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133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25763" cy="1371600"/>
  <p:notesSz cx="6858000" cy="9144000"/>
  <p:defaultTextStyle>
    <a:defPPr>
      <a:defRPr lang="en-US"/>
    </a:defPPr>
    <a:lvl1pPr marL="0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710" y="-756"/>
      </p:cViewPr>
      <p:guideLst>
        <p:guide orient="horz" pos="432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E932-C94E-4A81-ACCA-CEA54CF49420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013" y="685800"/>
            <a:ext cx="7312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DE8E-C43A-4D14-A121-FEA2F1528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DDE8E-C43A-4D14-A121-FEA2F1528D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26085"/>
            <a:ext cx="2486899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777240"/>
            <a:ext cx="2048034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1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23" y="11113"/>
            <a:ext cx="210289" cy="233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31" y="11113"/>
            <a:ext cx="583629" cy="233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881380"/>
            <a:ext cx="2486899" cy="272415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581343"/>
            <a:ext cx="2486899" cy="300037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27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551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8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103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137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65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93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820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1" y="64135"/>
            <a:ext cx="396705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99" y="64135"/>
            <a:ext cx="397213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07023"/>
            <a:ext cx="1292720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434975"/>
            <a:ext cx="1292720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307023"/>
            <a:ext cx="1293228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434975"/>
            <a:ext cx="1293228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610"/>
            <a:ext cx="962556" cy="23241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54610"/>
            <a:ext cx="1635583" cy="117062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287020"/>
            <a:ext cx="962556" cy="938213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960120"/>
            <a:ext cx="1755458" cy="11334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122555"/>
            <a:ext cx="1755458" cy="822960"/>
          </a:xfrm>
        </p:spPr>
        <p:txBody>
          <a:bodyPr/>
          <a:lstStyle>
            <a:lvl1pPr marL="0" indent="0">
              <a:buNone/>
              <a:defRPr sz="900"/>
            </a:lvl1pPr>
            <a:lvl2pPr marL="122758" indent="0">
              <a:buNone/>
              <a:defRPr sz="800"/>
            </a:lvl2pPr>
            <a:lvl3pPr marL="245516" indent="0">
              <a:buNone/>
              <a:defRPr sz="600"/>
            </a:lvl3pPr>
            <a:lvl4pPr marL="368275" indent="0">
              <a:buNone/>
              <a:defRPr sz="500"/>
            </a:lvl4pPr>
            <a:lvl5pPr marL="491033" indent="0">
              <a:buNone/>
              <a:defRPr sz="500"/>
            </a:lvl5pPr>
            <a:lvl6pPr marL="613791" indent="0">
              <a:buNone/>
              <a:defRPr sz="500"/>
            </a:lvl6pPr>
            <a:lvl7pPr marL="736549" indent="0">
              <a:buNone/>
              <a:defRPr sz="500"/>
            </a:lvl7pPr>
            <a:lvl8pPr marL="859307" indent="0">
              <a:buNone/>
              <a:defRPr sz="500"/>
            </a:lvl8pPr>
            <a:lvl9pPr marL="98206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1073468"/>
            <a:ext cx="1755458" cy="160972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  <a:prstGeom prst="rect">
            <a:avLst/>
          </a:prstGeom>
        </p:spPr>
        <p:txBody>
          <a:bodyPr vert="horz" lIns="24552" tIns="12276" rIns="24552" bIns="12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20040"/>
            <a:ext cx="2633187" cy="905193"/>
          </a:xfrm>
          <a:prstGeom prst="rect">
            <a:avLst/>
          </a:prstGeom>
        </p:spPr>
        <p:txBody>
          <a:bodyPr vert="horz" lIns="24552" tIns="12276" rIns="24552" bIns="12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1271270"/>
            <a:ext cx="926492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51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69" indent="-92069" algn="l" defTabSz="24551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482" indent="-76724" algn="l" defTabSz="24551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06896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9654" indent="-61379" algn="l" defTabSz="245516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2412" indent="-61379" algn="l" defTabSz="245516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5170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7928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0687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3445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2758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551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275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1033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3791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6549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9307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206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908" y="79327"/>
            <a:ext cx="2834481" cy="1161715"/>
            <a:chOff x="736908" y="598518"/>
            <a:chExt cx="5511494" cy="1687482"/>
          </a:xfrm>
        </p:grpSpPr>
        <p:sp>
          <p:nvSpPr>
            <p:cNvPr id="5" name="Rectangle 4"/>
            <p:cNvSpPr/>
            <p:nvPr/>
          </p:nvSpPr>
          <p:spPr>
            <a:xfrm>
              <a:off x="736908" y="609600"/>
              <a:ext cx="1168093" cy="1676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22" tIns="45711" rIns="91422" bIns="45711" rtlCol="0" anchor="ctr"/>
            <a:lstStyle/>
            <a:p>
              <a:pPr algn="ctr"/>
              <a:r>
                <a:rPr lang="en-US" sz="900" dirty="0" smtClean="0"/>
                <a:t>Live ID</a:t>
              </a:r>
            </a:p>
            <a:p>
              <a:pPr algn="ctr"/>
              <a:r>
                <a:rPr lang="en-US" sz="900" dirty="0" smtClean="0"/>
                <a:t>Service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pic>
          <p:nvPicPr>
            <p:cNvPr id="6" name="Picture 1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9546" y="1447800"/>
              <a:ext cx="942815" cy="76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257801" y="609600"/>
              <a:ext cx="990601" cy="1676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22" tIns="45711" rIns="91422" bIns="45711" rtlCol="0" anchor="ctr"/>
            <a:lstStyle/>
            <a:p>
              <a:pPr algn="ctr"/>
              <a:r>
                <a:rPr lang="en-US" sz="900" dirty="0" smtClean="0"/>
                <a:t>Client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pic>
          <p:nvPicPr>
            <p:cNvPr id="8" name="Picture 9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486401" y="1524002"/>
              <a:ext cx="5810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1915258" y="914400"/>
              <a:ext cx="33410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51566" y="598518"/>
              <a:ext cx="3441669" cy="357629"/>
            </a:xfrm>
            <a:prstGeom prst="rect">
              <a:avLst/>
            </a:prstGeom>
          </p:spPr>
          <p:txBody>
            <a:bodyPr wrap="none" lIns="91422" tIns="45711" rIns="91422" bIns="45711">
              <a:spAutoFit/>
            </a:bodyPr>
            <a:lstStyle/>
            <a:p>
              <a:r>
                <a:rPr lang="en-US" sz="1000" dirty="0"/>
                <a:t>(1) </a:t>
              </a:r>
              <a:r>
                <a:rPr lang="en-US" sz="1000" dirty="0" err="1" smtClean="0"/>
                <a:t>WL.login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appID</a:t>
              </a:r>
              <a:r>
                <a:rPr lang="en-US" sz="1000" dirty="0" smtClean="0"/>
                <a:t>, "</a:t>
              </a:r>
              <a:r>
                <a:rPr lang="en-US" sz="1000" dirty="0" err="1" smtClean="0"/>
                <a:t>wl.basic</a:t>
              </a:r>
              <a:r>
                <a:rPr lang="en-US" sz="1000" dirty="0" smtClean="0"/>
                <a:t>")</a:t>
              </a:r>
              <a:endParaRPr lang="en-US" sz="1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924048" y="1292470"/>
              <a:ext cx="3323491" cy="2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576112" y="969649"/>
              <a:ext cx="2048390" cy="357629"/>
            </a:xfrm>
            <a:prstGeom prst="rect">
              <a:avLst/>
            </a:prstGeom>
          </p:spPr>
          <p:txBody>
            <a:bodyPr wrap="none" lIns="91422" tIns="45711" rIns="91422" bIns="45711">
              <a:spAutoFit/>
            </a:bodyPr>
            <a:lstStyle/>
            <a:p>
              <a:r>
                <a:rPr lang="en-US" sz="1000" dirty="0" smtClean="0"/>
                <a:t>(2) </a:t>
              </a:r>
              <a:r>
                <a:rPr lang="en-US" sz="1000" dirty="0" err="1" smtClean="0"/>
                <a:t>access_token</a:t>
              </a:r>
              <a:endParaRPr lang="en-US" sz="1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915258" y="1843480"/>
              <a:ext cx="33410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873967" y="1464667"/>
              <a:ext cx="3547645" cy="357629"/>
            </a:xfrm>
            <a:prstGeom prst="rect">
              <a:avLst/>
            </a:prstGeom>
          </p:spPr>
          <p:txBody>
            <a:bodyPr wrap="none" lIns="91422" tIns="45711" rIns="91422" bIns="45711">
              <a:spAutoFit/>
            </a:bodyPr>
            <a:lstStyle/>
            <a:p>
              <a:r>
                <a:rPr lang="en-US" sz="1000" dirty="0" smtClean="0"/>
                <a:t>(3) </a:t>
              </a:r>
              <a:r>
                <a:rPr lang="en-US" sz="1000" dirty="0" err="1"/>
                <a:t>WL.api</a:t>
              </a:r>
              <a:r>
                <a:rPr lang="en-US" sz="1000" dirty="0"/>
                <a:t>("</a:t>
              </a:r>
              <a:r>
                <a:rPr lang="en-US" sz="1000" dirty="0" smtClean="0"/>
                <a:t>me</a:t>
              </a:r>
              <a:r>
                <a:rPr lang="en-US" sz="1000" dirty="0"/>
                <a:t>"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access_token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924049" y="2230340"/>
              <a:ext cx="3323491" cy="2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89183" y="1904999"/>
              <a:ext cx="1580848" cy="357629"/>
            </a:xfrm>
            <a:prstGeom prst="rect">
              <a:avLst/>
            </a:prstGeom>
          </p:spPr>
          <p:txBody>
            <a:bodyPr wrap="none" lIns="91422" tIns="45711" rIns="91422" bIns="45711">
              <a:spAutoFit/>
            </a:bodyPr>
            <a:lstStyle/>
            <a:p>
              <a:r>
                <a:rPr lang="en-US" sz="1000" dirty="0" smtClean="0"/>
                <a:t>(4) user info</a:t>
              </a:r>
              <a:endParaRPr lang="en-US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evans</dc:creator>
  <cp:lastModifiedBy>Yuchen Zhou</cp:lastModifiedBy>
  <cp:revision>5</cp:revision>
  <dcterms:created xsi:type="dcterms:W3CDTF">2013-02-17T00:28:11Z</dcterms:created>
  <dcterms:modified xsi:type="dcterms:W3CDTF">2014-04-11T04:43:59Z</dcterms:modified>
</cp:coreProperties>
</file>