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50712" saveSubsetFonts="1">
  <p:sldMasterIdLst>
    <p:sldMasterId id="2147483648" r:id="rId1"/>
  </p:sldMasterIdLst>
  <p:notesMasterIdLst>
    <p:notesMasterId r:id="rId3"/>
  </p:notesMasterIdLst>
  <p:sldIdLst>
    <p:sldId id="256" r:id="rId2"/>
  </p:sldIdLst>
  <p:sldSz cx="2925763" cy="1371600"/>
  <p:notesSz cx="6858000" cy="9144000"/>
  <p:defaultTextStyle>
    <a:defPPr>
      <a:defRPr lang="en-US"/>
    </a:defPPr>
    <a:lvl1pPr marL="0" algn="l" defTabSz="245516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1pPr>
    <a:lvl2pPr marL="122758" algn="l" defTabSz="245516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2pPr>
    <a:lvl3pPr marL="245516" algn="l" defTabSz="245516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3pPr>
    <a:lvl4pPr marL="368275" algn="l" defTabSz="245516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4pPr>
    <a:lvl5pPr marL="491033" algn="l" defTabSz="245516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5pPr>
    <a:lvl6pPr marL="613791" algn="l" defTabSz="245516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6pPr>
    <a:lvl7pPr marL="736549" algn="l" defTabSz="245516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7pPr>
    <a:lvl8pPr marL="859307" algn="l" defTabSz="245516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8pPr>
    <a:lvl9pPr marL="982066" algn="l" defTabSz="245516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00" d="100"/>
          <a:sy n="400" d="100"/>
        </p:scale>
        <p:origin x="-1710" y="-756"/>
      </p:cViewPr>
      <p:guideLst>
        <p:guide orient="horz" pos="432"/>
        <p:guide pos="92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A3E932-C94E-4A81-ACCA-CEA54CF49420}" type="datetimeFigureOut">
              <a:rPr lang="en-US" smtClean="0"/>
              <a:pPr/>
              <a:t>4/11/2014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227013" y="685800"/>
            <a:ext cx="7312026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4DDE8E-C43A-4D14-A121-FEA2F1528D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8990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45516" rtl="0" eaLnBrk="1" latinLnBrk="0" hangingPunct="1">
      <a:defRPr sz="300" kern="1200">
        <a:solidFill>
          <a:schemeClr val="tx1"/>
        </a:solidFill>
        <a:latin typeface="+mn-lt"/>
        <a:ea typeface="+mn-ea"/>
        <a:cs typeface="+mn-cs"/>
      </a:defRPr>
    </a:lvl1pPr>
    <a:lvl2pPr marL="122758" algn="l" defTabSz="245516" rtl="0" eaLnBrk="1" latinLnBrk="0" hangingPunct="1">
      <a:defRPr sz="300" kern="1200">
        <a:solidFill>
          <a:schemeClr val="tx1"/>
        </a:solidFill>
        <a:latin typeface="+mn-lt"/>
        <a:ea typeface="+mn-ea"/>
        <a:cs typeface="+mn-cs"/>
      </a:defRPr>
    </a:lvl2pPr>
    <a:lvl3pPr marL="245516" algn="l" defTabSz="245516" rtl="0" eaLnBrk="1" latinLnBrk="0" hangingPunct="1">
      <a:defRPr sz="300" kern="1200">
        <a:solidFill>
          <a:schemeClr val="tx1"/>
        </a:solidFill>
        <a:latin typeface="+mn-lt"/>
        <a:ea typeface="+mn-ea"/>
        <a:cs typeface="+mn-cs"/>
      </a:defRPr>
    </a:lvl3pPr>
    <a:lvl4pPr marL="368275" algn="l" defTabSz="245516" rtl="0" eaLnBrk="1" latinLnBrk="0" hangingPunct="1">
      <a:defRPr sz="300" kern="1200">
        <a:solidFill>
          <a:schemeClr val="tx1"/>
        </a:solidFill>
        <a:latin typeface="+mn-lt"/>
        <a:ea typeface="+mn-ea"/>
        <a:cs typeface="+mn-cs"/>
      </a:defRPr>
    </a:lvl4pPr>
    <a:lvl5pPr marL="491033" algn="l" defTabSz="245516" rtl="0" eaLnBrk="1" latinLnBrk="0" hangingPunct="1">
      <a:defRPr sz="300" kern="1200">
        <a:solidFill>
          <a:schemeClr val="tx1"/>
        </a:solidFill>
        <a:latin typeface="+mn-lt"/>
        <a:ea typeface="+mn-ea"/>
        <a:cs typeface="+mn-cs"/>
      </a:defRPr>
    </a:lvl5pPr>
    <a:lvl6pPr marL="613791" algn="l" defTabSz="245516" rtl="0" eaLnBrk="1" latinLnBrk="0" hangingPunct="1">
      <a:defRPr sz="300" kern="1200">
        <a:solidFill>
          <a:schemeClr val="tx1"/>
        </a:solidFill>
        <a:latin typeface="+mn-lt"/>
        <a:ea typeface="+mn-ea"/>
        <a:cs typeface="+mn-cs"/>
      </a:defRPr>
    </a:lvl6pPr>
    <a:lvl7pPr marL="736549" algn="l" defTabSz="245516" rtl="0" eaLnBrk="1" latinLnBrk="0" hangingPunct="1">
      <a:defRPr sz="300" kern="1200">
        <a:solidFill>
          <a:schemeClr val="tx1"/>
        </a:solidFill>
        <a:latin typeface="+mn-lt"/>
        <a:ea typeface="+mn-ea"/>
        <a:cs typeface="+mn-cs"/>
      </a:defRPr>
    </a:lvl7pPr>
    <a:lvl8pPr marL="859307" algn="l" defTabSz="245516" rtl="0" eaLnBrk="1" latinLnBrk="0" hangingPunct="1">
      <a:defRPr sz="300" kern="1200">
        <a:solidFill>
          <a:schemeClr val="tx1"/>
        </a:solidFill>
        <a:latin typeface="+mn-lt"/>
        <a:ea typeface="+mn-ea"/>
        <a:cs typeface="+mn-cs"/>
      </a:defRPr>
    </a:lvl8pPr>
    <a:lvl9pPr marL="982066" algn="l" defTabSz="245516" rtl="0" eaLnBrk="1" latinLnBrk="0" hangingPunct="1">
      <a:defRPr sz="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4DDE8E-C43A-4D14-A121-FEA2F1528DB1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9432" y="426085"/>
            <a:ext cx="2486899" cy="2940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8865" y="777240"/>
            <a:ext cx="2048034" cy="3505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227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455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68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910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6137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7365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8593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9820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07D6B-1CDF-4D57-B6ED-F3C450D21346}" type="datetimeFigureOut">
              <a:rPr lang="en-US" smtClean="0"/>
              <a:pPr/>
              <a:t>4/11/2014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F12C5-77EE-483D-ABEA-8210328287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07D6B-1CDF-4D57-B6ED-F3C450D21346}" type="datetimeFigureOut">
              <a:rPr lang="en-US" smtClean="0"/>
              <a:pPr/>
              <a:t>4/11/2014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F12C5-77EE-483D-ABEA-8210328287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9123" y="11113"/>
            <a:ext cx="210289" cy="23399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731" y="11113"/>
            <a:ext cx="583629" cy="23399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07D6B-1CDF-4D57-B6ED-F3C450D21346}" type="datetimeFigureOut">
              <a:rPr lang="en-US" smtClean="0"/>
              <a:pPr/>
              <a:t>4/11/2014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F12C5-77EE-483D-ABEA-8210328287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07D6B-1CDF-4D57-B6ED-F3C450D21346}" type="datetimeFigureOut">
              <a:rPr lang="en-US" smtClean="0"/>
              <a:pPr/>
              <a:t>4/11/2014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F12C5-77EE-483D-ABEA-8210328287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115" y="881380"/>
            <a:ext cx="2486899" cy="272415"/>
          </a:xfrm>
        </p:spPr>
        <p:txBody>
          <a:bodyPr anchor="t"/>
          <a:lstStyle>
            <a:lvl1pPr algn="l">
              <a:defRPr sz="11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1115" y="581343"/>
            <a:ext cx="2486899" cy="300037"/>
          </a:xfrm>
        </p:spPr>
        <p:txBody>
          <a:bodyPr anchor="b"/>
          <a:lstStyle>
            <a:lvl1pPr marL="0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1pPr>
            <a:lvl2pPr marL="122758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2pPr>
            <a:lvl3pPr marL="245516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3pPr>
            <a:lvl4pPr marL="368275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4pPr>
            <a:lvl5pPr marL="491033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5pPr>
            <a:lvl6pPr marL="613791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6pPr>
            <a:lvl7pPr marL="736549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7pPr>
            <a:lvl8pPr marL="859307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8pPr>
            <a:lvl9pPr marL="982066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07D6B-1CDF-4D57-B6ED-F3C450D21346}" type="datetimeFigureOut">
              <a:rPr lang="en-US" smtClean="0"/>
              <a:pPr/>
              <a:t>4/11/2014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F12C5-77EE-483D-ABEA-8210328287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731" y="64135"/>
            <a:ext cx="396705" cy="180975"/>
          </a:xfrm>
        </p:spPr>
        <p:txBody>
          <a:bodyPr/>
          <a:lstStyle>
            <a:lvl1pPr>
              <a:defRPr sz="800"/>
            </a:lvl1pPr>
            <a:lvl2pPr>
              <a:defRPr sz="600"/>
            </a:lvl2pPr>
            <a:lvl3pPr>
              <a:defRPr sz="500"/>
            </a:lvl3pPr>
            <a:lvl4pPr>
              <a:defRPr sz="500"/>
            </a:lvl4pPr>
            <a:lvl5pPr>
              <a:defRPr sz="500"/>
            </a:lvl5pPr>
            <a:lvl6pPr>
              <a:defRPr sz="500"/>
            </a:lvl6pPr>
            <a:lvl7pPr>
              <a:defRPr sz="500"/>
            </a:lvl7pPr>
            <a:lvl8pPr>
              <a:defRPr sz="500"/>
            </a:lvl8pPr>
            <a:lvl9pPr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2199" y="64135"/>
            <a:ext cx="397213" cy="180975"/>
          </a:xfrm>
        </p:spPr>
        <p:txBody>
          <a:bodyPr/>
          <a:lstStyle>
            <a:lvl1pPr>
              <a:defRPr sz="800"/>
            </a:lvl1pPr>
            <a:lvl2pPr>
              <a:defRPr sz="600"/>
            </a:lvl2pPr>
            <a:lvl3pPr>
              <a:defRPr sz="500"/>
            </a:lvl3pPr>
            <a:lvl4pPr>
              <a:defRPr sz="500"/>
            </a:lvl4pPr>
            <a:lvl5pPr>
              <a:defRPr sz="500"/>
            </a:lvl5pPr>
            <a:lvl6pPr>
              <a:defRPr sz="500"/>
            </a:lvl6pPr>
            <a:lvl7pPr>
              <a:defRPr sz="500"/>
            </a:lvl7pPr>
            <a:lvl8pPr>
              <a:defRPr sz="500"/>
            </a:lvl8pPr>
            <a:lvl9pPr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07D6B-1CDF-4D57-B6ED-F3C450D21346}" type="datetimeFigureOut">
              <a:rPr lang="en-US" smtClean="0"/>
              <a:pPr/>
              <a:t>4/11/2014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F12C5-77EE-483D-ABEA-8210328287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288" y="54928"/>
            <a:ext cx="2633187" cy="228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288" y="307023"/>
            <a:ext cx="1292720" cy="127952"/>
          </a:xfrm>
        </p:spPr>
        <p:txBody>
          <a:bodyPr anchor="b"/>
          <a:lstStyle>
            <a:lvl1pPr marL="0" indent="0">
              <a:buNone/>
              <a:defRPr sz="600" b="1"/>
            </a:lvl1pPr>
            <a:lvl2pPr marL="122758" indent="0">
              <a:buNone/>
              <a:defRPr sz="500" b="1"/>
            </a:lvl2pPr>
            <a:lvl3pPr marL="245516" indent="0">
              <a:buNone/>
              <a:defRPr sz="500" b="1"/>
            </a:lvl3pPr>
            <a:lvl4pPr marL="368275" indent="0">
              <a:buNone/>
              <a:defRPr sz="400" b="1"/>
            </a:lvl4pPr>
            <a:lvl5pPr marL="491033" indent="0">
              <a:buNone/>
              <a:defRPr sz="400" b="1"/>
            </a:lvl5pPr>
            <a:lvl6pPr marL="613791" indent="0">
              <a:buNone/>
              <a:defRPr sz="400" b="1"/>
            </a:lvl6pPr>
            <a:lvl7pPr marL="736549" indent="0">
              <a:buNone/>
              <a:defRPr sz="400" b="1"/>
            </a:lvl7pPr>
            <a:lvl8pPr marL="859307" indent="0">
              <a:buNone/>
              <a:defRPr sz="400" b="1"/>
            </a:lvl8pPr>
            <a:lvl9pPr marL="982066" indent="0">
              <a:buNone/>
              <a:defRPr sz="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6288" y="434975"/>
            <a:ext cx="1292720" cy="790258"/>
          </a:xfrm>
        </p:spPr>
        <p:txBody>
          <a:bodyPr/>
          <a:lstStyle>
            <a:lvl1pPr>
              <a:defRPr sz="600"/>
            </a:lvl1pPr>
            <a:lvl2pPr>
              <a:defRPr sz="500"/>
            </a:lvl2pPr>
            <a:lvl3pPr>
              <a:defRPr sz="500"/>
            </a:lvl3pPr>
            <a:lvl4pPr>
              <a:defRPr sz="400"/>
            </a:lvl4pPr>
            <a:lvl5pPr>
              <a:defRPr sz="400"/>
            </a:lvl5pPr>
            <a:lvl6pPr>
              <a:defRPr sz="400"/>
            </a:lvl6pPr>
            <a:lvl7pPr>
              <a:defRPr sz="400"/>
            </a:lvl7pPr>
            <a:lvl8pPr>
              <a:defRPr sz="400"/>
            </a:lvl8pPr>
            <a:lvl9pPr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86247" y="307023"/>
            <a:ext cx="1293228" cy="127952"/>
          </a:xfrm>
        </p:spPr>
        <p:txBody>
          <a:bodyPr anchor="b"/>
          <a:lstStyle>
            <a:lvl1pPr marL="0" indent="0">
              <a:buNone/>
              <a:defRPr sz="600" b="1"/>
            </a:lvl1pPr>
            <a:lvl2pPr marL="122758" indent="0">
              <a:buNone/>
              <a:defRPr sz="500" b="1"/>
            </a:lvl2pPr>
            <a:lvl3pPr marL="245516" indent="0">
              <a:buNone/>
              <a:defRPr sz="500" b="1"/>
            </a:lvl3pPr>
            <a:lvl4pPr marL="368275" indent="0">
              <a:buNone/>
              <a:defRPr sz="400" b="1"/>
            </a:lvl4pPr>
            <a:lvl5pPr marL="491033" indent="0">
              <a:buNone/>
              <a:defRPr sz="400" b="1"/>
            </a:lvl5pPr>
            <a:lvl6pPr marL="613791" indent="0">
              <a:buNone/>
              <a:defRPr sz="400" b="1"/>
            </a:lvl6pPr>
            <a:lvl7pPr marL="736549" indent="0">
              <a:buNone/>
              <a:defRPr sz="400" b="1"/>
            </a:lvl7pPr>
            <a:lvl8pPr marL="859307" indent="0">
              <a:buNone/>
              <a:defRPr sz="400" b="1"/>
            </a:lvl8pPr>
            <a:lvl9pPr marL="982066" indent="0">
              <a:buNone/>
              <a:defRPr sz="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86247" y="434975"/>
            <a:ext cx="1293228" cy="790258"/>
          </a:xfrm>
        </p:spPr>
        <p:txBody>
          <a:bodyPr/>
          <a:lstStyle>
            <a:lvl1pPr>
              <a:defRPr sz="600"/>
            </a:lvl1pPr>
            <a:lvl2pPr>
              <a:defRPr sz="500"/>
            </a:lvl2pPr>
            <a:lvl3pPr>
              <a:defRPr sz="500"/>
            </a:lvl3pPr>
            <a:lvl4pPr>
              <a:defRPr sz="400"/>
            </a:lvl4pPr>
            <a:lvl5pPr>
              <a:defRPr sz="400"/>
            </a:lvl5pPr>
            <a:lvl6pPr>
              <a:defRPr sz="400"/>
            </a:lvl6pPr>
            <a:lvl7pPr>
              <a:defRPr sz="400"/>
            </a:lvl7pPr>
            <a:lvl8pPr>
              <a:defRPr sz="400"/>
            </a:lvl8pPr>
            <a:lvl9pPr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07D6B-1CDF-4D57-B6ED-F3C450D21346}" type="datetimeFigureOut">
              <a:rPr lang="en-US" smtClean="0"/>
              <a:pPr/>
              <a:t>4/11/2014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F12C5-77EE-483D-ABEA-8210328287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07D6B-1CDF-4D57-B6ED-F3C450D21346}" type="datetimeFigureOut">
              <a:rPr lang="en-US" smtClean="0"/>
              <a:pPr/>
              <a:t>4/11/2014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F12C5-77EE-483D-ABEA-8210328287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07D6B-1CDF-4D57-B6ED-F3C450D21346}" type="datetimeFigureOut">
              <a:rPr lang="en-US" smtClean="0"/>
              <a:pPr/>
              <a:t>4/11/2014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F12C5-77EE-483D-ABEA-8210328287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288" y="54610"/>
            <a:ext cx="962556" cy="232410"/>
          </a:xfrm>
        </p:spPr>
        <p:txBody>
          <a:bodyPr anchor="b"/>
          <a:lstStyle>
            <a:lvl1pPr algn="l">
              <a:defRPr sz="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892" y="54610"/>
            <a:ext cx="1635583" cy="1170623"/>
          </a:xfrm>
        </p:spPr>
        <p:txBody>
          <a:bodyPr/>
          <a:lstStyle>
            <a:lvl1pPr>
              <a:defRPr sz="900"/>
            </a:lvl1pPr>
            <a:lvl2pPr>
              <a:defRPr sz="800"/>
            </a:lvl2pPr>
            <a:lvl3pPr>
              <a:defRPr sz="600"/>
            </a:lvl3pPr>
            <a:lvl4pPr>
              <a:defRPr sz="500"/>
            </a:lvl4pPr>
            <a:lvl5pPr>
              <a:defRPr sz="500"/>
            </a:lvl5pPr>
            <a:lvl6pPr>
              <a:defRPr sz="500"/>
            </a:lvl6pPr>
            <a:lvl7pPr>
              <a:defRPr sz="500"/>
            </a:lvl7pPr>
            <a:lvl8pPr>
              <a:defRPr sz="500"/>
            </a:lvl8pPr>
            <a:lvl9pPr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6288" y="287020"/>
            <a:ext cx="962556" cy="938213"/>
          </a:xfrm>
        </p:spPr>
        <p:txBody>
          <a:bodyPr/>
          <a:lstStyle>
            <a:lvl1pPr marL="0" indent="0">
              <a:buNone/>
              <a:defRPr sz="400"/>
            </a:lvl1pPr>
            <a:lvl2pPr marL="122758" indent="0">
              <a:buNone/>
              <a:defRPr sz="300"/>
            </a:lvl2pPr>
            <a:lvl3pPr marL="245516" indent="0">
              <a:buNone/>
              <a:defRPr sz="300"/>
            </a:lvl3pPr>
            <a:lvl4pPr marL="368275" indent="0">
              <a:buNone/>
              <a:defRPr sz="200"/>
            </a:lvl4pPr>
            <a:lvl5pPr marL="491033" indent="0">
              <a:buNone/>
              <a:defRPr sz="200"/>
            </a:lvl5pPr>
            <a:lvl6pPr marL="613791" indent="0">
              <a:buNone/>
              <a:defRPr sz="200"/>
            </a:lvl6pPr>
            <a:lvl7pPr marL="736549" indent="0">
              <a:buNone/>
              <a:defRPr sz="200"/>
            </a:lvl7pPr>
            <a:lvl8pPr marL="859307" indent="0">
              <a:buNone/>
              <a:defRPr sz="200"/>
            </a:lvl8pPr>
            <a:lvl9pPr marL="982066" indent="0">
              <a:buNone/>
              <a:defRPr sz="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07D6B-1CDF-4D57-B6ED-F3C450D21346}" type="datetimeFigureOut">
              <a:rPr lang="en-US" smtClean="0"/>
              <a:pPr/>
              <a:t>4/11/2014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F12C5-77EE-483D-ABEA-8210328287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470" y="960120"/>
            <a:ext cx="1755458" cy="113348"/>
          </a:xfrm>
        </p:spPr>
        <p:txBody>
          <a:bodyPr anchor="b"/>
          <a:lstStyle>
            <a:lvl1pPr algn="l">
              <a:defRPr sz="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73470" y="122555"/>
            <a:ext cx="1755458" cy="822960"/>
          </a:xfrm>
        </p:spPr>
        <p:txBody>
          <a:bodyPr/>
          <a:lstStyle>
            <a:lvl1pPr marL="0" indent="0">
              <a:buNone/>
              <a:defRPr sz="900"/>
            </a:lvl1pPr>
            <a:lvl2pPr marL="122758" indent="0">
              <a:buNone/>
              <a:defRPr sz="800"/>
            </a:lvl2pPr>
            <a:lvl3pPr marL="245516" indent="0">
              <a:buNone/>
              <a:defRPr sz="600"/>
            </a:lvl3pPr>
            <a:lvl4pPr marL="368275" indent="0">
              <a:buNone/>
              <a:defRPr sz="500"/>
            </a:lvl4pPr>
            <a:lvl5pPr marL="491033" indent="0">
              <a:buNone/>
              <a:defRPr sz="500"/>
            </a:lvl5pPr>
            <a:lvl6pPr marL="613791" indent="0">
              <a:buNone/>
              <a:defRPr sz="500"/>
            </a:lvl6pPr>
            <a:lvl7pPr marL="736549" indent="0">
              <a:buNone/>
              <a:defRPr sz="500"/>
            </a:lvl7pPr>
            <a:lvl8pPr marL="859307" indent="0">
              <a:buNone/>
              <a:defRPr sz="500"/>
            </a:lvl8pPr>
            <a:lvl9pPr marL="982066" indent="0">
              <a:buNone/>
              <a:defRPr sz="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3470" y="1073468"/>
            <a:ext cx="1755458" cy="160972"/>
          </a:xfrm>
        </p:spPr>
        <p:txBody>
          <a:bodyPr/>
          <a:lstStyle>
            <a:lvl1pPr marL="0" indent="0">
              <a:buNone/>
              <a:defRPr sz="400"/>
            </a:lvl1pPr>
            <a:lvl2pPr marL="122758" indent="0">
              <a:buNone/>
              <a:defRPr sz="300"/>
            </a:lvl2pPr>
            <a:lvl3pPr marL="245516" indent="0">
              <a:buNone/>
              <a:defRPr sz="300"/>
            </a:lvl3pPr>
            <a:lvl4pPr marL="368275" indent="0">
              <a:buNone/>
              <a:defRPr sz="200"/>
            </a:lvl4pPr>
            <a:lvl5pPr marL="491033" indent="0">
              <a:buNone/>
              <a:defRPr sz="200"/>
            </a:lvl5pPr>
            <a:lvl6pPr marL="613791" indent="0">
              <a:buNone/>
              <a:defRPr sz="200"/>
            </a:lvl6pPr>
            <a:lvl7pPr marL="736549" indent="0">
              <a:buNone/>
              <a:defRPr sz="200"/>
            </a:lvl7pPr>
            <a:lvl8pPr marL="859307" indent="0">
              <a:buNone/>
              <a:defRPr sz="200"/>
            </a:lvl8pPr>
            <a:lvl9pPr marL="982066" indent="0">
              <a:buNone/>
              <a:defRPr sz="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07D6B-1CDF-4D57-B6ED-F3C450D21346}" type="datetimeFigureOut">
              <a:rPr lang="en-US" smtClean="0"/>
              <a:pPr/>
              <a:t>4/11/2014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F12C5-77EE-483D-ABEA-8210328287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6288" y="54928"/>
            <a:ext cx="2633187" cy="228600"/>
          </a:xfrm>
          <a:prstGeom prst="rect">
            <a:avLst/>
          </a:prstGeom>
        </p:spPr>
        <p:txBody>
          <a:bodyPr vert="horz" lIns="24552" tIns="12276" rIns="24552" bIns="1227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288" y="320040"/>
            <a:ext cx="2633187" cy="905193"/>
          </a:xfrm>
          <a:prstGeom prst="rect">
            <a:avLst/>
          </a:prstGeom>
        </p:spPr>
        <p:txBody>
          <a:bodyPr vert="horz" lIns="24552" tIns="12276" rIns="24552" bIns="1227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6288" y="1271270"/>
            <a:ext cx="682678" cy="73025"/>
          </a:xfrm>
          <a:prstGeom prst="rect">
            <a:avLst/>
          </a:prstGeom>
        </p:spPr>
        <p:txBody>
          <a:bodyPr vert="horz" lIns="24552" tIns="12276" rIns="24552" bIns="12276" rtlCol="0" anchor="ctr"/>
          <a:lstStyle>
            <a:lvl1pPr algn="l">
              <a:defRPr sz="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107D6B-1CDF-4D57-B6ED-F3C450D21346}" type="datetimeFigureOut">
              <a:rPr lang="en-US" smtClean="0"/>
              <a:pPr/>
              <a:t>4/11/2014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99636" y="1271270"/>
            <a:ext cx="926492" cy="73025"/>
          </a:xfrm>
          <a:prstGeom prst="rect">
            <a:avLst/>
          </a:prstGeom>
        </p:spPr>
        <p:txBody>
          <a:bodyPr vert="horz" lIns="24552" tIns="12276" rIns="24552" bIns="12276" rtlCol="0" anchor="ctr"/>
          <a:lstStyle>
            <a:lvl1pPr algn="ctr">
              <a:defRPr sz="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96797" y="1271270"/>
            <a:ext cx="682678" cy="73025"/>
          </a:xfrm>
          <a:prstGeom prst="rect">
            <a:avLst/>
          </a:prstGeom>
        </p:spPr>
        <p:txBody>
          <a:bodyPr vert="horz" lIns="24552" tIns="12276" rIns="24552" bIns="12276" rtlCol="0" anchor="ctr"/>
          <a:lstStyle>
            <a:lvl1pPr algn="r">
              <a:defRPr sz="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5F12C5-77EE-483D-ABEA-82103282878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45516" rtl="0" eaLnBrk="1" latinLnBrk="0" hangingPunct="1">
        <a:spcBef>
          <a:spcPct val="0"/>
        </a:spcBef>
        <a:buNone/>
        <a:defRPr sz="1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2069" indent="-92069" algn="l" defTabSz="245516" rtl="0" eaLnBrk="1" latinLnBrk="0" hangingPunct="1">
        <a:spcBef>
          <a:spcPct val="20000"/>
        </a:spcBef>
        <a:buFont typeface="Arial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199482" indent="-76724" algn="l" defTabSz="245516" rtl="0" eaLnBrk="1" latinLnBrk="0" hangingPunct="1">
        <a:spcBef>
          <a:spcPct val="20000"/>
        </a:spcBef>
        <a:buFont typeface="Arial" pitchFamily="34" charset="0"/>
        <a:buChar char="–"/>
        <a:defRPr sz="800" kern="1200">
          <a:solidFill>
            <a:schemeClr val="tx1"/>
          </a:solidFill>
          <a:latin typeface="+mn-lt"/>
          <a:ea typeface="+mn-ea"/>
          <a:cs typeface="+mn-cs"/>
        </a:defRPr>
      </a:lvl2pPr>
      <a:lvl3pPr marL="306896" indent="-61379" algn="l" defTabSz="245516" rtl="0" eaLnBrk="1" latinLnBrk="0" hangingPunct="1">
        <a:spcBef>
          <a:spcPct val="20000"/>
        </a:spcBef>
        <a:buFont typeface="Arial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3pPr>
      <a:lvl4pPr marL="429654" indent="-61379" algn="l" defTabSz="245516" rtl="0" eaLnBrk="1" latinLnBrk="0" hangingPunct="1">
        <a:spcBef>
          <a:spcPct val="20000"/>
        </a:spcBef>
        <a:buFont typeface="Arial" pitchFamily="34" charset="0"/>
        <a:buChar char="–"/>
        <a:defRPr sz="500" kern="1200">
          <a:solidFill>
            <a:schemeClr val="tx1"/>
          </a:solidFill>
          <a:latin typeface="+mn-lt"/>
          <a:ea typeface="+mn-ea"/>
          <a:cs typeface="+mn-cs"/>
        </a:defRPr>
      </a:lvl4pPr>
      <a:lvl5pPr marL="552412" indent="-61379" algn="l" defTabSz="245516" rtl="0" eaLnBrk="1" latinLnBrk="0" hangingPunct="1">
        <a:spcBef>
          <a:spcPct val="20000"/>
        </a:spcBef>
        <a:buFont typeface="Arial" pitchFamily="34" charset="0"/>
        <a:buChar char="»"/>
        <a:defRPr sz="500" kern="1200">
          <a:solidFill>
            <a:schemeClr val="tx1"/>
          </a:solidFill>
          <a:latin typeface="+mn-lt"/>
          <a:ea typeface="+mn-ea"/>
          <a:cs typeface="+mn-cs"/>
        </a:defRPr>
      </a:lvl5pPr>
      <a:lvl6pPr marL="675170" indent="-61379" algn="l" defTabSz="245516" rtl="0" eaLnBrk="1" latinLnBrk="0" hangingPunct="1">
        <a:spcBef>
          <a:spcPct val="20000"/>
        </a:spcBef>
        <a:buFont typeface="Arial" pitchFamily="34" charset="0"/>
        <a:buChar char="•"/>
        <a:defRPr sz="500" kern="1200">
          <a:solidFill>
            <a:schemeClr val="tx1"/>
          </a:solidFill>
          <a:latin typeface="+mn-lt"/>
          <a:ea typeface="+mn-ea"/>
          <a:cs typeface="+mn-cs"/>
        </a:defRPr>
      </a:lvl6pPr>
      <a:lvl7pPr marL="797928" indent="-61379" algn="l" defTabSz="245516" rtl="0" eaLnBrk="1" latinLnBrk="0" hangingPunct="1">
        <a:spcBef>
          <a:spcPct val="20000"/>
        </a:spcBef>
        <a:buFont typeface="Arial" pitchFamily="34" charset="0"/>
        <a:buChar char="•"/>
        <a:defRPr sz="500" kern="1200">
          <a:solidFill>
            <a:schemeClr val="tx1"/>
          </a:solidFill>
          <a:latin typeface="+mn-lt"/>
          <a:ea typeface="+mn-ea"/>
          <a:cs typeface="+mn-cs"/>
        </a:defRPr>
      </a:lvl7pPr>
      <a:lvl8pPr marL="920687" indent="-61379" algn="l" defTabSz="245516" rtl="0" eaLnBrk="1" latinLnBrk="0" hangingPunct="1">
        <a:spcBef>
          <a:spcPct val="20000"/>
        </a:spcBef>
        <a:buFont typeface="Arial" pitchFamily="34" charset="0"/>
        <a:buChar char="•"/>
        <a:defRPr sz="500" kern="1200">
          <a:solidFill>
            <a:schemeClr val="tx1"/>
          </a:solidFill>
          <a:latin typeface="+mn-lt"/>
          <a:ea typeface="+mn-ea"/>
          <a:cs typeface="+mn-cs"/>
        </a:defRPr>
      </a:lvl8pPr>
      <a:lvl9pPr marL="1043445" indent="-61379" algn="l" defTabSz="245516" rtl="0" eaLnBrk="1" latinLnBrk="0" hangingPunct="1">
        <a:spcBef>
          <a:spcPct val="20000"/>
        </a:spcBef>
        <a:buFont typeface="Arial" pitchFamily="34" charset="0"/>
        <a:buChar char="•"/>
        <a:defRPr sz="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5516" rtl="0" eaLnBrk="1" latinLnBrk="0" hangingPunct="1">
        <a:defRPr sz="500" kern="1200">
          <a:solidFill>
            <a:schemeClr val="tx1"/>
          </a:solidFill>
          <a:latin typeface="+mn-lt"/>
          <a:ea typeface="+mn-ea"/>
          <a:cs typeface="+mn-cs"/>
        </a:defRPr>
      </a:lvl1pPr>
      <a:lvl2pPr marL="122758" algn="l" defTabSz="245516" rtl="0" eaLnBrk="1" latinLnBrk="0" hangingPunct="1">
        <a:defRPr sz="500" kern="1200">
          <a:solidFill>
            <a:schemeClr val="tx1"/>
          </a:solidFill>
          <a:latin typeface="+mn-lt"/>
          <a:ea typeface="+mn-ea"/>
          <a:cs typeface="+mn-cs"/>
        </a:defRPr>
      </a:lvl2pPr>
      <a:lvl3pPr marL="245516" algn="l" defTabSz="245516" rtl="0" eaLnBrk="1" latinLnBrk="0" hangingPunct="1">
        <a:defRPr sz="500" kern="1200">
          <a:solidFill>
            <a:schemeClr val="tx1"/>
          </a:solidFill>
          <a:latin typeface="+mn-lt"/>
          <a:ea typeface="+mn-ea"/>
          <a:cs typeface="+mn-cs"/>
        </a:defRPr>
      </a:lvl3pPr>
      <a:lvl4pPr marL="368275" algn="l" defTabSz="245516" rtl="0" eaLnBrk="1" latinLnBrk="0" hangingPunct="1">
        <a:defRPr sz="500" kern="1200">
          <a:solidFill>
            <a:schemeClr val="tx1"/>
          </a:solidFill>
          <a:latin typeface="+mn-lt"/>
          <a:ea typeface="+mn-ea"/>
          <a:cs typeface="+mn-cs"/>
        </a:defRPr>
      </a:lvl4pPr>
      <a:lvl5pPr marL="491033" algn="l" defTabSz="245516" rtl="0" eaLnBrk="1" latinLnBrk="0" hangingPunct="1">
        <a:defRPr sz="500" kern="1200">
          <a:solidFill>
            <a:schemeClr val="tx1"/>
          </a:solidFill>
          <a:latin typeface="+mn-lt"/>
          <a:ea typeface="+mn-ea"/>
          <a:cs typeface="+mn-cs"/>
        </a:defRPr>
      </a:lvl5pPr>
      <a:lvl6pPr marL="613791" algn="l" defTabSz="245516" rtl="0" eaLnBrk="1" latinLnBrk="0" hangingPunct="1">
        <a:defRPr sz="500" kern="1200">
          <a:solidFill>
            <a:schemeClr val="tx1"/>
          </a:solidFill>
          <a:latin typeface="+mn-lt"/>
          <a:ea typeface="+mn-ea"/>
          <a:cs typeface="+mn-cs"/>
        </a:defRPr>
      </a:lvl6pPr>
      <a:lvl7pPr marL="736549" algn="l" defTabSz="245516" rtl="0" eaLnBrk="1" latinLnBrk="0" hangingPunct="1">
        <a:defRPr sz="500" kern="1200">
          <a:solidFill>
            <a:schemeClr val="tx1"/>
          </a:solidFill>
          <a:latin typeface="+mn-lt"/>
          <a:ea typeface="+mn-ea"/>
          <a:cs typeface="+mn-cs"/>
        </a:defRPr>
      </a:lvl7pPr>
      <a:lvl8pPr marL="859307" algn="l" defTabSz="245516" rtl="0" eaLnBrk="1" latinLnBrk="0" hangingPunct="1">
        <a:defRPr sz="500" kern="1200">
          <a:solidFill>
            <a:schemeClr val="tx1"/>
          </a:solidFill>
          <a:latin typeface="+mn-lt"/>
          <a:ea typeface="+mn-ea"/>
          <a:cs typeface="+mn-cs"/>
        </a:defRPr>
      </a:lvl8pPr>
      <a:lvl9pPr marL="982066" algn="l" defTabSz="245516" rtl="0" eaLnBrk="1" latinLnBrk="0" hangingPunct="1">
        <a:defRPr sz="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9367" y="83829"/>
            <a:ext cx="600733" cy="115408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22" tIns="45711" rIns="91422" bIns="45711" rtlCol="0" anchor="ctr"/>
          <a:lstStyle/>
          <a:p>
            <a:pPr algn="ctr"/>
            <a:r>
              <a:rPr lang="en-US" sz="900" dirty="0" smtClean="0"/>
              <a:t>Live ID</a:t>
            </a:r>
          </a:p>
          <a:p>
            <a:pPr algn="ctr"/>
            <a:r>
              <a:rPr lang="en-US" sz="900" dirty="0" smtClean="0"/>
              <a:t>Service</a:t>
            </a:r>
          </a:p>
          <a:p>
            <a:pPr algn="ctr"/>
            <a:endParaRPr lang="en-US" sz="900" dirty="0"/>
          </a:p>
          <a:p>
            <a:pPr algn="ctr"/>
            <a:endParaRPr lang="en-US" sz="900" dirty="0" smtClean="0"/>
          </a:p>
          <a:p>
            <a:pPr algn="ctr"/>
            <a:endParaRPr lang="en-US" sz="900" dirty="0"/>
          </a:p>
        </p:txBody>
      </p:sp>
      <p:pic>
        <p:nvPicPr>
          <p:cNvPr id="6" name="Picture 10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7295" y="703639"/>
            <a:ext cx="484876" cy="524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2358762" y="83829"/>
            <a:ext cx="509452" cy="54703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22" tIns="45711" rIns="91422" bIns="45711" rtlCol="0" anchor="ctr"/>
          <a:lstStyle/>
          <a:p>
            <a:pPr algn="ctr"/>
            <a:r>
              <a:rPr lang="en-US" sz="900" dirty="0" smtClean="0"/>
              <a:t>Client</a:t>
            </a:r>
          </a:p>
          <a:p>
            <a:pPr algn="ctr"/>
            <a:endParaRPr lang="en-US" sz="900" dirty="0"/>
          </a:p>
          <a:p>
            <a:pPr algn="ctr"/>
            <a:endParaRPr lang="en-US" sz="900" dirty="0" smtClean="0"/>
          </a:p>
          <a:p>
            <a:pPr algn="ctr"/>
            <a:endParaRPr lang="en-US" sz="900" dirty="0"/>
          </a:p>
        </p:txBody>
      </p:sp>
      <p:pic>
        <p:nvPicPr>
          <p:cNvPr id="8" name="Picture 9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flipH="1">
            <a:off x="2492600" y="198982"/>
            <a:ext cx="298813" cy="386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Arrow Connector 8"/>
          <p:cNvCxnSpPr/>
          <p:nvPr/>
        </p:nvCxnSpPr>
        <p:spPr>
          <a:xfrm flipH="1">
            <a:off x="635375" y="293663"/>
            <a:ext cx="171826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654048" y="76200"/>
            <a:ext cx="1770000" cy="246203"/>
          </a:xfrm>
          <a:prstGeom prst="rect">
            <a:avLst/>
          </a:prstGeom>
        </p:spPr>
        <p:txBody>
          <a:bodyPr wrap="none" lIns="91422" tIns="45711" rIns="91422" bIns="45711">
            <a:spAutoFit/>
          </a:bodyPr>
          <a:lstStyle/>
          <a:p>
            <a:r>
              <a:rPr lang="en-US" sz="1000" dirty="0"/>
              <a:t>(1) </a:t>
            </a:r>
            <a:r>
              <a:rPr lang="en-US" sz="1000" dirty="0" err="1" smtClean="0"/>
              <a:t>WL.login</a:t>
            </a:r>
            <a:r>
              <a:rPr lang="en-US" sz="1000" dirty="0" smtClean="0"/>
              <a:t>(</a:t>
            </a:r>
            <a:r>
              <a:rPr lang="en-US" sz="1000" dirty="0" err="1" smtClean="0"/>
              <a:t>appID</a:t>
            </a:r>
            <a:r>
              <a:rPr lang="en-US" sz="1000" dirty="0" smtClean="0"/>
              <a:t>, "</a:t>
            </a:r>
            <a:r>
              <a:rPr lang="en-US" sz="1000" dirty="0" err="1" smtClean="0"/>
              <a:t>wl.basic</a:t>
            </a:r>
            <a:r>
              <a:rPr lang="en-US" sz="1000" dirty="0" smtClean="0"/>
              <a:t>")</a:t>
            </a:r>
            <a:endParaRPr lang="en-US" sz="1000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639896" y="553938"/>
            <a:ext cx="1709223" cy="20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974224" y="330826"/>
            <a:ext cx="1053457" cy="246203"/>
          </a:xfrm>
          <a:prstGeom prst="rect">
            <a:avLst/>
          </a:prstGeom>
        </p:spPr>
        <p:txBody>
          <a:bodyPr wrap="none" lIns="91422" tIns="45711" rIns="91422" bIns="45711">
            <a:spAutoFit/>
          </a:bodyPr>
          <a:lstStyle/>
          <a:p>
            <a:r>
              <a:rPr lang="en-US" sz="1000" dirty="0" smtClean="0"/>
              <a:t>(2) </a:t>
            </a:r>
            <a:r>
              <a:rPr lang="en-US" sz="1000" dirty="0" err="1" smtClean="0"/>
              <a:t>access_token</a:t>
            </a:r>
            <a:endParaRPr lang="en-US" sz="1000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635375" y="991867"/>
            <a:ext cx="171826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639896" y="1199597"/>
            <a:ext cx="1709223" cy="20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1137354" y="975622"/>
            <a:ext cx="813007" cy="246203"/>
          </a:xfrm>
          <a:prstGeom prst="rect">
            <a:avLst/>
          </a:prstGeom>
        </p:spPr>
        <p:txBody>
          <a:bodyPr wrap="none" lIns="91422" tIns="45711" rIns="91422" bIns="45711">
            <a:spAutoFit/>
          </a:bodyPr>
          <a:lstStyle/>
          <a:p>
            <a:r>
              <a:rPr lang="en-US" sz="1000" dirty="0" smtClean="0"/>
              <a:t>(4) user info</a:t>
            </a:r>
            <a:endParaRPr lang="en-US" sz="10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2711448" y="630864"/>
            <a:ext cx="0" cy="242888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2358762" y="873752"/>
            <a:ext cx="509452" cy="40243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22" tIns="45711" rIns="91422" bIns="45711" rtlCol="0" anchor="ctr"/>
          <a:lstStyle/>
          <a:p>
            <a:pPr algn="ctr"/>
            <a:r>
              <a:rPr lang="en-US" sz="900" dirty="0" smtClean="0"/>
              <a:t>App Server</a:t>
            </a:r>
            <a:endParaRPr lang="en-US" sz="900" dirty="0"/>
          </a:p>
        </p:txBody>
      </p:sp>
      <p:sp>
        <p:nvSpPr>
          <p:cNvPr id="24" name="Rectangle 23"/>
          <p:cNvSpPr/>
          <p:nvPr/>
        </p:nvSpPr>
        <p:spPr>
          <a:xfrm>
            <a:off x="1599903" y="588937"/>
            <a:ext cx="1130401" cy="246203"/>
          </a:xfrm>
          <a:prstGeom prst="rect">
            <a:avLst/>
          </a:prstGeom>
        </p:spPr>
        <p:txBody>
          <a:bodyPr wrap="none" lIns="91422" tIns="45711" rIns="91422" bIns="45711">
            <a:spAutoFit/>
          </a:bodyPr>
          <a:lstStyle/>
          <a:p>
            <a:pPr algn="r"/>
            <a:r>
              <a:rPr lang="en-US" sz="1000" b="1" dirty="0" smtClean="0"/>
              <a:t>(</a:t>
            </a:r>
            <a:r>
              <a:rPr lang="en-US" sz="1000" b="1" dirty="0" smtClean="0"/>
              <a:t>2a) </a:t>
            </a:r>
            <a:r>
              <a:rPr lang="en-US" sz="1000" b="1" dirty="0" err="1" smtClean="0"/>
              <a:t>access_token</a:t>
            </a:r>
            <a:endParaRPr lang="en-US" sz="1000" b="1" dirty="0"/>
          </a:p>
        </p:txBody>
      </p:sp>
      <p:sp>
        <p:nvSpPr>
          <p:cNvPr id="18" name="Rectangle 17"/>
          <p:cNvSpPr/>
          <p:nvPr/>
        </p:nvSpPr>
        <p:spPr>
          <a:xfrm>
            <a:off x="624681" y="742016"/>
            <a:ext cx="1824502" cy="246203"/>
          </a:xfrm>
          <a:prstGeom prst="rect">
            <a:avLst/>
          </a:prstGeom>
        </p:spPr>
        <p:txBody>
          <a:bodyPr wrap="none" lIns="91422" tIns="45711" rIns="91422" bIns="45711">
            <a:spAutoFit/>
          </a:bodyPr>
          <a:lstStyle/>
          <a:p>
            <a:r>
              <a:rPr lang="en-US" sz="1000" dirty="0" smtClean="0"/>
              <a:t>(3) </a:t>
            </a:r>
            <a:r>
              <a:rPr lang="en-US" sz="1000" dirty="0" err="1"/>
              <a:t>WL.api</a:t>
            </a:r>
            <a:r>
              <a:rPr lang="en-US" sz="1000" dirty="0"/>
              <a:t>("</a:t>
            </a:r>
            <a:r>
              <a:rPr lang="en-US" sz="1000" dirty="0" smtClean="0"/>
              <a:t>me</a:t>
            </a:r>
            <a:r>
              <a:rPr lang="en-US" sz="1000" dirty="0"/>
              <a:t>"</a:t>
            </a:r>
            <a:r>
              <a:rPr lang="en-US" sz="1000" dirty="0" smtClean="0"/>
              <a:t>, </a:t>
            </a:r>
            <a:r>
              <a:rPr lang="en-US" sz="1000" dirty="0" err="1" smtClean="0"/>
              <a:t>access_token</a:t>
            </a:r>
            <a:r>
              <a:rPr lang="en-US" sz="1000" dirty="0" smtClean="0"/>
              <a:t>)</a:t>
            </a:r>
            <a:endParaRPr lang="en-US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37</Words>
  <Application>Microsoft Office PowerPoint</Application>
  <PresentationFormat>Custom</PresentationFormat>
  <Paragraphs>12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evans</dc:creator>
  <cp:lastModifiedBy>Yuchen Zhou</cp:lastModifiedBy>
  <cp:revision>8</cp:revision>
  <dcterms:created xsi:type="dcterms:W3CDTF">2013-02-17T00:28:11Z</dcterms:created>
  <dcterms:modified xsi:type="dcterms:W3CDTF">2014-04-11T05:04:33Z</dcterms:modified>
</cp:coreProperties>
</file>