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389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20" y="-162"/>
      </p:cViewPr>
      <p:guideLst>
        <p:guide orient="horz" pos="13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3572"/>
            <a:ext cx="7772400" cy="9408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87348"/>
            <a:ext cx="6400800" cy="11217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783"/>
            <a:ext cx="2057400" cy="37452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783"/>
            <a:ext cx="6019800" cy="37452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0621"/>
            <a:ext cx="7772400" cy="8717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60432"/>
            <a:ext cx="7772400" cy="96019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4203"/>
            <a:ext cx="4038600" cy="28968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4203"/>
            <a:ext cx="4038600" cy="28968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2544"/>
            <a:ext cx="4040188" cy="409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2021"/>
            <a:ext cx="4040188" cy="25290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82544"/>
            <a:ext cx="4041775" cy="409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392021"/>
            <a:ext cx="4041775" cy="25290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74765"/>
            <a:ext cx="3008313" cy="7437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4765"/>
            <a:ext cx="5111750" cy="37462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918531"/>
            <a:ext cx="3008313" cy="30024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72607"/>
            <a:ext cx="5486400" cy="362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92204"/>
            <a:ext cx="5486400" cy="2633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435344"/>
            <a:ext cx="5486400" cy="515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5781"/>
            <a:ext cx="8229600" cy="731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4203"/>
            <a:ext cx="8229600" cy="289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068360"/>
            <a:ext cx="213360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068360"/>
            <a:ext cx="289560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068360"/>
            <a:ext cx="213360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5" descr="Horizontal brick"/>
          <p:cNvSpPr>
            <a:spLocks noChangeArrowheads="1"/>
          </p:cNvSpPr>
          <p:nvPr/>
        </p:nvSpPr>
        <p:spPr bwMode="auto">
          <a:xfrm>
            <a:off x="1148079" y="932582"/>
            <a:ext cx="1777313" cy="53500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Client SDK</a:t>
            </a:r>
            <a:endParaRPr kumimoji="0" lang="en-US" altLang="zh-CN" sz="4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64" name="Rectangle 51" descr="Horizontal brick"/>
          <p:cNvSpPr>
            <a:spLocks noChangeArrowheads="1"/>
          </p:cNvSpPr>
          <p:nvPr/>
        </p:nvSpPr>
        <p:spPr bwMode="auto">
          <a:xfrm>
            <a:off x="5927862" y="932583"/>
            <a:ext cx="1812652" cy="53500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Service SDK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stCxn id="69" idx="3"/>
            <a:endCxn id="68" idx="1"/>
          </p:cNvCxnSpPr>
          <p:nvPr/>
        </p:nvCxnSpPr>
        <p:spPr>
          <a:xfrm>
            <a:off x="3153992" y="1243242"/>
            <a:ext cx="258005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hape 35"/>
          <p:cNvCxnSpPr>
            <a:stCxn id="69" idx="2"/>
          </p:cNvCxnSpPr>
          <p:nvPr/>
        </p:nvCxnSpPr>
        <p:spPr>
          <a:xfrm rot="16200000" flipH="1">
            <a:off x="2572621" y="1781360"/>
            <a:ext cx="381000" cy="142805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hape 37"/>
          <p:cNvCxnSpPr>
            <a:endCxn id="68" idx="2"/>
          </p:cNvCxnSpPr>
          <p:nvPr/>
        </p:nvCxnSpPr>
        <p:spPr>
          <a:xfrm flipV="1">
            <a:off x="5467080" y="2320094"/>
            <a:ext cx="1371870" cy="365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734050" y="166389"/>
            <a:ext cx="2209800" cy="215370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944192" y="181594"/>
            <a:ext cx="2209800" cy="21232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46" descr="Diagonal brick"/>
          <p:cNvSpPr>
            <a:spLocks noChangeArrowheads="1"/>
          </p:cNvSpPr>
          <p:nvPr/>
        </p:nvSpPr>
        <p:spPr bwMode="auto">
          <a:xfrm>
            <a:off x="1148079" y="1600200"/>
            <a:ext cx="1777313" cy="57650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97000">
                <a:schemeClr val="tx1"/>
              </a:gs>
            </a:gsLst>
            <a:lin ang="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Client runtime 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71" name="Rectangle 70" descr="Diagonal brick"/>
          <p:cNvSpPr>
            <a:spLocks noChangeArrowheads="1"/>
          </p:cNvSpPr>
          <p:nvPr/>
        </p:nvSpPr>
        <p:spPr bwMode="auto">
          <a:xfrm>
            <a:off x="3477150" y="2304889"/>
            <a:ext cx="1989930" cy="762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tx1">
                  <a:lumMod val="100000"/>
                </a:schemeClr>
              </a:gs>
            </a:gsLst>
            <a:lin ang="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Identity Provider (</a:t>
            </a:r>
            <a:r>
              <a:rPr kumimoji="0" lang="en-US" altLang="zh-CN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IdP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)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72" name="Rectangle 52" descr="Diagonal brick"/>
          <p:cNvSpPr>
            <a:spLocks noChangeArrowheads="1"/>
          </p:cNvSpPr>
          <p:nvPr/>
        </p:nvSpPr>
        <p:spPr bwMode="auto">
          <a:xfrm>
            <a:off x="5937387" y="1600200"/>
            <a:ext cx="1803127" cy="5765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Times New Roman" pitchFamily="18" charset="0"/>
              </a:rPr>
              <a:t>Service runtime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73" name="Rectangle 44"/>
          <p:cNvSpPr>
            <a:spLocks noChangeArrowheads="1"/>
          </p:cNvSpPr>
          <p:nvPr/>
        </p:nvSpPr>
        <p:spPr bwMode="auto">
          <a:xfrm>
            <a:off x="1148079" y="290315"/>
            <a:ext cx="1777313" cy="5061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FooApp</a:t>
            </a:r>
            <a:r>
              <a:rPr kumimoji="0" lang="en-US" altLang="zh-CN" sz="2000" i="0" u="none" strike="noStrike" cap="none" normalizeH="0" baseline="-3000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C</a:t>
            </a:r>
            <a:endParaRPr kumimoji="0" lang="en-US" altLang="zh-CN" sz="4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5937387" y="265570"/>
            <a:ext cx="1822177" cy="5180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FooApp</a:t>
            </a:r>
            <a:r>
              <a:rPr kumimoji="0" lang="en-US" altLang="zh-CN" sz="2400" i="0" u="none" strike="noStrike" cap="none" normalizeH="0" baseline="-30000" dirty="0" err="1" smtClean="0">
                <a:ln>
                  <a:noFill/>
                </a:ln>
                <a:solidFill>
                  <a:schemeClr val="bg1"/>
                </a:solidFill>
                <a:effectLst/>
                <a:ea typeface="SimSun" pitchFamily="2" charset="-122"/>
                <a:cs typeface="Calibri" pitchFamily="34" charset="0"/>
              </a:rPr>
              <a:t>S</a:t>
            </a:r>
            <a:endParaRPr kumimoji="0" lang="en-US" altLang="zh-CN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133600" y="3197324"/>
            <a:ext cx="4704718" cy="978595"/>
            <a:chOff x="5305237" y="4860368"/>
            <a:chExt cx="4704718" cy="978595"/>
          </a:xfrm>
        </p:grpSpPr>
        <p:sp>
          <p:nvSpPr>
            <p:cNvPr id="76" name="Oval 75"/>
            <p:cNvSpPr/>
            <p:nvPr/>
          </p:nvSpPr>
          <p:spPr>
            <a:xfrm>
              <a:off x="5305237" y="5555356"/>
              <a:ext cx="279042" cy="2277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74666" y="5469631"/>
              <a:ext cx="3274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Abstract module subject to </a:t>
              </a:r>
              <a:r>
                <a:rPr lang="en-US" dirty="0" err="1" smtClean="0"/>
                <a:t>dev</a:t>
              </a:r>
              <a:r>
                <a:rPr lang="en-US" dirty="0" smtClean="0"/>
                <a:t> guide</a:t>
              </a:r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311495" y="4931175"/>
              <a:ext cx="279042" cy="22771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74666" y="4860368"/>
              <a:ext cx="4335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Concrete module with </a:t>
              </a:r>
              <a:r>
                <a:rPr lang="en-US" dirty="0" err="1" smtClean="0"/>
                <a:t>src</a:t>
              </a:r>
              <a:r>
                <a:rPr lang="en-US" dirty="0" smtClean="0"/>
                <a:t> or documentation</a:t>
              </a:r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310486" y="5241914"/>
              <a:ext cx="279042" cy="22771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74666" y="5172550"/>
              <a:ext cx="272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Black-box concrete module</a:t>
              </a:r>
              <a:endParaRPr 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29512" y="2420558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315200" y="2420558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5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3</cp:revision>
  <dcterms:created xsi:type="dcterms:W3CDTF">2006-08-16T00:00:00Z</dcterms:created>
  <dcterms:modified xsi:type="dcterms:W3CDTF">2014-04-11T18:05:57Z</dcterms:modified>
</cp:coreProperties>
</file>