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76638" cy="4572000"/>
  <p:notesSz cx="6858000" cy="9144000"/>
  <p:defaultTextStyle>
    <a:defPPr>
      <a:defRPr lang="en-US"/>
    </a:defPPr>
    <a:lvl1pPr marL="0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11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21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032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044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054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065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075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086" algn="l" defTabSz="7200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26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44" y="-1164"/>
      </p:cViewPr>
      <p:guideLst>
        <p:guide orient="horz" pos="1441"/>
        <p:guide pos="5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752" y="1420287"/>
            <a:ext cx="13835143" cy="980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1497" y="2590800"/>
            <a:ext cx="11393646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00563" y="97368"/>
            <a:ext cx="3662244" cy="20806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836" y="97368"/>
            <a:ext cx="10715453" cy="20806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748" y="2937936"/>
            <a:ext cx="13835143" cy="90805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748" y="1937813"/>
            <a:ext cx="13835143" cy="10001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800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0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0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0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0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0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32" y="569387"/>
            <a:ext cx="7188848" cy="16086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3958" y="569387"/>
            <a:ext cx="7188848" cy="16086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36" y="183095"/>
            <a:ext cx="14648975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839" y="1023421"/>
            <a:ext cx="7191673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11" indent="0">
              <a:buNone/>
              <a:defRPr sz="1600" b="1"/>
            </a:lvl2pPr>
            <a:lvl3pPr marL="720021" indent="0">
              <a:buNone/>
              <a:defRPr sz="1400" b="1"/>
            </a:lvl3pPr>
            <a:lvl4pPr marL="1080032" indent="0">
              <a:buNone/>
              <a:defRPr sz="1200" b="1"/>
            </a:lvl4pPr>
            <a:lvl5pPr marL="1440044" indent="0">
              <a:buNone/>
              <a:defRPr sz="1200" b="1"/>
            </a:lvl5pPr>
            <a:lvl6pPr marL="1800054" indent="0">
              <a:buNone/>
              <a:defRPr sz="1200" b="1"/>
            </a:lvl6pPr>
            <a:lvl7pPr marL="2160065" indent="0">
              <a:buNone/>
              <a:defRPr sz="1200" b="1"/>
            </a:lvl7pPr>
            <a:lvl8pPr marL="2520075" indent="0">
              <a:buNone/>
              <a:defRPr sz="1200" b="1"/>
            </a:lvl8pPr>
            <a:lvl9pPr marL="288008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839" y="1449917"/>
            <a:ext cx="7191673" cy="26341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68319" y="1023421"/>
            <a:ext cx="7194500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11" indent="0">
              <a:buNone/>
              <a:defRPr sz="1600" b="1"/>
            </a:lvl2pPr>
            <a:lvl3pPr marL="720021" indent="0">
              <a:buNone/>
              <a:defRPr sz="1400" b="1"/>
            </a:lvl3pPr>
            <a:lvl4pPr marL="1080032" indent="0">
              <a:buNone/>
              <a:defRPr sz="1200" b="1"/>
            </a:lvl4pPr>
            <a:lvl5pPr marL="1440044" indent="0">
              <a:buNone/>
              <a:defRPr sz="1200" b="1"/>
            </a:lvl5pPr>
            <a:lvl6pPr marL="1800054" indent="0">
              <a:buNone/>
              <a:defRPr sz="1200" b="1"/>
            </a:lvl6pPr>
            <a:lvl7pPr marL="2160065" indent="0">
              <a:buNone/>
              <a:defRPr sz="1200" b="1"/>
            </a:lvl7pPr>
            <a:lvl8pPr marL="2520075" indent="0">
              <a:buNone/>
              <a:defRPr sz="1200" b="1"/>
            </a:lvl8pPr>
            <a:lvl9pPr marL="288008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68319" y="1449917"/>
            <a:ext cx="7194500" cy="26341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46" y="182035"/>
            <a:ext cx="5354902" cy="7747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717" y="182048"/>
            <a:ext cx="9099094" cy="39020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46" y="956738"/>
            <a:ext cx="5354902" cy="3127376"/>
          </a:xfrm>
        </p:spPr>
        <p:txBody>
          <a:bodyPr/>
          <a:lstStyle>
            <a:lvl1pPr marL="0" indent="0">
              <a:buNone/>
              <a:defRPr sz="1100"/>
            </a:lvl1pPr>
            <a:lvl2pPr marL="360011" indent="0">
              <a:buNone/>
              <a:defRPr sz="900"/>
            </a:lvl2pPr>
            <a:lvl3pPr marL="720021" indent="0">
              <a:buNone/>
              <a:defRPr sz="700"/>
            </a:lvl3pPr>
            <a:lvl4pPr marL="1080032" indent="0">
              <a:buNone/>
              <a:defRPr sz="700"/>
            </a:lvl4pPr>
            <a:lvl5pPr marL="1440044" indent="0">
              <a:buNone/>
              <a:defRPr sz="700"/>
            </a:lvl5pPr>
            <a:lvl6pPr marL="1800054" indent="0">
              <a:buNone/>
              <a:defRPr sz="700"/>
            </a:lvl6pPr>
            <a:lvl7pPr marL="2160065" indent="0">
              <a:buNone/>
              <a:defRPr sz="700"/>
            </a:lvl7pPr>
            <a:lvl8pPr marL="2520075" indent="0">
              <a:buNone/>
              <a:defRPr sz="700"/>
            </a:lvl8pPr>
            <a:lvl9pPr marL="288008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337" y="3200404"/>
            <a:ext cx="9765983" cy="37782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90337" y="408526"/>
            <a:ext cx="9765983" cy="2743200"/>
          </a:xfrm>
        </p:spPr>
        <p:txBody>
          <a:bodyPr/>
          <a:lstStyle>
            <a:lvl1pPr marL="0" indent="0">
              <a:buNone/>
              <a:defRPr sz="2500"/>
            </a:lvl1pPr>
            <a:lvl2pPr marL="360011" indent="0">
              <a:buNone/>
              <a:defRPr sz="2200"/>
            </a:lvl2pPr>
            <a:lvl3pPr marL="720021" indent="0">
              <a:buNone/>
              <a:defRPr sz="1900"/>
            </a:lvl3pPr>
            <a:lvl4pPr marL="1080032" indent="0">
              <a:buNone/>
              <a:defRPr sz="1600"/>
            </a:lvl4pPr>
            <a:lvl5pPr marL="1440044" indent="0">
              <a:buNone/>
              <a:defRPr sz="1600"/>
            </a:lvl5pPr>
            <a:lvl6pPr marL="1800054" indent="0">
              <a:buNone/>
              <a:defRPr sz="1600"/>
            </a:lvl6pPr>
            <a:lvl7pPr marL="2160065" indent="0">
              <a:buNone/>
              <a:defRPr sz="1600"/>
            </a:lvl7pPr>
            <a:lvl8pPr marL="2520075" indent="0">
              <a:buNone/>
              <a:defRPr sz="1600"/>
            </a:lvl8pPr>
            <a:lvl9pPr marL="288008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0337" y="3578229"/>
            <a:ext cx="9765983" cy="536576"/>
          </a:xfrm>
        </p:spPr>
        <p:txBody>
          <a:bodyPr/>
          <a:lstStyle>
            <a:lvl1pPr marL="0" indent="0">
              <a:buNone/>
              <a:defRPr sz="1100"/>
            </a:lvl1pPr>
            <a:lvl2pPr marL="360011" indent="0">
              <a:buNone/>
              <a:defRPr sz="900"/>
            </a:lvl2pPr>
            <a:lvl3pPr marL="720021" indent="0">
              <a:buNone/>
              <a:defRPr sz="700"/>
            </a:lvl3pPr>
            <a:lvl4pPr marL="1080032" indent="0">
              <a:buNone/>
              <a:defRPr sz="700"/>
            </a:lvl4pPr>
            <a:lvl5pPr marL="1440044" indent="0">
              <a:buNone/>
              <a:defRPr sz="700"/>
            </a:lvl5pPr>
            <a:lvl6pPr marL="1800054" indent="0">
              <a:buNone/>
              <a:defRPr sz="700"/>
            </a:lvl6pPr>
            <a:lvl7pPr marL="2160065" indent="0">
              <a:buNone/>
              <a:defRPr sz="700"/>
            </a:lvl7pPr>
            <a:lvl8pPr marL="2520075" indent="0">
              <a:buNone/>
              <a:defRPr sz="700"/>
            </a:lvl8pPr>
            <a:lvl9pPr marL="288008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836" y="183095"/>
            <a:ext cx="14648975" cy="762000"/>
          </a:xfrm>
          <a:prstGeom prst="rect">
            <a:avLst/>
          </a:prstGeom>
        </p:spPr>
        <p:txBody>
          <a:bodyPr vert="horz" lIns="72002" tIns="36001" rIns="72002" bIns="360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836" y="1066806"/>
            <a:ext cx="14648975" cy="3017308"/>
          </a:xfrm>
          <a:prstGeom prst="rect">
            <a:avLst/>
          </a:prstGeom>
        </p:spPr>
        <p:txBody>
          <a:bodyPr vert="horz" lIns="72002" tIns="36001" rIns="72002" bIns="360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832" y="4237574"/>
            <a:ext cx="3797882" cy="243415"/>
          </a:xfrm>
          <a:prstGeom prst="rect">
            <a:avLst/>
          </a:prstGeom>
        </p:spPr>
        <p:txBody>
          <a:bodyPr vert="horz" lIns="72002" tIns="36001" rIns="72002" bIns="3600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947B-DF03-45C2-B739-47B6D0976B6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1189" y="4237574"/>
            <a:ext cx="5154269" cy="243415"/>
          </a:xfrm>
          <a:prstGeom prst="rect">
            <a:avLst/>
          </a:prstGeom>
        </p:spPr>
        <p:txBody>
          <a:bodyPr vert="horz" lIns="72002" tIns="36001" rIns="72002" bIns="3600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924" y="4237574"/>
            <a:ext cx="3797882" cy="243415"/>
          </a:xfrm>
          <a:prstGeom prst="rect">
            <a:avLst/>
          </a:prstGeom>
        </p:spPr>
        <p:txBody>
          <a:bodyPr vert="horz" lIns="72002" tIns="36001" rIns="72002" bIns="3600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26C7-A164-4B60-9D67-4224BCED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2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8" indent="-270008" algn="l" defTabSz="72002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18" indent="-225006" algn="l" defTabSz="72002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27" indent="-180006" algn="l" defTabSz="7200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38" indent="-180006" algn="l" defTabSz="720021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48" indent="-180006" algn="l" defTabSz="720021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59" indent="-180006" algn="l" defTabSz="72002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071" indent="-180006" algn="l" defTabSz="72002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81" indent="-180006" algn="l" defTabSz="72002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092" indent="-180006" algn="l" defTabSz="72002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11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21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32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44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54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65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75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086" algn="l" defTabSz="7200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ounded Rectangle 163"/>
          <p:cNvSpPr/>
          <p:nvPr/>
        </p:nvSpPr>
        <p:spPr>
          <a:xfrm>
            <a:off x="10576719" y="498657"/>
            <a:ext cx="5562600" cy="34600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1790428" y="1474128"/>
            <a:ext cx="0" cy="426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557080" y="1207428"/>
            <a:ext cx="482656" cy="5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4959431" y="2200608"/>
            <a:ext cx="507182" cy="38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6144087" y="1475380"/>
            <a:ext cx="9888" cy="409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6965540" y="1193497"/>
            <a:ext cx="307275" cy="2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71" idx="0"/>
          </p:cNvCxnSpPr>
          <p:nvPr/>
        </p:nvCxnSpPr>
        <p:spPr>
          <a:xfrm flipH="1">
            <a:off x="7890415" y="1460197"/>
            <a:ext cx="8421" cy="396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7314266" y="1857103"/>
            <a:ext cx="1152298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Identity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Oracle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/>
          <p:cNvCxnSpPr>
            <a:stCxn id="171" idx="2"/>
          </p:cNvCxnSpPr>
          <p:nvPr/>
        </p:nvCxnSpPr>
        <p:spPr>
          <a:xfrm>
            <a:off x="7890415" y="2390503"/>
            <a:ext cx="0" cy="293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rot="10800000">
            <a:off x="1790430" y="2434024"/>
            <a:ext cx="1167783" cy="61838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3157155" y="1857103"/>
            <a:ext cx="1802276" cy="646331"/>
            <a:chOff x="2353975" y="3007796"/>
            <a:chExt cx="2057400" cy="646331"/>
          </a:xfrm>
        </p:grpSpPr>
        <p:sp>
          <p:nvSpPr>
            <p:cNvPr id="175" name="Oval 174"/>
            <p:cNvSpPr/>
            <p:nvPr/>
          </p:nvSpPr>
          <p:spPr>
            <a:xfrm>
              <a:off x="2353975" y="3056368"/>
              <a:ext cx="2057400" cy="5898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31412" y="3007796"/>
              <a:ext cx="1725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SSO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Button clicked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23776" y="878547"/>
            <a:ext cx="1533305" cy="646331"/>
            <a:chOff x="231614" y="14019"/>
            <a:chExt cx="1533305" cy="646331"/>
          </a:xfrm>
        </p:grpSpPr>
        <p:sp>
          <p:nvSpPr>
            <p:cNvPr id="178" name="Rounded Rectangle 177"/>
            <p:cNvSpPr/>
            <p:nvPr/>
          </p:nvSpPr>
          <p:spPr>
            <a:xfrm>
              <a:off x="231614" y="76200"/>
              <a:ext cx="1533305" cy="533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80313" y="14019"/>
              <a:ext cx="14359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SSO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button finder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466613" y="1877441"/>
            <a:ext cx="1367169" cy="646331"/>
            <a:chOff x="2207895" y="1823084"/>
            <a:chExt cx="1367169" cy="646331"/>
          </a:xfrm>
        </p:grpSpPr>
        <p:sp>
          <p:nvSpPr>
            <p:cNvPr id="181" name="Rounded Rectangle 180"/>
            <p:cNvSpPr/>
            <p:nvPr/>
          </p:nvSpPr>
          <p:spPr>
            <a:xfrm>
              <a:off x="2207896" y="1830808"/>
              <a:ext cx="1354948" cy="6386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207895" y="1823084"/>
              <a:ext cx="1367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SSO process 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automation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7228393" y="862027"/>
            <a:ext cx="1357423" cy="646331"/>
            <a:chOff x="4749547" y="1766039"/>
            <a:chExt cx="1357423" cy="646331"/>
          </a:xfrm>
        </p:grpSpPr>
        <p:sp>
          <p:nvSpPr>
            <p:cNvPr id="184" name="Rounded Rectangle 183"/>
            <p:cNvSpPr/>
            <p:nvPr/>
          </p:nvSpPr>
          <p:spPr>
            <a:xfrm>
              <a:off x="4793969" y="1830808"/>
              <a:ext cx="1252042" cy="5334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749547" y="1766039"/>
              <a:ext cx="13574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Registration 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automation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42411" y="879843"/>
            <a:ext cx="1623129" cy="646331"/>
            <a:chOff x="5074198" y="3010046"/>
            <a:chExt cx="1623129" cy="646331"/>
          </a:xfrm>
        </p:grpSpPr>
        <p:sp>
          <p:nvSpPr>
            <p:cNvPr id="187" name="Oval 186"/>
            <p:cNvSpPr/>
            <p:nvPr/>
          </p:nvSpPr>
          <p:spPr>
            <a:xfrm>
              <a:off x="5074198" y="3047462"/>
              <a:ext cx="1623129" cy="558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261748" y="3010046"/>
              <a:ext cx="1367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SSO process 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finished</a:t>
              </a: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>
            <a:off x="4058587" y="1547678"/>
            <a:ext cx="0" cy="352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162647" y="93348"/>
            <a:ext cx="1572182" cy="646331"/>
            <a:chOff x="5125145" y="3011262"/>
            <a:chExt cx="1572182" cy="646331"/>
          </a:xfrm>
        </p:grpSpPr>
        <p:sp>
          <p:nvSpPr>
            <p:cNvPr id="191" name="Oval 190"/>
            <p:cNvSpPr/>
            <p:nvPr/>
          </p:nvSpPr>
          <p:spPr>
            <a:xfrm>
              <a:off x="5125145" y="3047462"/>
              <a:ext cx="1572182" cy="55812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348591" y="3011262"/>
              <a:ext cx="1156086" cy="646331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No FB SSO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Detected</a:t>
              </a:r>
            </a:p>
          </p:txBody>
        </p:sp>
      </p:grpSp>
      <p:cxnSp>
        <p:nvCxnSpPr>
          <p:cNvPr id="193" name="Elbow Connector 192"/>
          <p:cNvCxnSpPr/>
          <p:nvPr/>
        </p:nvCxnSpPr>
        <p:spPr>
          <a:xfrm rot="5400000" flipH="1" flipV="1">
            <a:off x="1697120" y="475200"/>
            <a:ext cx="532118" cy="39893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rot="16200000" flipV="1">
            <a:off x="3661741" y="481699"/>
            <a:ext cx="469937" cy="32375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023776" y="1900622"/>
            <a:ext cx="1533305" cy="533400"/>
            <a:chOff x="228723" y="1807274"/>
            <a:chExt cx="1533305" cy="533400"/>
          </a:xfrm>
        </p:grpSpPr>
        <p:sp>
          <p:nvSpPr>
            <p:cNvPr id="196" name="Oval 195"/>
            <p:cNvSpPr/>
            <p:nvPr/>
          </p:nvSpPr>
          <p:spPr>
            <a:xfrm>
              <a:off x="228723" y="1807274"/>
              <a:ext cx="1533305" cy="533400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3279" y="1864394"/>
              <a:ext cx="13174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Homepage</a:t>
              </a:r>
              <a:endParaRPr lang="en-US" sz="1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 flipH="1" flipV="1">
            <a:off x="5723410" y="3052403"/>
            <a:ext cx="103796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3055091" y="3662433"/>
            <a:ext cx="2571440" cy="646331"/>
            <a:chOff x="5125145" y="2988402"/>
            <a:chExt cx="1572182" cy="646331"/>
          </a:xfrm>
        </p:grpSpPr>
        <p:sp>
          <p:nvSpPr>
            <p:cNvPr id="200" name="Rectangle 199"/>
            <p:cNvSpPr/>
            <p:nvPr/>
          </p:nvSpPr>
          <p:spPr>
            <a:xfrm>
              <a:off x="5412152" y="2988402"/>
              <a:ext cx="1028965" cy="646331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ysClr val="windowText" lastClr="000000"/>
                  </a:solidFill>
                </a:rPr>
                <a:t>Give up/</a:t>
              </a:r>
            </a:p>
            <a:p>
              <a:pPr algn="ctr"/>
              <a:r>
                <a:rPr lang="en-US" sz="1800" dirty="0" smtClean="0">
                  <a:solidFill>
                    <a:sysClr val="windowText" lastClr="000000"/>
                  </a:solidFill>
                </a:rPr>
                <a:t>Manual analysis</a:t>
              </a:r>
              <a:endParaRPr lang="en-US" sz="1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5125145" y="3047462"/>
              <a:ext cx="1572182" cy="55812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02" name="Straight Arrow Connector 201"/>
          <p:cNvCxnSpPr/>
          <p:nvPr/>
        </p:nvCxnSpPr>
        <p:spPr>
          <a:xfrm>
            <a:off x="4340811" y="3428945"/>
            <a:ext cx="1618" cy="268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6761371" y="2684009"/>
            <a:ext cx="2258088" cy="736793"/>
            <a:chOff x="5940235" y="2579230"/>
            <a:chExt cx="2258088" cy="736793"/>
          </a:xfrm>
        </p:grpSpPr>
        <p:grpSp>
          <p:nvGrpSpPr>
            <p:cNvPr id="204" name="Group 203"/>
            <p:cNvGrpSpPr/>
            <p:nvPr/>
          </p:nvGrpSpPr>
          <p:grpSpPr>
            <a:xfrm>
              <a:off x="5940235" y="2579230"/>
              <a:ext cx="2258088" cy="736793"/>
              <a:chOff x="2739137" y="182997"/>
              <a:chExt cx="2054834" cy="638059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3218975" y="247610"/>
                <a:ext cx="1187102" cy="3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Registration</a:t>
                </a:r>
              </a:p>
            </p:txBody>
          </p:sp>
          <p:sp>
            <p:nvSpPr>
              <p:cNvPr id="207" name="Flowchart: Decision 206"/>
              <p:cNvSpPr/>
              <p:nvPr/>
            </p:nvSpPr>
            <p:spPr>
              <a:xfrm>
                <a:off x="2739137" y="182997"/>
                <a:ext cx="2054834" cy="638059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6543046" y="2880004"/>
              <a:ext cx="1129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successful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2958212" y="2675861"/>
            <a:ext cx="2765199" cy="753084"/>
            <a:chOff x="2218817" y="2571083"/>
            <a:chExt cx="2765199" cy="753084"/>
          </a:xfrm>
        </p:grpSpPr>
        <p:sp>
          <p:nvSpPr>
            <p:cNvPr id="209" name="TextBox 208"/>
            <p:cNvSpPr txBox="1"/>
            <p:nvPr/>
          </p:nvSpPr>
          <p:spPr>
            <a:xfrm>
              <a:off x="2557358" y="2946687"/>
              <a:ext cx="208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to try?</a:t>
              </a:r>
            </a:p>
          </p:txBody>
        </p:sp>
        <p:sp>
          <p:nvSpPr>
            <p:cNvPr id="210" name="Flowchart: Decision 209"/>
            <p:cNvSpPr/>
            <p:nvPr/>
          </p:nvSpPr>
          <p:spPr>
            <a:xfrm>
              <a:off x="2218817" y="2571083"/>
              <a:ext cx="2765199" cy="75308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99383" y="2713199"/>
              <a:ext cx="2141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More configurations 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039737" y="878546"/>
            <a:ext cx="2037701" cy="669132"/>
            <a:chOff x="2040726" y="773768"/>
            <a:chExt cx="2037701" cy="669132"/>
          </a:xfrm>
        </p:grpSpPr>
        <p:grpSp>
          <p:nvGrpSpPr>
            <p:cNvPr id="213" name="Group 212"/>
            <p:cNvGrpSpPr/>
            <p:nvPr/>
          </p:nvGrpSpPr>
          <p:grpSpPr>
            <a:xfrm>
              <a:off x="2040726" y="773768"/>
              <a:ext cx="2037701" cy="669132"/>
              <a:chOff x="3047999" y="182998"/>
              <a:chExt cx="2037701" cy="669132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3455653" y="249530"/>
                <a:ext cx="1221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See FB SSO</a:t>
                </a:r>
              </a:p>
            </p:txBody>
          </p:sp>
          <p:sp>
            <p:nvSpPr>
              <p:cNvPr id="216" name="Flowchart: Decision 215"/>
              <p:cNvSpPr/>
              <p:nvPr/>
            </p:nvSpPr>
            <p:spPr>
              <a:xfrm>
                <a:off x="3047999" y="182998"/>
                <a:ext cx="2037701" cy="669132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" name="Rectangle 213"/>
            <p:cNvSpPr/>
            <p:nvPr/>
          </p:nvSpPr>
          <p:spPr>
            <a:xfrm>
              <a:off x="2627210" y="1054455"/>
              <a:ext cx="8641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/>
                <a:t>traffic?</a:t>
              </a:r>
              <a:endParaRPr lang="en-US" sz="1800" dirty="0"/>
            </a:p>
          </p:txBody>
        </p:sp>
      </p:grpSp>
      <p:cxnSp>
        <p:nvCxnSpPr>
          <p:cNvPr id="217" name="直接箭头连接符 2"/>
          <p:cNvCxnSpPr/>
          <p:nvPr/>
        </p:nvCxnSpPr>
        <p:spPr>
          <a:xfrm flipV="1">
            <a:off x="16092" y="2171994"/>
            <a:ext cx="979014" cy="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5"/>
          <p:cNvSpPr txBox="1"/>
          <p:nvPr/>
        </p:nvSpPr>
        <p:spPr>
          <a:xfrm>
            <a:off x="16092" y="1735951"/>
            <a:ext cx="68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Start</a:t>
            </a:r>
            <a:endParaRPr lang="zh-CN" altLang="en-US" sz="2000" dirty="0"/>
          </a:p>
        </p:txBody>
      </p:sp>
      <p:sp>
        <p:nvSpPr>
          <p:cNvPr id="219" name="文本框 67"/>
          <p:cNvSpPr txBox="1"/>
          <p:nvPr/>
        </p:nvSpPr>
        <p:spPr>
          <a:xfrm>
            <a:off x="2534114" y="848101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Yes</a:t>
            </a:r>
            <a:endParaRPr lang="zh-CN" altLang="en-US" sz="2000" dirty="0"/>
          </a:p>
        </p:txBody>
      </p:sp>
      <p:sp>
        <p:nvSpPr>
          <p:cNvPr id="220" name="文本框 68"/>
          <p:cNvSpPr txBox="1"/>
          <p:nvPr/>
        </p:nvSpPr>
        <p:spPr>
          <a:xfrm>
            <a:off x="4376981" y="336673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No</a:t>
            </a:r>
            <a:endParaRPr lang="zh-CN" altLang="en-US" sz="2000" dirty="0"/>
          </a:p>
        </p:txBody>
      </p:sp>
      <p:sp>
        <p:nvSpPr>
          <p:cNvPr id="221" name="文本框 59"/>
          <p:cNvSpPr txBox="1"/>
          <p:nvPr/>
        </p:nvSpPr>
        <p:spPr>
          <a:xfrm>
            <a:off x="2544088" y="2684008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Yes</a:t>
            </a:r>
            <a:endParaRPr lang="zh-CN" altLang="en-US" sz="2000" dirty="0"/>
          </a:p>
        </p:txBody>
      </p:sp>
      <p:sp>
        <p:nvSpPr>
          <p:cNvPr id="222" name="文本框 60"/>
          <p:cNvSpPr txBox="1"/>
          <p:nvPr/>
        </p:nvSpPr>
        <p:spPr>
          <a:xfrm>
            <a:off x="1303492" y="51124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No</a:t>
            </a:r>
            <a:endParaRPr lang="zh-CN" altLang="en-US" sz="2000" dirty="0"/>
          </a:p>
        </p:txBody>
      </p:sp>
      <p:sp>
        <p:nvSpPr>
          <p:cNvPr id="223" name="文本框 61"/>
          <p:cNvSpPr txBox="1"/>
          <p:nvPr/>
        </p:nvSpPr>
        <p:spPr>
          <a:xfrm>
            <a:off x="4023809" y="1499148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Yes</a:t>
            </a:r>
            <a:endParaRPr lang="zh-CN" altLang="en-US" sz="2000" dirty="0"/>
          </a:p>
        </p:txBody>
      </p:sp>
      <p:sp>
        <p:nvSpPr>
          <p:cNvPr id="224" name="文本框 62"/>
          <p:cNvSpPr txBox="1"/>
          <p:nvPr/>
        </p:nvSpPr>
        <p:spPr>
          <a:xfrm>
            <a:off x="4091696" y="47843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No</a:t>
            </a:r>
            <a:endParaRPr lang="zh-CN" altLang="en-US" sz="2000" dirty="0"/>
          </a:p>
        </p:txBody>
      </p:sp>
      <p:sp>
        <p:nvSpPr>
          <p:cNvPr id="225" name="文本框 67"/>
          <p:cNvSpPr txBox="1"/>
          <p:nvPr/>
        </p:nvSpPr>
        <p:spPr>
          <a:xfrm>
            <a:off x="8759195" y="2570574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Yes</a:t>
            </a:r>
            <a:endParaRPr lang="zh-CN" altLang="en-US" sz="2000" dirty="0"/>
          </a:p>
        </p:txBody>
      </p:sp>
      <p:sp>
        <p:nvSpPr>
          <p:cNvPr id="226" name="文本框 68"/>
          <p:cNvSpPr txBox="1"/>
          <p:nvPr/>
        </p:nvSpPr>
        <p:spPr>
          <a:xfrm>
            <a:off x="6054794" y="268400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No</a:t>
            </a:r>
            <a:endParaRPr lang="zh-CN" altLang="en-US" sz="2000" dirty="0"/>
          </a:p>
        </p:txBody>
      </p:sp>
      <p:sp>
        <p:nvSpPr>
          <p:cNvPr id="227" name="Rectangle 226"/>
          <p:cNvSpPr/>
          <p:nvPr/>
        </p:nvSpPr>
        <p:spPr>
          <a:xfrm>
            <a:off x="12646050" y="3305934"/>
            <a:ext cx="2955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Vulnerability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tester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2815798" y="812910"/>
            <a:ext cx="1252042" cy="646331"/>
            <a:chOff x="4793969" y="1766039"/>
            <a:chExt cx="1252042" cy="646331"/>
          </a:xfrm>
        </p:grpSpPr>
        <p:sp>
          <p:nvSpPr>
            <p:cNvPr id="229" name="Rounded Rectangle 228"/>
            <p:cNvSpPr/>
            <p:nvPr/>
          </p:nvSpPr>
          <p:spPr>
            <a:xfrm>
              <a:off x="4793969" y="1830808"/>
              <a:ext cx="1252042" cy="5334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857431" y="1766039"/>
              <a:ext cx="11416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ysClr val="windowText" lastClr="000000"/>
                  </a:solidFill>
                </a:rPr>
                <a:t>Login thru</a:t>
              </a:r>
            </a:p>
            <a:p>
              <a:pPr algn="ctr"/>
              <a:r>
                <a:rPr lang="en-US" sz="1800" dirty="0" smtClean="0">
                  <a:solidFill>
                    <a:sysClr val="windowText" lastClr="000000"/>
                  </a:solidFill>
                </a:rPr>
                <a:t>Facebook</a:t>
              </a:r>
              <a:endParaRPr lang="en-US" sz="1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4539119" y="814840"/>
            <a:ext cx="1262928" cy="646331"/>
            <a:chOff x="4783083" y="1774342"/>
            <a:chExt cx="1262928" cy="646331"/>
          </a:xfrm>
        </p:grpSpPr>
        <p:sp>
          <p:nvSpPr>
            <p:cNvPr id="232" name="Rounded Rectangle 231"/>
            <p:cNvSpPr/>
            <p:nvPr/>
          </p:nvSpPr>
          <p:spPr>
            <a:xfrm>
              <a:off x="4793969" y="1830808"/>
              <a:ext cx="1252042" cy="5334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783083" y="1774342"/>
              <a:ext cx="12629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ysClr val="windowText" lastClr="000000"/>
                  </a:solidFill>
                </a:rPr>
                <a:t>Manipulate Traffic</a:t>
              </a:r>
              <a:endParaRPr lang="en-US" sz="1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0796014" y="880831"/>
            <a:ext cx="1533305" cy="533400"/>
            <a:chOff x="228723" y="1807274"/>
            <a:chExt cx="1533305" cy="533400"/>
          </a:xfrm>
        </p:grpSpPr>
        <p:sp>
          <p:nvSpPr>
            <p:cNvPr id="235" name="Oval 234"/>
            <p:cNvSpPr/>
            <p:nvPr/>
          </p:nvSpPr>
          <p:spPr>
            <a:xfrm>
              <a:off x="228723" y="1807274"/>
              <a:ext cx="1533305" cy="533400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0168" y="1864394"/>
              <a:ext cx="13437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Initial state</a:t>
              </a:r>
              <a:endParaRPr lang="en-US" sz="1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7" name="Straight Arrow Connector 236"/>
          <p:cNvCxnSpPr/>
          <p:nvPr/>
        </p:nvCxnSpPr>
        <p:spPr>
          <a:xfrm flipV="1">
            <a:off x="12329319" y="1144380"/>
            <a:ext cx="486479" cy="3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4067840" y="1138006"/>
            <a:ext cx="471279" cy="6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/>
          <p:nvPr/>
        </p:nvCxnSpPr>
        <p:spPr>
          <a:xfrm flipV="1">
            <a:off x="9019459" y="1147531"/>
            <a:ext cx="1776555" cy="1904875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2373823" y="2321234"/>
            <a:ext cx="2115207" cy="868553"/>
            <a:chOff x="4633797" y="1830808"/>
            <a:chExt cx="2115207" cy="868553"/>
          </a:xfrm>
        </p:grpSpPr>
        <p:sp>
          <p:nvSpPr>
            <p:cNvPr id="241" name="Rounded Rectangle 240"/>
            <p:cNvSpPr/>
            <p:nvPr/>
          </p:nvSpPr>
          <p:spPr>
            <a:xfrm>
              <a:off x="4793969" y="1830808"/>
              <a:ext cx="1815646" cy="866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633797" y="1868364"/>
              <a:ext cx="21152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Identity </a:t>
              </a:r>
            </a:p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Oracle</a:t>
              </a:r>
              <a:endParaRPr lang="en-US" sz="24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3" name="Curved Connector 242"/>
          <p:cNvCxnSpPr/>
          <p:nvPr/>
        </p:nvCxnSpPr>
        <p:spPr>
          <a:xfrm rot="5400000">
            <a:off x="13850659" y="995866"/>
            <a:ext cx="916527" cy="1734208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02562" y="41564"/>
            <a:ext cx="8578757" cy="441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279214" y="3820912"/>
            <a:ext cx="1323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Enroller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5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29</cp:revision>
  <dcterms:created xsi:type="dcterms:W3CDTF">2013-08-19T23:49:52Z</dcterms:created>
  <dcterms:modified xsi:type="dcterms:W3CDTF">2014-04-14T18:59:33Z</dcterms:modified>
</cp:coreProperties>
</file>