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8686800" cy="3657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8" d="100"/>
          <a:sy n="178" d="100"/>
        </p:scale>
        <p:origin x="-84" y="-384"/>
      </p:cViewPr>
      <p:guideLst>
        <p:guide orient="horz" pos="1152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1136228"/>
            <a:ext cx="738378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3020" y="2072640"/>
            <a:ext cx="608076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181C-3AC2-480F-8E23-F895C667D505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78C8-C79B-4782-A40B-F91D532F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8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181C-3AC2-480F-8E23-F895C667D505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78C8-C79B-4782-A40B-F91D532F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6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7930" y="77894"/>
            <a:ext cx="1954530" cy="16645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4340" y="77894"/>
            <a:ext cx="5718810" cy="16645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181C-3AC2-480F-8E23-F895C667D505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78C8-C79B-4782-A40B-F91D532F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0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181C-3AC2-480F-8E23-F895C667D505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78C8-C79B-4782-A40B-F91D532F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0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197" y="2350347"/>
            <a:ext cx="7383780" cy="7264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197" y="1550247"/>
            <a:ext cx="7383780" cy="8001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181C-3AC2-480F-8E23-F895C667D505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78C8-C79B-4782-A40B-F91D532F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3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4340" y="455508"/>
            <a:ext cx="3836670" cy="12869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5790" y="455508"/>
            <a:ext cx="3836670" cy="12869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181C-3AC2-480F-8E23-F895C667D505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78C8-C79B-4782-A40B-F91D532F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7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" y="146474"/>
            <a:ext cx="781812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40" y="818727"/>
            <a:ext cx="3838179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" y="1159933"/>
            <a:ext cx="3838179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2775" y="818727"/>
            <a:ext cx="3839686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2775" y="1159933"/>
            <a:ext cx="3839686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181C-3AC2-480F-8E23-F895C667D505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78C8-C79B-4782-A40B-F91D532F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3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181C-3AC2-480F-8E23-F895C667D505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78C8-C79B-4782-A40B-F91D532F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6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181C-3AC2-480F-8E23-F895C667D505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78C8-C79B-4782-A40B-F91D532F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2" y="145627"/>
            <a:ext cx="2857897" cy="619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297" y="145627"/>
            <a:ext cx="4856163" cy="31216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342" y="765387"/>
            <a:ext cx="2857897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181C-3AC2-480F-8E23-F895C667D505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78C8-C79B-4782-A40B-F91D532F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5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4" y="2560320"/>
            <a:ext cx="5212080" cy="302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02674" y="326813"/>
            <a:ext cx="5212080" cy="21945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02674" y="2862580"/>
            <a:ext cx="521208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181C-3AC2-480F-8E23-F895C667D505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78C8-C79B-4782-A40B-F91D532F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340" y="146474"/>
            <a:ext cx="781812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40" y="853441"/>
            <a:ext cx="781812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4340" y="3390055"/>
            <a:ext cx="20269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9181C-3AC2-480F-8E23-F895C667D505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90" y="3390055"/>
            <a:ext cx="27508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5540" y="3390055"/>
            <a:ext cx="20269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978C8-C79B-4782-A40B-F91D532F7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0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9756" y="47625"/>
            <a:ext cx="8560369" cy="1241989"/>
            <a:chOff x="304800" y="1219200"/>
            <a:chExt cx="8560369" cy="1241989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06" t="-1" b="84556"/>
            <a:stretch/>
          </p:blipFill>
          <p:spPr bwMode="auto">
            <a:xfrm>
              <a:off x="304800" y="1219200"/>
              <a:ext cx="8560369" cy="124198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Rounded Rectangle 13"/>
            <p:cNvSpPr/>
            <p:nvPr/>
          </p:nvSpPr>
          <p:spPr>
            <a:xfrm>
              <a:off x="2386848" y="1415594"/>
              <a:ext cx="4869243" cy="24371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63240" y="1507612"/>
            <a:ext cx="81534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buClr>
                <a:srgbClr val="727CA3"/>
              </a:buClr>
              <a:buSzPct val="76000"/>
            </a:pPr>
            <a:r>
              <a:rPr lang="en-US" altLang="zh-CN" sz="1400" dirty="0">
                <a:solidFill>
                  <a:prstClr val="black"/>
                </a:solidFill>
                <a:latin typeface="Gill Sans MT"/>
              </a:rPr>
              <a:t>GET http://tags.</a:t>
            </a:r>
            <a:r>
              <a:rPr lang="en-US" altLang="zh-CN" sz="1400" dirty="0">
                <a:solidFill>
                  <a:srgbClr val="FF0000"/>
                </a:solidFill>
                <a:latin typeface="Gill Sans MT"/>
              </a:rPr>
              <a:t>crwdcntrl.net</a:t>
            </a:r>
            <a:r>
              <a:rPr lang="en-US" altLang="zh-CN" sz="1400" dirty="0">
                <a:solidFill>
                  <a:prstClr val="black"/>
                </a:solidFill>
                <a:latin typeface="Gill Sans MT"/>
              </a:rPr>
              <a:t>/c/991/cc.js?ns=_cc991 HTTP/1.1</a:t>
            </a:r>
            <a:endParaRPr lang="zh-CN" altLang="en-US" sz="1400" dirty="0">
              <a:solidFill>
                <a:prstClr val="black"/>
              </a:solidFill>
              <a:latin typeface="Gill Sans MT"/>
            </a:endParaRPr>
          </a:p>
          <a:p>
            <a:pPr lvl="0">
              <a:spcBef>
                <a:spcPts val="600"/>
              </a:spcBef>
              <a:buClr>
                <a:srgbClr val="727CA3"/>
              </a:buClr>
              <a:buSzPct val="76000"/>
            </a:pPr>
            <a:r>
              <a:rPr lang="en-US" altLang="zh-CN" sz="1400" dirty="0" smtClean="0">
                <a:solidFill>
                  <a:prstClr val="black"/>
                </a:solidFill>
                <a:latin typeface="Gill Sans MT"/>
              </a:rPr>
              <a:t>…</a:t>
            </a:r>
            <a:endParaRPr lang="zh-CN" altLang="en-US" sz="1400" dirty="0">
              <a:solidFill>
                <a:prstClr val="black"/>
              </a:solidFill>
              <a:latin typeface="Gill Sans MT"/>
            </a:endParaRPr>
          </a:p>
          <a:p>
            <a:pPr lvl="0">
              <a:spcBef>
                <a:spcPts val="600"/>
              </a:spcBef>
              <a:buClr>
                <a:srgbClr val="727CA3"/>
              </a:buClr>
              <a:buSzPct val="76000"/>
            </a:pPr>
            <a:r>
              <a:rPr lang="en-US" altLang="zh-CN" sz="1400" dirty="0" err="1">
                <a:solidFill>
                  <a:prstClr val="black"/>
                </a:solidFill>
                <a:latin typeface="Gill Sans MT"/>
              </a:rPr>
              <a:t>Referer</a:t>
            </a:r>
            <a:r>
              <a:rPr lang="en-US" altLang="zh-CN" sz="1400" dirty="0">
                <a:solidFill>
                  <a:prstClr val="black"/>
                </a:solidFill>
                <a:latin typeface="Gill Sans MT"/>
              </a:rPr>
              <a:t>: http://www.dailymail.co.uk/registration/social/register.html?param__host=www.dailymail.co.uk&amp;param_code=</a:t>
            </a:r>
            <a:r>
              <a:rPr lang="en-US" altLang="zh-CN" sz="1400" dirty="0">
                <a:solidFill>
                  <a:srgbClr val="FF0000"/>
                </a:solidFill>
                <a:latin typeface="Gill Sans MT"/>
              </a:rPr>
              <a:t>AQCajy7bQs32zCXgMlcfNMeFA0Y-hRPN06guZI8doD9AfQJn7IDNUTniVnPiSf7cFVUFs4u_lKpHCmXi4XQStbLuPN1ur8ynzVY8zqENn3NK3UEK1S0AXeExzlRfUVCbilOler5YImj2HGak86kGzZcfuby3ATyJsEQTdc1fXmnw_nruVXj-jSiNiEKYuyOXQNfAYGDezZZkQe_81agmv7FxcgS9mUspWrnnHLi1nP_9ZpyBU5dUeMTsPV9qXbp3Vs2_3CcMVzd7Sma0s8A1xR-IH-D_Y9E96mdT_LKKU8lV_T-ZrphLCwYmj9PXXGZ9wrI</a:t>
            </a:r>
            <a:endParaRPr lang="zh-CN" altLang="en-US" sz="1400" dirty="0">
              <a:solidFill>
                <a:srgbClr val="FF0000"/>
              </a:solidFill>
              <a:latin typeface="Gill Sans M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9756" y="1454142"/>
            <a:ext cx="84746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837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Virginia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Yuchen Zhou</dc:creator>
  <cp:lastModifiedBy>Yuchen Zhou</cp:lastModifiedBy>
  <cp:revision>2</cp:revision>
  <dcterms:created xsi:type="dcterms:W3CDTF">2014-04-14T20:28:23Z</dcterms:created>
  <dcterms:modified xsi:type="dcterms:W3CDTF">2014-04-14T20:31:19Z</dcterms:modified>
</cp:coreProperties>
</file>