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7589838" cy="3475038"/>
  <p:notesSz cx="6858000" cy="9144000"/>
  <p:defaultTextStyle>
    <a:defPPr>
      <a:defRPr lang="en-US"/>
    </a:defPPr>
    <a:lvl1pPr marL="0" algn="l" defTabSz="9706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318" algn="l" defTabSz="9706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0636" algn="l" defTabSz="9706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5953" algn="l" defTabSz="9706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1271" algn="l" defTabSz="9706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6589" algn="l" defTabSz="9706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1907" algn="l" defTabSz="9706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97225" algn="l" defTabSz="9706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2542" algn="l" defTabSz="9706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4" d="100"/>
          <a:sy n="204" d="100"/>
        </p:scale>
        <p:origin x="-102" y="-192"/>
      </p:cViewPr>
      <p:guideLst>
        <p:guide orient="horz" pos="1095"/>
        <p:guide pos="2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661FC-5687-45E4-A918-39033B5005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5913" y="685800"/>
            <a:ext cx="74898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E88AB-5BA0-4E14-B1CB-3F3D048A3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5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06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318" algn="l" defTabSz="9706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0636" algn="l" defTabSz="9706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5953" algn="l" defTabSz="9706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1271" algn="l" defTabSz="9706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6589" algn="l" defTabSz="9706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1907" algn="l" defTabSz="9706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97225" algn="l" defTabSz="9706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2542" algn="l" defTabSz="97063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9" y="1079514"/>
            <a:ext cx="6451362" cy="744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476" y="1969188"/>
            <a:ext cx="5312887" cy="8880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5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1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6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1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9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45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36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2634" y="139162"/>
            <a:ext cx="1707713" cy="2965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92" y="139162"/>
            <a:ext cx="4996643" cy="2965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85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0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545" y="2233035"/>
            <a:ext cx="6451362" cy="690181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545" y="1472871"/>
            <a:ext cx="6451362" cy="760164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53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06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59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12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265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119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97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825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197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92" y="810842"/>
            <a:ext cx="3352179" cy="22933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8167" y="810842"/>
            <a:ext cx="3352179" cy="22933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459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91" y="777862"/>
            <a:ext cx="3353497" cy="32417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5318" indent="0">
              <a:buNone/>
              <a:defRPr sz="2100" b="1"/>
            </a:lvl2pPr>
            <a:lvl3pPr marL="970636" indent="0">
              <a:buNone/>
              <a:defRPr sz="1900" b="1"/>
            </a:lvl3pPr>
            <a:lvl4pPr marL="1455953" indent="0">
              <a:buNone/>
              <a:defRPr sz="1700" b="1"/>
            </a:lvl4pPr>
            <a:lvl5pPr marL="1941271" indent="0">
              <a:buNone/>
              <a:defRPr sz="1700" b="1"/>
            </a:lvl5pPr>
            <a:lvl6pPr marL="2426589" indent="0">
              <a:buNone/>
              <a:defRPr sz="1700" b="1"/>
            </a:lvl6pPr>
            <a:lvl7pPr marL="2911907" indent="0">
              <a:buNone/>
              <a:defRPr sz="1700" b="1"/>
            </a:lvl7pPr>
            <a:lvl8pPr marL="3397225" indent="0">
              <a:buNone/>
              <a:defRPr sz="1700" b="1"/>
            </a:lvl8pPr>
            <a:lvl9pPr marL="388254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491" y="1102038"/>
            <a:ext cx="3353497" cy="200216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5533" y="777862"/>
            <a:ext cx="3354814" cy="32417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5318" indent="0">
              <a:buNone/>
              <a:defRPr sz="2100" b="1"/>
            </a:lvl2pPr>
            <a:lvl3pPr marL="970636" indent="0">
              <a:buNone/>
              <a:defRPr sz="1900" b="1"/>
            </a:lvl3pPr>
            <a:lvl4pPr marL="1455953" indent="0">
              <a:buNone/>
              <a:defRPr sz="1700" b="1"/>
            </a:lvl4pPr>
            <a:lvl5pPr marL="1941271" indent="0">
              <a:buNone/>
              <a:defRPr sz="1700" b="1"/>
            </a:lvl5pPr>
            <a:lvl6pPr marL="2426589" indent="0">
              <a:buNone/>
              <a:defRPr sz="1700" b="1"/>
            </a:lvl6pPr>
            <a:lvl7pPr marL="2911907" indent="0">
              <a:buNone/>
              <a:defRPr sz="1700" b="1"/>
            </a:lvl7pPr>
            <a:lvl8pPr marL="3397225" indent="0">
              <a:buNone/>
              <a:defRPr sz="1700" b="1"/>
            </a:lvl8pPr>
            <a:lvl9pPr marL="388254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5533" y="1102038"/>
            <a:ext cx="3354814" cy="200216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868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0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63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94" y="138358"/>
            <a:ext cx="2497004" cy="58882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415" y="138359"/>
            <a:ext cx="4242931" cy="2965849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94" y="727184"/>
            <a:ext cx="2497004" cy="2377023"/>
          </a:xfrm>
        </p:spPr>
        <p:txBody>
          <a:bodyPr/>
          <a:lstStyle>
            <a:lvl1pPr marL="0" indent="0">
              <a:buNone/>
              <a:defRPr sz="1500"/>
            </a:lvl1pPr>
            <a:lvl2pPr marL="485318" indent="0">
              <a:buNone/>
              <a:defRPr sz="1300"/>
            </a:lvl2pPr>
            <a:lvl3pPr marL="970636" indent="0">
              <a:buNone/>
              <a:defRPr sz="1100"/>
            </a:lvl3pPr>
            <a:lvl4pPr marL="1455953" indent="0">
              <a:buNone/>
              <a:defRPr sz="1000"/>
            </a:lvl4pPr>
            <a:lvl5pPr marL="1941271" indent="0">
              <a:buNone/>
              <a:defRPr sz="1000"/>
            </a:lvl5pPr>
            <a:lvl6pPr marL="2426589" indent="0">
              <a:buNone/>
              <a:defRPr sz="1000"/>
            </a:lvl6pPr>
            <a:lvl7pPr marL="2911907" indent="0">
              <a:buNone/>
              <a:defRPr sz="1000"/>
            </a:lvl7pPr>
            <a:lvl8pPr marL="3397225" indent="0">
              <a:buNone/>
              <a:defRPr sz="1000"/>
            </a:lvl8pPr>
            <a:lvl9pPr marL="388254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7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662" y="2432527"/>
            <a:ext cx="4553903" cy="28717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7662" y="310501"/>
            <a:ext cx="4553903" cy="2085023"/>
          </a:xfrm>
        </p:spPr>
        <p:txBody>
          <a:bodyPr/>
          <a:lstStyle>
            <a:lvl1pPr marL="0" indent="0">
              <a:buNone/>
              <a:defRPr sz="3400"/>
            </a:lvl1pPr>
            <a:lvl2pPr marL="485318" indent="0">
              <a:buNone/>
              <a:defRPr sz="3000"/>
            </a:lvl2pPr>
            <a:lvl3pPr marL="970636" indent="0">
              <a:buNone/>
              <a:defRPr sz="2500"/>
            </a:lvl3pPr>
            <a:lvl4pPr marL="1455953" indent="0">
              <a:buNone/>
              <a:defRPr sz="2100"/>
            </a:lvl4pPr>
            <a:lvl5pPr marL="1941271" indent="0">
              <a:buNone/>
              <a:defRPr sz="2100"/>
            </a:lvl5pPr>
            <a:lvl6pPr marL="2426589" indent="0">
              <a:buNone/>
              <a:defRPr sz="2100"/>
            </a:lvl6pPr>
            <a:lvl7pPr marL="2911907" indent="0">
              <a:buNone/>
              <a:defRPr sz="2100"/>
            </a:lvl7pPr>
            <a:lvl8pPr marL="3397225" indent="0">
              <a:buNone/>
              <a:defRPr sz="2100"/>
            </a:lvl8pPr>
            <a:lvl9pPr marL="3882542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662" y="2719700"/>
            <a:ext cx="4553903" cy="407834"/>
          </a:xfrm>
        </p:spPr>
        <p:txBody>
          <a:bodyPr/>
          <a:lstStyle>
            <a:lvl1pPr marL="0" indent="0">
              <a:buNone/>
              <a:defRPr sz="1500"/>
            </a:lvl1pPr>
            <a:lvl2pPr marL="485318" indent="0">
              <a:buNone/>
              <a:defRPr sz="1300"/>
            </a:lvl2pPr>
            <a:lvl3pPr marL="970636" indent="0">
              <a:buNone/>
              <a:defRPr sz="1100"/>
            </a:lvl3pPr>
            <a:lvl4pPr marL="1455953" indent="0">
              <a:buNone/>
              <a:defRPr sz="1000"/>
            </a:lvl4pPr>
            <a:lvl5pPr marL="1941271" indent="0">
              <a:buNone/>
              <a:defRPr sz="1000"/>
            </a:lvl5pPr>
            <a:lvl6pPr marL="2426589" indent="0">
              <a:buNone/>
              <a:defRPr sz="1000"/>
            </a:lvl6pPr>
            <a:lvl7pPr marL="2911907" indent="0">
              <a:buNone/>
              <a:defRPr sz="1000"/>
            </a:lvl7pPr>
            <a:lvl8pPr marL="3397225" indent="0">
              <a:buNone/>
              <a:defRPr sz="1000"/>
            </a:lvl8pPr>
            <a:lvl9pPr marL="388254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92" y="139162"/>
            <a:ext cx="6830855" cy="579173"/>
          </a:xfrm>
          <a:prstGeom prst="rect">
            <a:avLst/>
          </a:prstGeom>
        </p:spPr>
        <p:txBody>
          <a:bodyPr vert="horz" lIns="97064" tIns="48532" rIns="97064" bIns="485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92" y="810842"/>
            <a:ext cx="6830855" cy="2293364"/>
          </a:xfrm>
          <a:prstGeom prst="rect">
            <a:avLst/>
          </a:prstGeom>
        </p:spPr>
        <p:txBody>
          <a:bodyPr vert="horz" lIns="97064" tIns="48532" rIns="97064" bIns="485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9492" y="3220846"/>
            <a:ext cx="1770962" cy="185014"/>
          </a:xfrm>
          <a:prstGeom prst="rect">
            <a:avLst/>
          </a:prstGeom>
        </p:spPr>
        <p:txBody>
          <a:bodyPr vert="horz" lIns="97064" tIns="48532" rIns="97064" bIns="4853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195" y="3220846"/>
            <a:ext cx="2403449" cy="185014"/>
          </a:xfrm>
          <a:prstGeom prst="rect">
            <a:avLst/>
          </a:prstGeom>
        </p:spPr>
        <p:txBody>
          <a:bodyPr vert="horz" lIns="97064" tIns="48532" rIns="97064" bIns="4853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39384" y="3220846"/>
            <a:ext cx="1770962" cy="185014"/>
          </a:xfrm>
          <a:prstGeom prst="rect">
            <a:avLst/>
          </a:prstGeom>
        </p:spPr>
        <p:txBody>
          <a:bodyPr vert="horz" lIns="97064" tIns="48532" rIns="97064" bIns="4853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94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063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988" indent="-363988" algn="l" defTabSz="97063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8641" indent="-303324" algn="l" defTabSz="97063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3295" indent="-242659" algn="l" defTabSz="97063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612" indent="-242659" algn="l" defTabSz="97063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3930" indent="-242659" algn="l" defTabSz="97063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9248" indent="-242659" algn="l" defTabSz="9706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4566" indent="-242659" algn="l" defTabSz="9706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39884" indent="-242659" algn="l" defTabSz="9706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25201" indent="-242659" algn="l" defTabSz="9706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063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5318" algn="l" defTabSz="97063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0636" algn="l" defTabSz="97063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5953" algn="l" defTabSz="97063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271" algn="l" defTabSz="97063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6589" algn="l" defTabSz="97063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1907" algn="l" defTabSz="97063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97225" algn="l" defTabSz="97063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542" algn="l" defTabSz="97063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/>
          <p:cNvGrpSpPr/>
          <p:nvPr/>
        </p:nvGrpSpPr>
        <p:grpSpPr>
          <a:xfrm>
            <a:off x="1217646" y="1810754"/>
            <a:ext cx="1098062" cy="1633386"/>
            <a:chOff x="5355912" y="2106713"/>
            <a:chExt cx="906971" cy="1633386"/>
          </a:xfrm>
        </p:grpSpPr>
        <p:sp>
          <p:nvSpPr>
            <p:cNvPr id="173" name="Rounded Rectangle 172"/>
            <p:cNvSpPr/>
            <p:nvPr/>
          </p:nvSpPr>
          <p:spPr>
            <a:xfrm>
              <a:off x="5398318" y="2106713"/>
              <a:ext cx="864565" cy="163338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57"/>
            <p:cNvGrpSpPr/>
            <p:nvPr/>
          </p:nvGrpSpPr>
          <p:grpSpPr>
            <a:xfrm>
              <a:off x="5553277" y="2216099"/>
              <a:ext cx="580823" cy="1066800"/>
              <a:chOff x="2535191" y="3450726"/>
              <a:chExt cx="580823" cy="1066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535191" y="3918789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773114" y="3450726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887414" y="3907926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732181" y="4288926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H="1">
                <a:off x="2658814" y="3668463"/>
                <a:ext cx="228600" cy="2503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stCxn id="177" idx="2"/>
                <a:endCxn id="178" idx="0"/>
              </p:cNvCxnSpPr>
              <p:nvPr/>
            </p:nvCxnSpPr>
            <p:spPr>
              <a:xfrm>
                <a:off x="2887414" y="3679326"/>
                <a:ext cx="1143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78" idx="2"/>
                <a:endCxn id="179" idx="0"/>
              </p:cNvCxnSpPr>
              <p:nvPr/>
            </p:nvCxnSpPr>
            <p:spPr>
              <a:xfrm flipH="1">
                <a:off x="2846481" y="4136526"/>
                <a:ext cx="155233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/>
            <p:cNvSpPr txBox="1"/>
            <p:nvPr/>
          </p:nvSpPr>
          <p:spPr>
            <a:xfrm>
              <a:off x="5355912" y="3443396"/>
              <a:ext cx="8803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V8:3</a:t>
              </a:r>
              <a:r>
                <a:rPr lang="en-US" sz="1200" baseline="30000" dirty="0" smtClean="0"/>
                <a:t>rd</a:t>
              </a:r>
              <a:r>
                <a:rPr lang="en-US" sz="1200" dirty="0" smtClean="0"/>
                <a:t>-p script</a:t>
              </a:r>
              <a:endParaRPr lang="en-US" sz="1200" dirty="0"/>
            </a:p>
          </p:txBody>
        </p:sp>
      </p:grpSp>
      <p:sp>
        <p:nvSpPr>
          <p:cNvPr id="184" name="Oval 183"/>
          <p:cNvSpPr/>
          <p:nvPr/>
        </p:nvSpPr>
        <p:spPr>
          <a:xfrm>
            <a:off x="6233319" y="1016336"/>
            <a:ext cx="1165857" cy="186682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38119" y="1375610"/>
            <a:ext cx="457200" cy="2503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6725785" y="1831562"/>
            <a:ext cx="457200" cy="2503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23819" y="2262773"/>
            <a:ext cx="457200" cy="2503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85" idx="2"/>
          </p:cNvCxnSpPr>
          <p:nvPr/>
        </p:nvCxnSpPr>
        <p:spPr>
          <a:xfrm flipV="1">
            <a:off x="5976257" y="1500773"/>
            <a:ext cx="561862" cy="1320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86" idx="2"/>
          </p:cNvCxnSpPr>
          <p:nvPr/>
        </p:nvCxnSpPr>
        <p:spPr>
          <a:xfrm flipV="1">
            <a:off x="5985588" y="1956725"/>
            <a:ext cx="740197" cy="4935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7" idx="2"/>
          </p:cNvCxnSpPr>
          <p:nvPr/>
        </p:nvCxnSpPr>
        <p:spPr>
          <a:xfrm flipV="1">
            <a:off x="5966927" y="2387936"/>
            <a:ext cx="456892" cy="286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308727" y="2780325"/>
            <a:ext cx="1043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Write</a:t>
            </a:r>
          </a:p>
          <a:p>
            <a:pPr algn="ctr"/>
            <a:r>
              <a:rPr lang="en-US" sz="1600" dirty="0" smtClean="0"/>
              <a:t>Mediation</a:t>
            </a:r>
            <a:endParaRPr lang="en-US" sz="1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5988555" y="289719"/>
            <a:ext cx="1516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DOM API</a:t>
            </a:r>
          </a:p>
          <a:p>
            <a:pPr algn="ctr"/>
            <a:r>
              <a:rPr lang="en-US" sz="1600" dirty="0" smtClean="0"/>
              <a:t>I</a:t>
            </a:r>
            <a:r>
              <a:rPr lang="en-US" sz="1600" dirty="0" smtClean="0"/>
              <a:t>mplementation</a:t>
            </a:r>
            <a:endParaRPr lang="en-US" sz="1600" dirty="0"/>
          </a:p>
        </p:txBody>
      </p:sp>
      <p:sp>
        <p:nvSpPr>
          <p:cNvPr id="193" name="TextBox 192"/>
          <p:cNvSpPr txBox="1"/>
          <p:nvPr/>
        </p:nvSpPr>
        <p:spPr>
          <a:xfrm>
            <a:off x="263507" y="2525746"/>
            <a:ext cx="844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World 2</a:t>
            </a:r>
            <a:endParaRPr lang="en-US" sz="16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204117" y="61119"/>
            <a:ext cx="1329612" cy="1676400"/>
            <a:chOff x="5399500" y="2074591"/>
            <a:chExt cx="1065805" cy="1676400"/>
          </a:xfrm>
        </p:grpSpPr>
        <p:sp>
          <p:nvSpPr>
            <p:cNvPr id="195" name="Rounded Rectangle 194"/>
            <p:cNvSpPr/>
            <p:nvPr/>
          </p:nvSpPr>
          <p:spPr>
            <a:xfrm>
              <a:off x="5409882" y="2074591"/>
              <a:ext cx="853001" cy="166550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71"/>
            <p:cNvGrpSpPr/>
            <p:nvPr/>
          </p:nvGrpSpPr>
          <p:grpSpPr>
            <a:xfrm>
              <a:off x="5521667" y="2216099"/>
              <a:ext cx="612433" cy="1066800"/>
              <a:chOff x="2503581" y="3450726"/>
              <a:chExt cx="612433" cy="10668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503581" y="3936659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773114" y="3450726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887414" y="3907926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732181" y="4288926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2" name="Straight Arrow Connector 201"/>
              <p:cNvCxnSpPr/>
              <p:nvPr/>
            </p:nvCxnSpPr>
            <p:spPr>
              <a:xfrm flipH="1">
                <a:off x="2661055" y="3686333"/>
                <a:ext cx="228600" cy="2503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99" idx="2"/>
                <a:endCxn id="200" idx="0"/>
              </p:cNvCxnSpPr>
              <p:nvPr/>
            </p:nvCxnSpPr>
            <p:spPr>
              <a:xfrm>
                <a:off x="2887414" y="3679326"/>
                <a:ext cx="1143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stCxn id="200" idx="2"/>
                <a:endCxn id="201" idx="0"/>
              </p:cNvCxnSpPr>
              <p:nvPr/>
            </p:nvCxnSpPr>
            <p:spPr>
              <a:xfrm flipH="1">
                <a:off x="2846481" y="4136526"/>
                <a:ext cx="155233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399500" y="3473992"/>
              <a:ext cx="1065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V8:3</a:t>
              </a:r>
              <a:r>
                <a:rPr lang="en-US" sz="1200" baseline="30000" dirty="0" smtClean="0"/>
                <a:t>rd</a:t>
              </a:r>
              <a:r>
                <a:rPr lang="en-US" sz="1200" dirty="0" smtClean="0"/>
                <a:t>-p script</a:t>
              </a:r>
              <a:endParaRPr lang="en-US" sz="1200" dirty="0"/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273866" y="509211"/>
            <a:ext cx="844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World 1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1924593" y="1155127"/>
            <a:ext cx="727011" cy="3987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2651604" y="380570"/>
            <a:ext cx="153576" cy="2367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y 207"/>
          <p:cNvSpPr/>
          <p:nvPr/>
        </p:nvSpPr>
        <p:spPr>
          <a:xfrm>
            <a:off x="2347119" y="1280319"/>
            <a:ext cx="214854" cy="2450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Arrow Connector 208"/>
          <p:cNvCxnSpPr/>
          <p:nvPr/>
        </p:nvCxnSpPr>
        <p:spPr>
          <a:xfrm flipV="1">
            <a:off x="1977090" y="2005628"/>
            <a:ext cx="674514" cy="28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1977090" y="1625936"/>
            <a:ext cx="1081964" cy="408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1977090" y="2034440"/>
            <a:ext cx="1081964" cy="3082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ultiply 211"/>
          <p:cNvSpPr/>
          <p:nvPr/>
        </p:nvSpPr>
        <p:spPr>
          <a:xfrm>
            <a:off x="2284665" y="1883093"/>
            <a:ext cx="214854" cy="2450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3583124" y="1000749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V8 </a:t>
            </a:r>
            <a:r>
              <a:rPr lang="en-US" sz="1800" dirty="0" smtClean="0"/>
              <a:t>Callback </a:t>
            </a:r>
            <a:r>
              <a:rPr lang="en-US" sz="1800" dirty="0" smtClean="0"/>
              <a:t>T</a:t>
            </a:r>
            <a:r>
              <a:rPr lang="en-US" sz="1800" dirty="0" smtClean="0"/>
              <a:t>able</a:t>
            </a:r>
            <a:endParaRPr lang="en-US" sz="1800" dirty="0"/>
          </a:p>
        </p:txBody>
      </p:sp>
      <p:sp>
        <p:nvSpPr>
          <p:cNvPr id="214" name="&quot;No&quot; Symbol 213"/>
          <p:cNvSpPr/>
          <p:nvPr/>
        </p:nvSpPr>
        <p:spPr>
          <a:xfrm>
            <a:off x="1794076" y="604407"/>
            <a:ext cx="342900" cy="33944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&quot;No&quot; Symbol 214"/>
          <p:cNvSpPr/>
          <p:nvPr/>
        </p:nvSpPr>
        <p:spPr>
          <a:xfrm>
            <a:off x="1439207" y="2342700"/>
            <a:ext cx="342900" cy="33944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-18317" y="1621471"/>
            <a:ext cx="941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Read </a:t>
            </a:r>
          </a:p>
          <a:p>
            <a:pPr algn="ctr"/>
            <a:r>
              <a:rPr lang="en-US" sz="1400" dirty="0" smtClean="0"/>
              <a:t>Mediation</a:t>
            </a:r>
            <a:endParaRPr lang="en-US" sz="1400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1924593" y="1155127"/>
            <a:ext cx="1134461" cy="8077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924593" y="1155127"/>
            <a:ext cx="1134461" cy="1183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4" idx="3"/>
            <a:endCxn id="216" idx="3"/>
          </p:cNvCxnSpPr>
          <p:nvPr/>
        </p:nvCxnSpPr>
        <p:spPr>
          <a:xfrm rot="5400000">
            <a:off x="889126" y="927914"/>
            <a:ext cx="988944" cy="9213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5" idx="1"/>
            <a:endCxn id="216" idx="3"/>
          </p:cNvCxnSpPr>
          <p:nvPr/>
        </p:nvCxnSpPr>
        <p:spPr>
          <a:xfrm rot="16200000" flipV="1">
            <a:off x="951500" y="1854485"/>
            <a:ext cx="509329" cy="5665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3079308" y="1492468"/>
          <a:ext cx="2892285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18701"/>
                <a:gridCol w="15735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innerHTML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innerHTML_getter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setAttribute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setAttribute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removeChild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removeChild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1787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evans</cp:lastModifiedBy>
  <cp:revision>82</cp:revision>
  <dcterms:created xsi:type="dcterms:W3CDTF">2011-02-20T18:00:17Z</dcterms:created>
  <dcterms:modified xsi:type="dcterms:W3CDTF">2011-03-22T05:35:06Z</dcterms:modified>
</cp:coreProperties>
</file>