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7864475" cy="2743200"/>
  <p:notesSz cx="7315200" cy="9601200"/>
  <p:defaultTextStyle>
    <a:defPPr>
      <a:defRPr lang="en-US"/>
    </a:defPPr>
    <a:lvl1pPr marL="0" algn="l" defTabSz="78620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3101" algn="l" defTabSz="78620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86201" algn="l" defTabSz="78620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79302" algn="l" defTabSz="78620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72402" algn="l" defTabSz="78620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65503" algn="l" defTabSz="78620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58603" algn="l" defTabSz="78620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51704" algn="l" defTabSz="78620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44804" algn="l" defTabSz="78620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8" d="100"/>
          <a:sy n="198" d="100"/>
        </p:scale>
        <p:origin x="-90" y="-762"/>
      </p:cViewPr>
      <p:guideLst>
        <p:guide orient="horz" pos="864"/>
        <p:guide pos="247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E5661FC-5687-45E4-A918-39033B5005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503363" y="720725"/>
            <a:ext cx="10321926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51E88AB-5BA0-4E14-B1CB-3F3D048A30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5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62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93101" algn="l" defTabSz="7862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86201" algn="l" defTabSz="7862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79302" algn="l" defTabSz="7862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72402" algn="l" defTabSz="7862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65503" algn="l" defTabSz="7862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58603" algn="l" defTabSz="7862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51704" algn="l" defTabSz="7862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44804" algn="l" defTabSz="786201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836" y="852170"/>
            <a:ext cx="6684804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9672" y="1554480"/>
            <a:ext cx="5505133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3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6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9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72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65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58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517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44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45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36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01745" y="109856"/>
            <a:ext cx="1769507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3224" y="109856"/>
            <a:ext cx="5177446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851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603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39" y="1762761"/>
            <a:ext cx="6684804" cy="544830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239" y="1162687"/>
            <a:ext cx="6684804" cy="600075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31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862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7930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7240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65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586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5170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4480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197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3224" y="640080"/>
            <a:ext cx="3473476" cy="18103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7775" y="640080"/>
            <a:ext cx="3473476" cy="18103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459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224" y="614046"/>
            <a:ext cx="3474842" cy="25590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3101" indent="0">
              <a:buNone/>
              <a:defRPr sz="1700" b="1"/>
            </a:lvl2pPr>
            <a:lvl3pPr marL="786201" indent="0">
              <a:buNone/>
              <a:defRPr sz="1500" b="1"/>
            </a:lvl3pPr>
            <a:lvl4pPr marL="1179302" indent="0">
              <a:buNone/>
              <a:defRPr sz="1400" b="1"/>
            </a:lvl4pPr>
            <a:lvl5pPr marL="1572402" indent="0">
              <a:buNone/>
              <a:defRPr sz="1400" b="1"/>
            </a:lvl5pPr>
            <a:lvl6pPr marL="1965503" indent="0">
              <a:buNone/>
              <a:defRPr sz="1400" b="1"/>
            </a:lvl6pPr>
            <a:lvl7pPr marL="2358603" indent="0">
              <a:buNone/>
              <a:defRPr sz="1400" b="1"/>
            </a:lvl7pPr>
            <a:lvl8pPr marL="2751704" indent="0">
              <a:buNone/>
              <a:defRPr sz="1400" b="1"/>
            </a:lvl8pPr>
            <a:lvl9pPr marL="3144804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224" y="869950"/>
            <a:ext cx="3474842" cy="1580515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95045" y="614046"/>
            <a:ext cx="3476207" cy="25590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3101" indent="0">
              <a:buNone/>
              <a:defRPr sz="1700" b="1"/>
            </a:lvl2pPr>
            <a:lvl3pPr marL="786201" indent="0">
              <a:buNone/>
              <a:defRPr sz="1500" b="1"/>
            </a:lvl3pPr>
            <a:lvl4pPr marL="1179302" indent="0">
              <a:buNone/>
              <a:defRPr sz="1400" b="1"/>
            </a:lvl4pPr>
            <a:lvl5pPr marL="1572402" indent="0">
              <a:buNone/>
              <a:defRPr sz="1400" b="1"/>
            </a:lvl5pPr>
            <a:lvl6pPr marL="1965503" indent="0">
              <a:buNone/>
              <a:defRPr sz="1400" b="1"/>
            </a:lvl6pPr>
            <a:lvl7pPr marL="2358603" indent="0">
              <a:buNone/>
              <a:defRPr sz="1400" b="1"/>
            </a:lvl7pPr>
            <a:lvl8pPr marL="2751704" indent="0">
              <a:buNone/>
              <a:defRPr sz="1400" b="1"/>
            </a:lvl8pPr>
            <a:lvl9pPr marL="3144804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95045" y="869950"/>
            <a:ext cx="3476207" cy="1580515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868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202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634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25" y="109220"/>
            <a:ext cx="2587358" cy="46482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4791" y="109221"/>
            <a:ext cx="4396460" cy="234124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225" y="574041"/>
            <a:ext cx="2587358" cy="1876425"/>
          </a:xfrm>
        </p:spPr>
        <p:txBody>
          <a:bodyPr/>
          <a:lstStyle>
            <a:lvl1pPr marL="0" indent="0">
              <a:buNone/>
              <a:defRPr sz="1200"/>
            </a:lvl1pPr>
            <a:lvl2pPr marL="393101" indent="0">
              <a:buNone/>
              <a:defRPr sz="1000"/>
            </a:lvl2pPr>
            <a:lvl3pPr marL="786201" indent="0">
              <a:buNone/>
              <a:defRPr sz="900"/>
            </a:lvl3pPr>
            <a:lvl4pPr marL="1179302" indent="0">
              <a:buNone/>
              <a:defRPr sz="800"/>
            </a:lvl4pPr>
            <a:lvl5pPr marL="1572402" indent="0">
              <a:buNone/>
              <a:defRPr sz="800"/>
            </a:lvl5pPr>
            <a:lvl6pPr marL="1965503" indent="0">
              <a:buNone/>
              <a:defRPr sz="800"/>
            </a:lvl6pPr>
            <a:lvl7pPr marL="2358603" indent="0">
              <a:buNone/>
              <a:defRPr sz="800"/>
            </a:lvl7pPr>
            <a:lvl8pPr marL="2751704" indent="0">
              <a:buNone/>
              <a:defRPr sz="800"/>
            </a:lvl8pPr>
            <a:lvl9pPr marL="314480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7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493" y="1920240"/>
            <a:ext cx="4718685" cy="22669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41493" y="245111"/>
            <a:ext cx="4718685" cy="1645920"/>
          </a:xfrm>
        </p:spPr>
        <p:txBody>
          <a:bodyPr/>
          <a:lstStyle>
            <a:lvl1pPr marL="0" indent="0">
              <a:buNone/>
              <a:defRPr sz="2800"/>
            </a:lvl1pPr>
            <a:lvl2pPr marL="393101" indent="0">
              <a:buNone/>
              <a:defRPr sz="2400"/>
            </a:lvl2pPr>
            <a:lvl3pPr marL="786201" indent="0">
              <a:buNone/>
              <a:defRPr sz="2100"/>
            </a:lvl3pPr>
            <a:lvl4pPr marL="1179302" indent="0">
              <a:buNone/>
              <a:defRPr sz="1700"/>
            </a:lvl4pPr>
            <a:lvl5pPr marL="1572402" indent="0">
              <a:buNone/>
              <a:defRPr sz="1700"/>
            </a:lvl5pPr>
            <a:lvl6pPr marL="1965503" indent="0">
              <a:buNone/>
              <a:defRPr sz="1700"/>
            </a:lvl6pPr>
            <a:lvl7pPr marL="2358603" indent="0">
              <a:buNone/>
              <a:defRPr sz="1700"/>
            </a:lvl7pPr>
            <a:lvl8pPr marL="2751704" indent="0">
              <a:buNone/>
              <a:defRPr sz="1700"/>
            </a:lvl8pPr>
            <a:lvl9pPr marL="3144804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41493" y="2146937"/>
            <a:ext cx="4718685" cy="321945"/>
          </a:xfrm>
        </p:spPr>
        <p:txBody>
          <a:bodyPr/>
          <a:lstStyle>
            <a:lvl1pPr marL="0" indent="0">
              <a:buNone/>
              <a:defRPr sz="1200"/>
            </a:lvl1pPr>
            <a:lvl2pPr marL="393101" indent="0">
              <a:buNone/>
              <a:defRPr sz="1000"/>
            </a:lvl2pPr>
            <a:lvl3pPr marL="786201" indent="0">
              <a:buNone/>
              <a:defRPr sz="900"/>
            </a:lvl3pPr>
            <a:lvl4pPr marL="1179302" indent="0">
              <a:buNone/>
              <a:defRPr sz="800"/>
            </a:lvl4pPr>
            <a:lvl5pPr marL="1572402" indent="0">
              <a:buNone/>
              <a:defRPr sz="800"/>
            </a:lvl5pPr>
            <a:lvl6pPr marL="1965503" indent="0">
              <a:buNone/>
              <a:defRPr sz="800"/>
            </a:lvl6pPr>
            <a:lvl7pPr marL="2358603" indent="0">
              <a:buNone/>
              <a:defRPr sz="800"/>
            </a:lvl7pPr>
            <a:lvl8pPr marL="2751704" indent="0">
              <a:buNone/>
              <a:defRPr sz="800"/>
            </a:lvl8pPr>
            <a:lvl9pPr marL="314480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63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3224" y="109855"/>
            <a:ext cx="7078028" cy="457200"/>
          </a:xfrm>
          <a:prstGeom prst="rect">
            <a:avLst/>
          </a:prstGeom>
        </p:spPr>
        <p:txBody>
          <a:bodyPr vert="horz" lIns="78620" tIns="39310" rIns="78620" bIns="393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224" y="640080"/>
            <a:ext cx="7078028" cy="1810386"/>
          </a:xfrm>
          <a:prstGeom prst="rect">
            <a:avLst/>
          </a:prstGeom>
        </p:spPr>
        <p:txBody>
          <a:bodyPr vert="horz" lIns="78620" tIns="39310" rIns="78620" bIns="393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3224" y="2542541"/>
            <a:ext cx="1835044" cy="146050"/>
          </a:xfrm>
          <a:prstGeom prst="rect">
            <a:avLst/>
          </a:prstGeom>
        </p:spPr>
        <p:txBody>
          <a:bodyPr vert="horz" lIns="78620" tIns="39310" rIns="78620" bIns="3931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76F1D-2FC6-4F1C-A76A-AF3F9CCEBF91}" type="datetimeFigureOut">
              <a:rPr lang="en-US" smtClean="0"/>
              <a:pPr/>
              <a:t>3/22/2011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7030" y="2542541"/>
            <a:ext cx="2490417" cy="146050"/>
          </a:xfrm>
          <a:prstGeom prst="rect">
            <a:avLst/>
          </a:prstGeom>
        </p:spPr>
        <p:txBody>
          <a:bodyPr vert="horz" lIns="78620" tIns="39310" rIns="78620" bIns="3931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6207" y="2542541"/>
            <a:ext cx="1835044" cy="146050"/>
          </a:xfrm>
          <a:prstGeom prst="rect">
            <a:avLst/>
          </a:prstGeom>
        </p:spPr>
        <p:txBody>
          <a:bodyPr vert="horz" lIns="78620" tIns="39310" rIns="78620" bIns="3931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A4538-550D-4966-B17C-7A0D366FF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946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6201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4825" indent="-294825" algn="l" defTabSz="786201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38788" indent="-245688" algn="l" defTabSz="786201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82751" indent="-196550" algn="l" defTabSz="7862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5852" indent="-196550" algn="l" defTabSz="786201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68953" indent="-196550" algn="l" defTabSz="786201" rtl="0" eaLnBrk="1" latinLnBrk="0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2053" indent="-196550" algn="l" defTabSz="78620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5154" indent="-196550" algn="l" defTabSz="78620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48254" indent="-196550" algn="l" defTabSz="78620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41355" indent="-196550" algn="l" defTabSz="78620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620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3101" algn="l" defTabSz="78620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6201" algn="l" defTabSz="78620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9302" algn="l" defTabSz="78620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72402" algn="l" defTabSz="78620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65503" algn="l" defTabSz="78620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8603" algn="l" defTabSz="78620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51704" algn="l" defTabSz="78620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44804" algn="l" defTabSz="786201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ounded Rectangle 209"/>
          <p:cNvSpPr/>
          <p:nvPr/>
        </p:nvSpPr>
        <p:spPr>
          <a:xfrm>
            <a:off x="1015472" y="150932"/>
            <a:ext cx="6741847" cy="2470030"/>
          </a:xfrm>
          <a:prstGeom prst="roundRect">
            <a:avLst>
              <a:gd name="adj" fmla="val 653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ounded Rectangle 210"/>
          <p:cNvSpPr/>
          <p:nvPr/>
        </p:nvSpPr>
        <p:spPr>
          <a:xfrm>
            <a:off x="1284344" y="265952"/>
            <a:ext cx="1680236" cy="2104844"/>
          </a:xfrm>
          <a:prstGeom prst="roundRect">
            <a:avLst>
              <a:gd name="adj" fmla="val 793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ounded Rectangle 211"/>
          <p:cNvSpPr/>
          <p:nvPr/>
        </p:nvSpPr>
        <p:spPr>
          <a:xfrm>
            <a:off x="1377641" y="555003"/>
            <a:ext cx="1492048" cy="5683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ounded Rectangle 212"/>
          <p:cNvSpPr/>
          <p:nvPr/>
        </p:nvSpPr>
        <p:spPr>
          <a:xfrm>
            <a:off x="1518583" y="1653860"/>
            <a:ext cx="1264841" cy="5683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ounded Rectangle 213"/>
          <p:cNvSpPr/>
          <p:nvPr/>
        </p:nvSpPr>
        <p:spPr>
          <a:xfrm>
            <a:off x="6111251" y="408185"/>
            <a:ext cx="1491836" cy="16381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V8 JavaScript Engine</a:t>
            </a:r>
            <a:endParaRPr lang="en-US" dirty="0"/>
          </a:p>
        </p:txBody>
      </p:sp>
      <p:sp>
        <p:nvSpPr>
          <p:cNvPr id="215" name="Rounded Rectangle 214"/>
          <p:cNvSpPr/>
          <p:nvPr/>
        </p:nvSpPr>
        <p:spPr>
          <a:xfrm>
            <a:off x="3243500" y="245822"/>
            <a:ext cx="2467156" cy="2185359"/>
          </a:xfrm>
          <a:prstGeom prst="roundRect">
            <a:avLst>
              <a:gd name="adj" fmla="val 561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6" name="Rounded Rectangle 215"/>
          <p:cNvSpPr/>
          <p:nvPr/>
        </p:nvSpPr>
        <p:spPr>
          <a:xfrm>
            <a:off x="3747707" y="563562"/>
            <a:ext cx="1357437" cy="5777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/>
          <p:cNvSpPr txBox="1"/>
          <p:nvPr/>
        </p:nvSpPr>
        <p:spPr>
          <a:xfrm>
            <a:off x="3647509" y="304668"/>
            <a:ext cx="1630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V8/</a:t>
            </a:r>
            <a:r>
              <a:rPr lang="en-US" sz="1400" dirty="0" err="1"/>
              <a:t>Webkit</a:t>
            </a:r>
            <a:r>
              <a:rPr lang="en-US" sz="1400" dirty="0"/>
              <a:t> </a:t>
            </a:r>
            <a:r>
              <a:rPr lang="en-US" sz="1400" dirty="0" smtClean="0"/>
              <a:t>Bindings</a:t>
            </a:r>
            <a:endParaRPr lang="en-US" sz="1400" dirty="0"/>
          </a:p>
        </p:txBody>
      </p:sp>
      <p:sp>
        <p:nvSpPr>
          <p:cNvPr id="218" name="TextBox 217"/>
          <p:cNvSpPr txBox="1"/>
          <p:nvPr/>
        </p:nvSpPr>
        <p:spPr>
          <a:xfrm>
            <a:off x="3874347" y="676251"/>
            <a:ext cx="1165897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ScriptController</a:t>
            </a:r>
            <a:endParaRPr lang="en-US" sz="1100" dirty="0"/>
          </a:p>
        </p:txBody>
      </p:sp>
      <p:sp>
        <p:nvSpPr>
          <p:cNvPr id="219" name="TextBox 218"/>
          <p:cNvSpPr txBox="1"/>
          <p:nvPr/>
        </p:nvSpPr>
        <p:spPr>
          <a:xfrm>
            <a:off x="4290172" y="1141532"/>
            <a:ext cx="67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worldID</a:t>
            </a:r>
            <a:endParaRPr lang="en-US" sz="1200" dirty="0"/>
          </a:p>
        </p:txBody>
      </p:sp>
      <p:sp>
        <p:nvSpPr>
          <p:cNvPr id="220" name="TextBox 219"/>
          <p:cNvSpPr txBox="1"/>
          <p:nvPr/>
        </p:nvSpPr>
        <p:spPr>
          <a:xfrm>
            <a:off x="3500494" y="1437705"/>
            <a:ext cx="1931020" cy="9071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1" name="TextBox 220"/>
          <p:cNvSpPr txBox="1"/>
          <p:nvPr/>
        </p:nvSpPr>
        <p:spPr>
          <a:xfrm>
            <a:off x="1353090" y="1155347"/>
            <a:ext cx="1559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WebKit</a:t>
            </a:r>
            <a:r>
              <a:rPr lang="en-US" sz="1200" dirty="0"/>
              <a:t> </a:t>
            </a:r>
            <a:r>
              <a:rPr lang="en-US" sz="1200" dirty="0" smtClean="0"/>
              <a:t>DOM</a:t>
            </a:r>
          </a:p>
          <a:p>
            <a:pPr algn="ctr"/>
            <a:r>
              <a:rPr lang="en-US" sz="1200" dirty="0" smtClean="0"/>
              <a:t>Implementation</a:t>
            </a:r>
            <a:endParaRPr lang="en-US" sz="1200" dirty="0"/>
          </a:p>
        </p:txBody>
      </p:sp>
      <p:sp>
        <p:nvSpPr>
          <p:cNvPr id="222" name="Rectangle 221"/>
          <p:cNvSpPr/>
          <p:nvPr/>
        </p:nvSpPr>
        <p:spPr>
          <a:xfrm>
            <a:off x="2829931" y="2006045"/>
            <a:ext cx="184731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11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en-US" sz="11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cxnSp>
        <p:nvCxnSpPr>
          <p:cNvPr id="223" name="Straight Arrow Connector 222"/>
          <p:cNvCxnSpPr/>
          <p:nvPr/>
        </p:nvCxnSpPr>
        <p:spPr>
          <a:xfrm flipV="1">
            <a:off x="22972" y="783536"/>
            <a:ext cx="1276709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17046" y="792832"/>
            <a:ext cx="9984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HTML</a:t>
            </a:r>
          </a:p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225" name="Straight Arrow Connector 224"/>
          <p:cNvCxnSpPr>
            <a:endCxn id="218" idx="1"/>
          </p:cNvCxnSpPr>
          <p:nvPr/>
        </p:nvCxnSpPr>
        <p:spPr>
          <a:xfrm flipV="1">
            <a:off x="2774798" y="814751"/>
            <a:ext cx="1099549" cy="119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1344463" y="684409"/>
            <a:ext cx="67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worldID</a:t>
            </a:r>
            <a:endParaRPr lang="en-US" sz="1200" dirty="0"/>
          </a:p>
        </p:txBody>
      </p:sp>
      <p:cxnSp>
        <p:nvCxnSpPr>
          <p:cNvPr id="227" name="Straight Arrow Connector 226"/>
          <p:cNvCxnSpPr>
            <a:stCxn id="218" idx="3"/>
          </p:cNvCxnSpPr>
          <p:nvPr/>
        </p:nvCxnSpPr>
        <p:spPr>
          <a:xfrm flipV="1">
            <a:off x="5040244" y="806539"/>
            <a:ext cx="1075853" cy="82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220" idx="3"/>
          </p:cNvCxnSpPr>
          <p:nvPr/>
        </p:nvCxnSpPr>
        <p:spPr>
          <a:xfrm rot="10800000" flipV="1">
            <a:off x="5431515" y="1577165"/>
            <a:ext cx="975005" cy="31412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2340087" y="1634733"/>
            <a:ext cx="480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ACLs</a:t>
            </a:r>
            <a:endParaRPr lang="en-US" sz="1200" dirty="0"/>
          </a:p>
        </p:txBody>
      </p:sp>
      <p:sp>
        <p:nvSpPr>
          <p:cNvPr id="230" name="Rounded Rectangle 229"/>
          <p:cNvSpPr/>
          <p:nvPr/>
        </p:nvSpPr>
        <p:spPr>
          <a:xfrm>
            <a:off x="3604372" y="1522099"/>
            <a:ext cx="862537" cy="7624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1" name="Straight Arrow Connector 230"/>
          <p:cNvCxnSpPr/>
          <p:nvPr/>
        </p:nvCxnSpPr>
        <p:spPr>
          <a:xfrm rot="5400000" flipH="1" flipV="1">
            <a:off x="4017724" y="1244331"/>
            <a:ext cx="375248" cy="16965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 rot="10800000" flipV="1">
            <a:off x="2792052" y="1680683"/>
            <a:ext cx="1009293" cy="862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endCxn id="239" idx="3"/>
          </p:cNvCxnSpPr>
          <p:nvPr/>
        </p:nvCxnSpPr>
        <p:spPr>
          <a:xfrm rot="10800000">
            <a:off x="2346561" y="1961161"/>
            <a:ext cx="1137785" cy="745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urved Connector 233"/>
          <p:cNvCxnSpPr>
            <a:stCxn id="239" idx="2"/>
            <a:endCxn id="214" idx="2"/>
          </p:cNvCxnSpPr>
          <p:nvPr/>
        </p:nvCxnSpPr>
        <p:spPr>
          <a:xfrm rot="5400000" flipH="1" flipV="1">
            <a:off x="4394126" y="-328294"/>
            <a:ext cx="88450" cy="4837635"/>
          </a:xfrm>
          <a:prstGeom prst="curvedConnector3">
            <a:avLst>
              <a:gd name="adj1" fmla="val -492522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oup 234"/>
          <p:cNvGrpSpPr/>
          <p:nvPr/>
        </p:nvGrpSpPr>
        <p:grpSpPr>
          <a:xfrm>
            <a:off x="3604372" y="1470606"/>
            <a:ext cx="911187" cy="813926"/>
            <a:chOff x="2848916" y="3198324"/>
            <a:chExt cx="732289" cy="813926"/>
          </a:xfrm>
        </p:grpSpPr>
        <p:sp>
          <p:nvSpPr>
            <p:cNvPr id="236" name="TextBox 235"/>
            <p:cNvSpPr txBox="1"/>
            <p:nvPr/>
          </p:nvSpPr>
          <p:spPr>
            <a:xfrm>
              <a:off x="2849915" y="3198324"/>
              <a:ext cx="7312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Policy </a:t>
              </a:r>
              <a:endParaRPr lang="en-US" sz="1200" dirty="0" smtClean="0"/>
            </a:p>
            <a:p>
              <a:pPr algn="ctr"/>
              <a:r>
                <a:rPr lang="en-US" sz="1200" dirty="0" smtClean="0"/>
                <a:t>checking</a:t>
              </a:r>
              <a:endParaRPr lang="en-US" sz="1200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2848916" y="3550585"/>
              <a:ext cx="6832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Taint</a:t>
              </a:r>
            </a:p>
            <a:p>
              <a:pPr algn="ctr"/>
              <a:r>
                <a:rPr lang="en-US" sz="1200" dirty="0" smtClean="0"/>
                <a:t>tracking</a:t>
              </a:r>
              <a:endParaRPr lang="en-US" sz="1200" dirty="0"/>
            </a:p>
          </p:txBody>
        </p:sp>
      </p:grpSp>
      <p:sp>
        <p:nvSpPr>
          <p:cNvPr id="238" name="TextBox 237"/>
          <p:cNvSpPr txBox="1"/>
          <p:nvPr/>
        </p:nvSpPr>
        <p:spPr>
          <a:xfrm>
            <a:off x="4520477" y="1543078"/>
            <a:ext cx="795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Callback</a:t>
            </a:r>
          </a:p>
          <a:p>
            <a:pPr algn="ctr"/>
            <a:r>
              <a:rPr lang="en-US" sz="1400" dirty="0" smtClean="0"/>
              <a:t>function</a:t>
            </a:r>
            <a:endParaRPr lang="en-US" sz="1400" dirty="0"/>
          </a:p>
        </p:txBody>
      </p:sp>
      <p:sp>
        <p:nvSpPr>
          <p:cNvPr id="239" name="Rounded Rectangle 238"/>
          <p:cNvSpPr/>
          <p:nvPr/>
        </p:nvSpPr>
        <p:spPr>
          <a:xfrm>
            <a:off x="1692508" y="1787570"/>
            <a:ext cx="654052" cy="3471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DOM Nodes</a:t>
            </a:r>
            <a:endParaRPr lang="en-US" sz="1200" dirty="0"/>
          </a:p>
        </p:txBody>
      </p:sp>
      <p:sp>
        <p:nvSpPr>
          <p:cNvPr id="240" name="Rounded Rectangle 239"/>
          <p:cNvSpPr/>
          <p:nvPr/>
        </p:nvSpPr>
        <p:spPr>
          <a:xfrm>
            <a:off x="1990283" y="629783"/>
            <a:ext cx="7620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Script Nodes</a:t>
            </a:r>
            <a:endParaRPr lang="en-US" sz="1200" dirty="0"/>
          </a:p>
        </p:txBody>
      </p:sp>
      <p:sp>
        <p:nvSpPr>
          <p:cNvPr id="241" name="TextBox 240"/>
          <p:cNvSpPr txBox="1"/>
          <p:nvPr/>
        </p:nvSpPr>
        <p:spPr>
          <a:xfrm>
            <a:off x="2957392" y="5146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</a:t>
            </a:r>
            <a:endParaRPr lang="en-US" sz="1400" b="1" dirty="0"/>
          </a:p>
        </p:txBody>
      </p:sp>
      <p:sp>
        <p:nvSpPr>
          <p:cNvPr id="242" name="TextBox 241"/>
          <p:cNvSpPr txBox="1"/>
          <p:nvPr/>
        </p:nvSpPr>
        <p:spPr>
          <a:xfrm>
            <a:off x="5358409" y="49013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2</a:t>
            </a:r>
            <a:endParaRPr lang="en-US" sz="1400" b="1" dirty="0"/>
          </a:p>
        </p:txBody>
      </p:sp>
      <p:sp>
        <p:nvSpPr>
          <p:cNvPr id="243" name="TextBox 242"/>
          <p:cNvSpPr txBox="1"/>
          <p:nvPr/>
        </p:nvSpPr>
        <p:spPr>
          <a:xfrm>
            <a:off x="5769602" y="12722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3</a:t>
            </a:r>
            <a:endParaRPr lang="en-US" sz="1400" b="1" dirty="0"/>
          </a:p>
        </p:txBody>
      </p:sp>
      <p:sp>
        <p:nvSpPr>
          <p:cNvPr id="244" name="TextBox 243"/>
          <p:cNvSpPr txBox="1"/>
          <p:nvPr/>
        </p:nvSpPr>
        <p:spPr>
          <a:xfrm>
            <a:off x="3909172" y="10653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245" name="TextBox 244"/>
          <p:cNvSpPr txBox="1"/>
          <p:nvPr/>
        </p:nvSpPr>
        <p:spPr>
          <a:xfrm>
            <a:off x="3247436" y="140382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</a:t>
            </a:r>
            <a:endParaRPr lang="en-US" sz="1400" b="1" dirty="0"/>
          </a:p>
        </p:txBody>
      </p:sp>
      <p:sp>
        <p:nvSpPr>
          <p:cNvPr id="246" name="TextBox 245"/>
          <p:cNvSpPr txBox="1"/>
          <p:nvPr/>
        </p:nvSpPr>
        <p:spPr>
          <a:xfrm>
            <a:off x="2978956" y="175018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5</a:t>
            </a:r>
            <a:endParaRPr lang="en-US" sz="1400" b="1" dirty="0"/>
          </a:p>
        </p:txBody>
      </p:sp>
      <p:sp>
        <p:nvSpPr>
          <p:cNvPr id="247" name="TextBox 246"/>
          <p:cNvSpPr txBox="1"/>
          <p:nvPr/>
        </p:nvSpPr>
        <p:spPr>
          <a:xfrm>
            <a:off x="5917688" y="20406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6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268537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31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Virginia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Yuchen Zhou</dc:creator>
  <cp:lastModifiedBy>evans</cp:lastModifiedBy>
  <cp:revision>87</cp:revision>
  <dcterms:created xsi:type="dcterms:W3CDTF">2011-02-20T18:00:17Z</dcterms:created>
  <dcterms:modified xsi:type="dcterms:W3CDTF">2011-03-22T05:26:49Z</dcterms:modified>
</cp:coreProperties>
</file>