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6400800" cy="2286000"/>
  <p:notesSz cx="6858000" cy="9144000"/>
  <p:defaultTextStyle>
    <a:defPPr>
      <a:defRPr lang="en-US"/>
    </a:defPPr>
    <a:lvl1pPr marL="0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44505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-84" y="-672"/>
      </p:cViewPr>
      <p:guideLst>
        <p:guide orient="horz" pos="720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661FC-5687-45E4-A918-39033B5005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71600" y="685800"/>
            <a:ext cx="9601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E88AB-5BA0-4E14-B1CB-3F3D048A3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44505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10142"/>
            <a:ext cx="544068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295400"/>
            <a:ext cx="448056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5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36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91547"/>
            <a:ext cx="1440180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91547"/>
            <a:ext cx="4213860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5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0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468967"/>
            <a:ext cx="5440680" cy="454025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968904"/>
            <a:ext cx="5440680" cy="500063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9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533401"/>
            <a:ext cx="2827020" cy="15086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533401"/>
            <a:ext cx="2827020" cy="15086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59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11704"/>
            <a:ext cx="2828131" cy="21325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900" b="1"/>
            </a:lvl3pPr>
            <a:lvl4pPr marL="744505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724958"/>
            <a:ext cx="2828131" cy="131709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7" y="511704"/>
            <a:ext cx="2829243" cy="21325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900" b="1"/>
            </a:lvl3pPr>
            <a:lvl4pPr marL="744505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7" y="724958"/>
            <a:ext cx="2829243" cy="131709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68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0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63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91017"/>
            <a:ext cx="2105819" cy="38735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91017"/>
            <a:ext cx="3578225" cy="195103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478367"/>
            <a:ext cx="2105819" cy="1563688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600"/>
            </a:lvl2pPr>
            <a:lvl3pPr marL="496336" indent="0">
              <a:buNone/>
              <a:defRPr sz="600"/>
            </a:lvl3pPr>
            <a:lvl4pPr marL="744505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7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1600200"/>
            <a:ext cx="3840480" cy="18891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204258"/>
            <a:ext cx="3840480" cy="137160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5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1789112"/>
            <a:ext cx="3840480" cy="268288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600"/>
            </a:lvl2pPr>
            <a:lvl3pPr marL="496336" indent="0">
              <a:buNone/>
              <a:defRPr sz="600"/>
            </a:lvl3pPr>
            <a:lvl4pPr marL="744505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91546"/>
            <a:ext cx="5760720" cy="381000"/>
          </a:xfrm>
          <a:prstGeom prst="rect">
            <a:avLst/>
          </a:prstGeom>
        </p:spPr>
        <p:txBody>
          <a:bodyPr vert="horz" lIns="49633" tIns="24817" rIns="49633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33401"/>
            <a:ext cx="5760720" cy="1508654"/>
          </a:xfrm>
          <a:prstGeom prst="rect">
            <a:avLst/>
          </a:prstGeom>
        </p:spPr>
        <p:txBody>
          <a:bodyPr vert="horz" lIns="49633" tIns="24817" rIns="49633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118784"/>
            <a:ext cx="1493520" cy="121708"/>
          </a:xfrm>
          <a:prstGeom prst="rect">
            <a:avLst/>
          </a:prstGeom>
        </p:spPr>
        <p:txBody>
          <a:bodyPr vert="horz" lIns="49633" tIns="24817" rIns="49633" bIns="2481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118784"/>
            <a:ext cx="2026920" cy="121708"/>
          </a:xfrm>
          <a:prstGeom prst="rect">
            <a:avLst/>
          </a:prstGeom>
        </p:spPr>
        <p:txBody>
          <a:bodyPr vert="horz" lIns="49633" tIns="24817" rIns="49633" bIns="2481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118784"/>
            <a:ext cx="1493520" cy="121708"/>
          </a:xfrm>
          <a:prstGeom prst="rect">
            <a:avLst/>
          </a:prstGeom>
        </p:spPr>
        <p:txBody>
          <a:bodyPr vert="horz" lIns="49633" tIns="24817" rIns="49633" bIns="2481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4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7" indent="-186127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3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5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551139" y="102991"/>
            <a:ext cx="862621" cy="18610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Proxy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33450" y="826770"/>
            <a:ext cx="1617689" cy="25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922021" y="1264920"/>
            <a:ext cx="1629119" cy="46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353050" y="240000"/>
            <a:ext cx="895350" cy="17240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76200" y="696052"/>
            <a:ext cx="845037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</a:t>
            </a:r>
          </a:p>
          <a:p>
            <a:pPr algn="ctr"/>
            <a:r>
              <a:rPr lang="en-US" sz="1400" dirty="0" smtClean="0"/>
              <a:t>Browser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02906" y="3096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①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425190" y="579120"/>
            <a:ext cx="1892343" cy="7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53490" y="22551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②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 flipV="1">
            <a:off x="3421380" y="743504"/>
            <a:ext cx="1896158" cy="32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20805" y="78485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③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 flipV="1">
            <a:off x="3429000" y="1817290"/>
            <a:ext cx="1902638" cy="115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14627" y="126957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④</a:t>
            </a:r>
            <a:endParaRPr lang="en-US" sz="14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413760" y="1630733"/>
            <a:ext cx="1890810" cy="37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30838" y="186041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⑤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145296" y="128072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⑥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1472867" y="1272540"/>
            <a:ext cx="783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066800" y="421513"/>
            <a:ext cx="1345187" cy="340487"/>
            <a:chOff x="2248671" y="1757734"/>
            <a:chExt cx="1345187" cy="315749"/>
          </a:xfrm>
        </p:grpSpPr>
        <p:sp>
          <p:nvSpPr>
            <p:cNvPr id="88" name="Rectangle 87"/>
            <p:cNvSpPr/>
            <p:nvPr/>
          </p:nvSpPr>
          <p:spPr>
            <a:xfrm>
              <a:off x="2248671" y="1757735"/>
              <a:ext cx="729450" cy="3157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Request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1931" y="1757734"/>
              <a:ext cx="611927" cy="3133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Cookie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55463" y="192913"/>
            <a:ext cx="1345187" cy="340487"/>
            <a:chOff x="2248671" y="1757734"/>
            <a:chExt cx="1345187" cy="315749"/>
          </a:xfrm>
        </p:grpSpPr>
        <p:sp>
          <p:nvSpPr>
            <p:cNvPr id="91" name="Rectangle 90"/>
            <p:cNvSpPr/>
            <p:nvPr/>
          </p:nvSpPr>
          <p:spPr>
            <a:xfrm>
              <a:off x="2248671" y="1757735"/>
              <a:ext cx="729450" cy="3157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Request</a:t>
              </a:r>
              <a:endParaRPr lang="en-US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81931" y="1757734"/>
              <a:ext cx="611927" cy="3133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Cookie</a:t>
              </a:r>
              <a:endParaRPr lang="en-US" sz="1200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4048671" y="800100"/>
            <a:ext cx="8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Response 1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4084063" y="1233044"/>
            <a:ext cx="729450" cy="3404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4109631" y="1863090"/>
            <a:ext cx="8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Response 2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5689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evans</cp:lastModifiedBy>
  <cp:revision>83</cp:revision>
  <dcterms:created xsi:type="dcterms:W3CDTF">2011-02-20T18:00:17Z</dcterms:created>
  <dcterms:modified xsi:type="dcterms:W3CDTF">2011-03-22T05:42:08Z</dcterms:modified>
</cp:coreProperties>
</file>