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8047038" cy="1006475"/>
  <p:notesSz cx="6858000" cy="9144000"/>
  <p:defaultTextStyle>
    <a:defPPr>
      <a:defRPr lang="en-US"/>
    </a:defPPr>
    <a:lvl1pPr marL="0" algn="l" defTabSz="6269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476" algn="l" defTabSz="6269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6951" algn="l" defTabSz="6269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427" algn="l" defTabSz="6269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3903" algn="l" defTabSz="6269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379" algn="l" defTabSz="6269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0855" algn="l" defTabSz="6269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331" algn="l" defTabSz="6269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7806" algn="l" defTabSz="6269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3" d="100"/>
          <a:sy n="193" d="100"/>
        </p:scale>
        <p:origin x="-108" y="-2160"/>
      </p:cViewPr>
      <p:guideLst>
        <p:guide orient="horz" pos="317"/>
        <p:guide pos="2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28" y="312660"/>
            <a:ext cx="6839982" cy="21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059" y="570336"/>
            <a:ext cx="5632927" cy="257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3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0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34102" y="40306"/>
            <a:ext cx="1810584" cy="8587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355" y="40306"/>
            <a:ext cx="5297633" cy="858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661" y="646755"/>
            <a:ext cx="6839982" cy="19989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661" y="426589"/>
            <a:ext cx="6839982" cy="22016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4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6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4042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39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37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08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3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78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352" y="234847"/>
            <a:ext cx="3554108" cy="66422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0578" y="234847"/>
            <a:ext cx="3554108" cy="66422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58" y="225295"/>
            <a:ext cx="3555506" cy="9389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476" indent="0">
              <a:buNone/>
              <a:defRPr sz="1400" b="1"/>
            </a:lvl2pPr>
            <a:lvl3pPr marL="626951" indent="0">
              <a:buNone/>
              <a:defRPr sz="1200" b="1"/>
            </a:lvl3pPr>
            <a:lvl4pPr marL="940427" indent="0">
              <a:buNone/>
              <a:defRPr sz="1200" b="1"/>
            </a:lvl4pPr>
            <a:lvl5pPr marL="1253903" indent="0">
              <a:buNone/>
              <a:defRPr sz="1200" b="1"/>
            </a:lvl5pPr>
            <a:lvl6pPr marL="1567379" indent="0">
              <a:buNone/>
              <a:defRPr sz="1200" b="1"/>
            </a:lvl6pPr>
            <a:lvl7pPr marL="1880855" indent="0">
              <a:buNone/>
              <a:defRPr sz="1200" b="1"/>
            </a:lvl7pPr>
            <a:lvl8pPr marL="2194331" indent="0">
              <a:buNone/>
              <a:defRPr sz="1200" b="1"/>
            </a:lvl8pPr>
            <a:lvl9pPr marL="25078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358" y="319186"/>
            <a:ext cx="3555506" cy="57988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7785" y="225295"/>
            <a:ext cx="3556903" cy="9389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476" indent="0">
              <a:buNone/>
              <a:defRPr sz="1400" b="1"/>
            </a:lvl2pPr>
            <a:lvl3pPr marL="626951" indent="0">
              <a:buNone/>
              <a:defRPr sz="1200" b="1"/>
            </a:lvl3pPr>
            <a:lvl4pPr marL="940427" indent="0">
              <a:buNone/>
              <a:defRPr sz="1200" b="1"/>
            </a:lvl4pPr>
            <a:lvl5pPr marL="1253903" indent="0">
              <a:buNone/>
              <a:defRPr sz="1200" b="1"/>
            </a:lvl5pPr>
            <a:lvl6pPr marL="1567379" indent="0">
              <a:buNone/>
              <a:defRPr sz="1200" b="1"/>
            </a:lvl6pPr>
            <a:lvl7pPr marL="1880855" indent="0">
              <a:buNone/>
              <a:defRPr sz="1200" b="1"/>
            </a:lvl7pPr>
            <a:lvl8pPr marL="2194331" indent="0">
              <a:buNone/>
              <a:defRPr sz="1200" b="1"/>
            </a:lvl8pPr>
            <a:lvl9pPr marL="25078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7785" y="319186"/>
            <a:ext cx="3556903" cy="57988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52" y="40073"/>
            <a:ext cx="2647420" cy="170542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175" y="40073"/>
            <a:ext cx="4498518" cy="85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52" y="210615"/>
            <a:ext cx="2647420" cy="688458"/>
          </a:xfrm>
        </p:spPr>
        <p:txBody>
          <a:bodyPr/>
          <a:lstStyle>
            <a:lvl1pPr marL="0" indent="0">
              <a:buNone/>
              <a:defRPr sz="1000"/>
            </a:lvl1pPr>
            <a:lvl2pPr marL="313476" indent="0">
              <a:buNone/>
              <a:defRPr sz="800"/>
            </a:lvl2pPr>
            <a:lvl3pPr marL="626951" indent="0">
              <a:buNone/>
              <a:defRPr sz="700"/>
            </a:lvl3pPr>
            <a:lvl4pPr marL="940427" indent="0">
              <a:buNone/>
              <a:defRPr sz="500"/>
            </a:lvl4pPr>
            <a:lvl5pPr marL="1253903" indent="0">
              <a:buNone/>
              <a:defRPr sz="500"/>
            </a:lvl5pPr>
            <a:lvl6pPr marL="1567379" indent="0">
              <a:buNone/>
              <a:defRPr sz="500"/>
            </a:lvl6pPr>
            <a:lvl7pPr marL="1880855" indent="0">
              <a:buNone/>
              <a:defRPr sz="500"/>
            </a:lvl7pPr>
            <a:lvl8pPr marL="2194331" indent="0">
              <a:buNone/>
              <a:defRPr sz="500"/>
            </a:lvl8pPr>
            <a:lvl9pPr marL="250780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279" y="704535"/>
            <a:ext cx="4828223" cy="831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77279" y="89931"/>
            <a:ext cx="4828223" cy="603885"/>
          </a:xfrm>
        </p:spPr>
        <p:txBody>
          <a:bodyPr/>
          <a:lstStyle>
            <a:lvl1pPr marL="0" indent="0">
              <a:buNone/>
              <a:defRPr sz="2200"/>
            </a:lvl1pPr>
            <a:lvl2pPr marL="313476" indent="0">
              <a:buNone/>
              <a:defRPr sz="1900"/>
            </a:lvl2pPr>
            <a:lvl3pPr marL="626951" indent="0">
              <a:buNone/>
              <a:defRPr sz="1600"/>
            </a:lvl3pPr>
            <a:lvl4pPr marL="940427" indent="0">
              <a:buNone/>
              <a:defRPr sz="1400"/>
            </a:lvl4pPr>
            <a:lvl5pPr marL="1253903" indent="0">
              <a:buNone/>
              <a:defRPr sz="1400"/>
            </a:lvl5pPr>
            <a:lvl6pPr marL="1567379" indent="0">
              <a:buNone/>
              <a:defRPr sz="1400"/>
            </a:lvl6pPr>
            <a:lvl7pPr marL="1880855" indent="0">
              <a:buNone/>
              <a:defRPr sz="1400"/>
            </a:lvl7pPr>
            <a:lvl8pPr marL="2194331" indent="0">
              <a:buNone/>
              <a:defRPr sz="1400"/>
            </a:lvl8pPr>
            <a:lvl9pPr marL="250780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7279" y="787707"/>
            <a:ext cx="4828223" cy="118122"/>
          </a:xfrm>
        </p:spPr>
        <p:txBody>
          <a:bodyPr/>
          <a:lstStyle>
            <a:lvl1pPr marL="0" indent="0">
              <a:buNone/>
              <a:defRPr sz="1000"/>
            </a:lvl1pPr>
            <a:lvl2pPr marL="313476" indent="0">
              <a:buNone/>
              <a:defRPr sz="800"/>
            </a:lvl2pPr>
            <a:lvl3pPr marL="626951" indent="0">
              <a:buNone/>
              <a:defRPr sz="700"/>
            </a:lvl3pPr>
            <a:lvl4pPr marL="940427" indent="0">
              <a:buNone/>
              <a:defRPr sz="500"/>
            </a:lvl4pPr>
            <a:lvl5pPr marL="1253903" indent="0">
              <a:buNone/>
              <a:defRPr sz="500"/>
            </a:lvl5pPr>
            <a:lvl6pPr marL="1567379" indent="0">
              <a:buNone/>
              <a:defRPr sz="500"/>
            </a:lvl6pPr>
            <a:lvl7pPr marL="1880855" indent="0">
              <a:buNone/>
              <a:defRPr sz="500"/>
            </a:lvl7pPr>
            <a:lvl8pPr marL="2194331" indent="0">
              <a:buNone/>
              <a:defRPr sz="500"/>
            </a:lvl8pPr>
            <a:lvl9pPr marL="250780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352" y="40306"/>
            <a:ext cx="7242334" cy="167746"/>
          </a:xfrm>
          <a:prstGeom prst="rect">
            <a:avLst/>
          </a:prstGeom>
        </p:spPr>
        <p:txBody>
          <a:bodyPr vert="horz" lIns="62694" tIns="31348" rIns="62694" bIns="313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52" y="234847"/>
            <a:ext cx="7242334" cy="664227"/>
          </a:xfrm>
          <a:prstGeom prst="rect">
            <a:avLst/>
          </a:prstGeom>
        </p:spPr>
        <p:txBody>
          <a:bodyPr vert="horz" lIns="62694" tIns="31348" rIns="62694" bIns="313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352" y="932855"/>
            <a:ext cx="1877642" cy="53586"/>
          </a:xfrm>
          <a:prstGeom prst="rect">
            <a:avLst/>
          </a:prstGeom>
        </p:spPr>
        <p:txBody>
          <a:bodyPr vert="horz" lIns="62694" tIns="31348" rIns="62694" bIns="3134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9408" y="932855"/>
            <a:ext cx="2548229" cy="53586"/>
          </a:xfrm>
          <a:prstGeom prst="rect">
            <a:avLst/>
          </a:prstGeom>
        </p:spPr>
        <p:txBody>
          <a:bodyPr vert="horz" lIns="62694" tIns="31348" rIns="62694" bIns="3134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7044" y="932855"/>
            <a:ext cx="1877642" cy="53586"/>
          </a:xfrm>
          <a:prstGeom prst="rect">
            <a:avLst/>
          </a:prstGeom>
        </p:spPr>
        <p:txBody>
          <a:bodyPr vert="horz" lIns="62694" tIns="31348" rIns="62694" bIns="3134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6951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08" indent="-235108" algn="l" defTabSz="62695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9" indent="-195923" algn="l" defTabSz="626951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689" indent="-156738" algn="l" defTabSz="62695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65" indent="-156738" algn="l" defTabSz="62695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641" indent="-156738" algn="l" defTabSz="626951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117" indent="-156738" algn="l" defTabSz="626951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593" indent="-156738" algn="l" defTabSz="626951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069" indent="-156738" algn="l" defTabSz="626951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544" indent="-156738" algn="l" defTabSz="626951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9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476" algn="l" defTabSz="6269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6951" algn="l" defTabSz="6269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427" algn="l" defTabSz="6269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3903" algn="l" defTabSz="6269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379" algn="l" defTabSz="6269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0855" algn="l" defTabSz="6269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331" algn="l" defTabSz="6269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7806" algn="l" defTabSz="6269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1042211" y="632690"/>
            <a:ext cx="95109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31358" y="99486"/>
            <a:ext cx="1093953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/>
        </p:nvSpPr>
        <p:spPr>
          <a:xfrm>
            <a:off x="2183758" y="251886"/>
            <a:ext cx="1093953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/>
        </p:nvSpPr>
        <p:spPr>
          <a:xfrm>
            <a:off x="2336158" y="404286"/>
            <a:ext cx="1142243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42021" y="653287"/>
            <a:ext cx="84528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6389" y="99290"/>
            <a:ext cx="97493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           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4581075" y="251690"/>
            <a:ext cx="96644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           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709320" y="397008"/>
            <a:ext cx="96756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String</a:t>
            </a:r>
            <a:endParaRPr lang="en-US" sz="18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47165" y="638431"/>
            <a:ext cx="914400" cy="120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718673" y="48397"/>
            <a:ext cx="1303649" cy="669104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998801" y="231687"/>
            <a:ext cx="103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Filtering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55296" y="-53748"/>
            <a:ext cx="1018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Extract</a:t>
            </a:r>
          </a:p>
          <a:p>
            <a:pPr algn="ctr"/>
            <a:r>
              <a:rPr lang="en-US" sz="2000" dirty="0" smtClean="0"/>
              <a:t>Content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628278" y="-56933"/>
            <a:ext cx="1152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Regex</a:t>
            </a:r>
          </a:p>
          <a:p>
            <a:pPr algn="ctr"/>
            <a:r>
              <a:rPr lang="en-US" sz="2000" dirty="0"/>
              <a:t>m</a:t>
            </a:r>
            <a:r>
              <a:rPr lang="en-US" sz="2000" dirty="0" smtClean="0"/>
              <a:t>atching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99964" y="105548"/>
            <a:ext cx="920445" cy="746668"/>
            <a:chOff x="676173" y="2619064"/>
            <a:chExt cx="920445" cy="746668"/>
          </a:xfrm>
        </p:grpSpPr>
        <p:sp>
          <p:nvSpPr>
            <p:cNvPr id="37" name="Folded Corner 36"/>
            <p:cNvSpPr/>
            <p:nvPr/>
          </p:nvSpPr>
          <p:spPr>
            <a:xfrm>
              <a:off x="726113" y="2619064"/>
              <a:ext cx="820566" cy="74666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173" y="2757563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HTML</a:t>
              </a:r>
              <a:endParaRPr lang="en-US" sz="2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00742" y="404286"/>
            <a:ext cx="1220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21630" y="105548"/>
            <a:ext cx="93568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           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6906316" y="247076"/>
            <a:ext cx="9909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           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7020510" y="382949"/>
            <a:ext cx="9507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Score</a:t>
            </a:r>
            <a:endParaRPr lang="en-US" sz="2400" dirty="0"/>
          </a:p>
        </p:txBody>
      </p:sp>
      <p:sp>
        <p:nvSpPr>
          <p:cNvPr id="43" name="Oval 42"/>
          <p:cNvSpPr/>
          <p:nvPr/>
        </p:nvSpPr>
        <p:spPr>
          <a:xfrm>
            <a:off x="1356518" y="705372"/>
            <a:ext cx="237439" cy="241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4" name="Oval 43"/>
          <p:cNvSpPr/>
          <p:nvPr/>
        </p:nvSpPr>
        <p:spPr>
          <a:xfrm>
            <a:off x="3845945" y="709086"/>
            <a:ext cx="237439" cy="241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5" name="Oval 44"/>
          <p:cNvSpPr/>
          <p:nvPr/>
        </p:nvSpPr>
        <p:spPr>
          <a:xfrm>
            <a:off x="6085645" y="705371"/>
            <a:ext cx="237439" cy="241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928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7</cp:revision>
  <dcterms:created xsi:type="dcterms:W3CDTF">2006-08-16T00:00:00Z</dcterms:created>
  <dcterms:modified xsi:type="dcterms:W3CDTF">2014-02-24T15:57:02Z</dcterms:modified>
</cp:coreProperties>
</file>