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869363" cy="4114800"/>
  <p:notesSz cx="6858000" cy="9144000"/>
  <p:defaultTextStyle>
    <a:defPPr>
      <a:defRPr lang="en-US"/>
    </a:defPPr>
    <a:lvl1pPr marL="0" algn="l" defTabSz="7210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502" algn="l" defTabSz="7210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1004" algn="l" defTabSz="7210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1507" algn="l" defTabSz="7210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2009" algn="l" defTabSz="7210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2511" algn="l" defTabSz="7210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3013" algn="l" defTabSz="7210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3515" algn="l" defTabSz="7210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4018" algn="l" defTabSz="7210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-102" y="-246"/>
      </p:cViewPr>
      <p:guideLst>
        <p:guide orient="horz" pos="1296"/>
        <p:guide pos="27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03" y="1278256"/>
            <a:ext cx="7538958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405" y="2331720"/>
            <a:ext cx="6208554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1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1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2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2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3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4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0288" y="164784"/>
            <a:ext cx="1995607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469" y="164784"/>
            <a:ext cx="5838997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19" y="2644140"/>
            <a:ext cx="7538958" cy="81724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619" y="1744028"/>
            <a:ext cx="7538958" cy="900113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5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10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150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200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25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30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3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401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468" y="960121"/>
            <a:ext cx="3917302" cy="271557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93" y="960121"/>
            <a:ext cx="3917302" cy="271557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469" y="921068"/>
            <a:ext cx="3918843" cy="38385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502" indent="0">
              <a:buNone/>
              <a:defRPr sz="1600" b="1"/>
            </a:lvl2pPr>
            <a:lvl3pPr marL="721004" indent="0">
              <a:buNone/>
              <a:defRPr sz="1400" b="1"/>
            </a:lvl3pPr>
            <a:lvl4pPr marL="1081507" indent="0">
              <a:buNone/>
              <a:defRPr sz="1300" b="1"/>
            </a:lvl4pPr>
            <a:lvl5pPr marL="1442009" indent="0">
              <a:buNone/>
              <a:defRPr sz="1300" b="1"/>
            </a:lvl5pPr>
            <a:lvl6pPr marL="1802511" indent="0">
              <a:buNone/>
              <a:defRPr sz="1300" b="1"/>
            </a:lvl6pPr>
            <a:lvl7pPr marL="2163013" indent="0">
              <a:buNone/>
              <a:defRPr sz="1300" b="1"/>
            </a:lvl7pPr>
            <a:lvl8pPr marL="2523515" indent="0">
              <a:buNone/>
              <a:defRPr sz="1300" b="1"/>
            </a:lvl8pPr>
            <a:lvl9pPr marL="288401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469" y="1304925"/>
            <a:ext cx="3918843" cy="237077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514" y="921068"/>
            <a:ext cx="3920382" cy="38385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502" indent="0">
              <a:buNone/>
              <a:defRPr sz="1600" b="1"/>
            </a:lvl2pPr>
            <a:lvl3pPr marL="721004" indent="0">
              <a:buNone/>
              <a:defRPr sz="1400" b="1"/>
            </a:lvl3pPr>
            <a:lvl4pPr marL="1081507" indent="0">
              <a:buNone/>
              <a:defRPr sz="1300" b="1"/>
            </a:lvl4pPr>
            <a:lvl5pPr marL="1442009" indent="0">
              <a:buNone/>
              <a:defRPr sz="1300" b="1"/>
            </a:lvl5pPr>
            <a:lvl6pPr marL="1802511" indent="0">
              <a:buNone/>
              <a:defRPr sz="1300" b="1"/>
            </a:lvl6pPr>
            <a:lvl7pPr marL="2163013" indent="0">
              <a:buNone/>
              <a:defRPr sz="1300" b="1"/>
            </a:lvl7pPr>
            <a:lvl8pPr marL="2523515" indent="0">
              <a:buNone/>
              <a:defRPr sz="1300" b="1"/>
            </a:lvl8pPr>
            <a:lvl9pPr marL="288401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514" y="1304925"/>
            <a:ext cx="3920382" cy="237077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70" y="163830"/>
            <a:ext cx="2917959" cy="69723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674" y="163830"/>
            <a:ext cx="4958221" cy="35118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470" y="861060"/>
            <a:ext cx="2917959" cy="2814638"/>
          </a:xfrm>
        </p:spPr>
        <p:txBody>
          <a:bodyPr/>
          <a:lstStyle>
            <a:lvl1pPr marL="0" indent="0">
              <a:buNone/>
              <a:defRPr sz="1100"/>
            </a:lvl1pPr>
            <a:lvl2pPr marL="360502" indent="0">
              <a:buNone/>
              <a:defRPr sz="900"/>
            </a:lvl2pPr>
            <a:lvl3pPr marL="721004" indent="0">
              <a:buNone/>
              <a:defRPr sz="800"/>
            </a:lvl3pPr>
            <a:lvl4pPr marL="1081507" indent="0">
              <a:buNone/>
              <a:defRPr sz="700"/>
            </a:lvl4pPr>
            <a:lvl5pPr marL="1442009" indent="0">
              <a:buNone/>
              <a:defRPr sz="700"/>
            </a:lvl5pPr>
            <a:lvl6pPr marL="1802511" indent="0">
              <a:buNone/>
              <a:defRPr sz="700"/>
            </a:lvl6pPr>
            <a:lvl7pPr marL="2163013" indent="0">
              <a:buNone/>
              <a:defRPr sz="700"/>
            </a:lvl7pPr>
            <a:lvl8pPr marL="2523515" indent="0">
              <a:buNone/>
              <a:defRPr sz="700"/>
            </a:lvl8pPr>
            <a:lvl9pPr marL="288401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57" y="2880360"/>
            <a:ext cx="5321618" cy="34004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38457" y="367665"/>
            <a:ext cx="5321618" cy="2468880"/>
          </a:xfrm>
        </p:spPr>
        <p:txBody>
          <a:bodyPr/>
          <a:lstStyle>
            <a:lvl1pPr marL="0" indent="0">
              <a:buNone/>
              <a:defRPr sz="2500"/>
            </a:lvl1pPr>
            <a:lvl2pPr marL="360502" indent="0">
              <a:buNone/>
              <a:defRPr sz="2200"/>
            </a:lvl2pPr>
            <a:lvl3pPr marL="721004" indent="0">
              <a:buNone/>
              <a:defRPr sz="1900"/>
            </a:lvl3pPr>
            <a:lvl4pPr marL="1081507" indent="0">
              <a:buNone/>
              <a:defRPr sz="1600"/>
            </a:lvl4pPr>
            <a:lvl5pPr marL="1442009" indent="0">
              <a:buNone/>
              <a:defRPr sz="1600"/>
            </a:lvl5pPr>
            <a:lvl6pPr marL="1802511" indent="0">
              <a:buNone/>
              <a:defRPr sz="1600"/>
            </a:lvl6pPr>
            <a:lvl7pPr marL="2163013" indent="0">
              <a:buNone/>
              <a:defRPr sz="1600"/>
            </a:lvl7pPr>
            <a:lvl8pPr marL="2523515" indent="0">
              <a:buNone/>
              <a:defRPr sz="1600"/>
            </a:lvl8pPr>
            <a:lvl9pPr marL="2884018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8457" y="3220402"/>
            <a:ext cx="5321618" cy="482918"/>
          </a:xfrm>
        </p:spPr>
        <p:txBody>
          <a:bodyPr/>
          <a:lstStyle>
            <a:lvl1pPr marL="0" indent="0">
              <a:buNone/>
              <a:defRPr sz="1100"/>
            </a:lvl1pPr>
            <a:lvl2pPr marL="360502" indent="0">
              <a:buNone/>
              <a:defRPr sz="900"/>
            </a:lvl2pPr>
            <a:lvl3pPr marL="721004" indent="0">
              <a:buNone/>
              <a:defRPr sz="800"/>
            </a:lvl3pPr>
            <a:lvl4pPr marL="1081507" indent="0">
              <a:buNone/>
              <a:defRPr sz="700"/>
            </a:lvl4pPr>
            <a:lvl5pPr marL="1442009" indent="0">
              <a:buNone/>
              <a:defRPr sz="700"/>
            </a:lvl5pPr>
            <a:lvl6pPr marL="1802511" indent="0">
              <a:buNone/>
              <a:defRPr sz="700"/>
            </a:lvl6pPr>
            <a:lvl7pPr marL="2163013" indent="0">
              <a:buNone/>
              <a:defRPr sz="700"/>
            </a:lvl7pPr>
            <a:lvl8pPr marL="2523515" indent="0">
              <a:buNone/>
              <a:defRPr sz="700"/>
            </a:lvl8pPr>
            <a:lvl9pPr marL="288401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468" y="164783"/>
            <a:ext cx="7982427" cy="685800"/>
          </a:xfrm>
          <a:prstGeom prst="rect">
            <a:avLst/>
          </a:prstGeom>
        </p:spPr>
        <p:txBody>
          <a:bodyPr vert="horz" lIns="72100" tIns="36050" rIns="72100" bIns="360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468" y="960121"/>
            <a:ext cx="7982427" cy="2715578"/>
          </a:xfrm>
          <a:prstGeom prst="rect">
            <a:avLst/>
          </a:prstGeom>
        </p:spPr>
        <p:txBody>
          <a:bodyPr vert="horz" lIns="72100" tIns="36050" rIns="72100" bIns="36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468" y="3813811"/>
            <a:ext cx="2069518" cy="219075"/>
          </a:xfrm>
          <a:prstGeom prst="rect">
            <a:avLst/>
          </a:prstGeom>
        </p:spPr>
        <p:txBody>
          <a:bodyPr vert="horz" lIns="72100" tIns="36050" rIns="72100" bIns="3605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0366" y="3813811"/>
            <a:ext cx="2808632" cy="219075"/>
          </a:xfrm>
          <a:prstGeom prst="rect">
            <a:avLst/>
          </a:prstGeom>
        </p:spPr>
        <p:txBody>
          <a:bodyPr vert="horz" lIns="72100" tIns="36050" rIns="72100" bIns="3605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77" y="3813811"/>
            <a:ext cx="2069518" cy="219075"/>
          </a:xfrm>
          <a:prstGeom prst="rect">
            <a:avLst/>
          </a:prstGeom>
        </p:spPr>
        <p:txBody>
          <a:bodyPr vert="horz" lIns="72100" tIns="36050" rIns="72100" bIns="3605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1004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377" indent="-270377" algn="l" defTabSz="72100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816" indent="-225314" algn="l" defTabSz="72100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1256" indent="-180251" algn="l" defTabSz="7210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58" indent="-180251" algn="l" defTabSz="72100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2260" indent="-180251" algn="l" defTabSz="721004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2762" indent="-180251" algn="l" defTabSz="72100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3264" indent="-180251" algn="l" defTabSz="72100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3767" indent="-180251" algn="l" defTabSz="72100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4269" indent="-180251" algn="l" defTabSz="72100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0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502" algn="l" defTabSz="7210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1004" algn="l" defTabSz="7210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507" algn="l" defTabSz="7210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2009" algn="l" defTabSz="7210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2511" algn="l" defTabSz="7210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3013" algn="l" defTabSz="7210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3515" algn="l" defTabSz="7210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4018" algn="l" defTabSz="72100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9" y="76200"/>
            <a:ext cx="86296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2291" b="2803"/>
          <a:stretch/>
        </p:blipFill>
        <p:spPr bwMode="auto">
          <a:xfrm>
            <a:off x="564126" y="515241"/>
            <a:ext cx="7754196" cy="35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254081" y="30755"/>
            <a:ext cx="457200" cy="4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1748793" y="2887337"/>
            <a:ext cx="457200" cy="4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127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3</cp:revision>
  <dcterms:created xsi:type="dcterms:W3CDTF">2006-08-16T00:00:00Z</dcterms:created>
  <dcterms:modified xsi:type="dcterms:W3CDTF">2014-04-14T03:00:30Z</dcterms:modified>
</cp:coreProperties>
</file>