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475038"/>
  <p:notesSz cx="6858000" cy="9144000"/>
  <p:defaultTextStyle>
    <a:defPPr>
      <a:defRPr lang="en-US"/>
    </a:defPPr>
    <a:lvl1pPr marL="0" algn="l" defTabSz="892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6456" algn="l" defTabSz="892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2912" algn="l" defTabSz="892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9367" algn="l" defTabSz="892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85823" algn="l" defTabSz="892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32279" algn="l" defTabSz="892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78735" algn="l" defTabSz="892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25191" algn="l" defTabSz="892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71646" algn="l" defTabSz="892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88" y="-1188"/>
      </p:cViewPr>
      <p:guideLst>
        <p:guide orient="horz" pos="1095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SSOScan\checker\USENIXscripts\buttonTyp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buttonType!$A$2:$A$15</c:f>
              <c:strCache>
                <c:ptCount val="14"/>
                <c:pt idx="0">
                  <c:v>A</c:v>
                </c:pt>
                <c:pt idx="1">
                  <c:v>DIV</c:v>
                </c:pt>
                <c:pt idx="2">
                  <c:v>SPAN</c:v>
                </c:pt>
                <c:pt idx="3">
                  <c:v>IMG</c:v>
                </c:pt>
                <c:pt idx="4">
                  <c:v>BUTTON</c:v>
                </c:pt>
                <c:pt idx="5">
                  <c:v>INPUT</c:v>
                </c:pt>
                <c:pt idx="6">
                  <c:v>IFRAME</c:v>
                </c:pt>
                <c:pt idx="7">
                  <c:v>LI</c:v>
                </c:pt>
                <c:pt idx="10">
                  <c:v>visible</c:v>
                </c:pt>
                <c:pt idx="11">
                  <c:v>invisible</c:v>
                </c:pt>
                <c:pt idx="12">
                  <c:v>main</c:v>
                </c:pt>
                <c:pt idx="13">
                  <c:v>iframe</c:v>
                </c:pt>
              </c:strCache>
            </c:strRef>
          </c:cat>
          <c:val>
            <c:numRef>
              <c:f>buttonType!$E$2:$E$15</c:f>
              <c:numCache>
                <c:formatCode>General</c:formatCode>
                <c:ptCount val="14"/>
                <c:pt idx="0">
                  <c:v>0.36950843</c:v>
                </c:pt>
                <c:pt idx="1">
                  <c:v>0.13293353299999999</c:v>
                </c:pt>
                <c:pt idx="2">
                  <c:v>0.30402384500000001</c:v>
                </c:pt>
                <c:pt idx="3">
                  <c:v>0.23857867999999999</c:v>
                </c:pt>
                <c:pt idx="4">
                  <c:v>0.60465116299999999</c:v>
                </c:pt>
                <c:pt idx="5">
                  <c:v>0.41290322600000001</c:v>
                </c:pt>
                <c:pt idx="6">
                  <c:v>7.3770491999999993E-2</c:v>
                </c:pt>
                <c:pt idx="7">
                  <c:v>0.111111111</c:v>
                </c:pt>
                <c:pt idx="10">
                  <c:v>0.35234802700000001</c:v>
                </c:pt>
                <c:pt idx="11">
                  <c:v>0.246604872</c:v>
                </c:pt>
                <c:pt idx="12">
                  <c:v>0.29023418000000001</c:v>
                </c:pt>
                <c:pt idx="13">
                  <c:v>0.45121951199999999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875968"/>
        <c:axId val="49080000"/>
      </c:barChart>
      <c:catAx>
        <c:axId val="57875968"/>
        <c:scaling>
          <c:orientation val="minMax"/>
        </c:scaling>
        <c:delete val="1"/>
        <c:axPos val="b"/>
        <c:majorTickMark val="out"/>
        <c:minorTickMark val="none"/>
        <c:tickLblPos val="nextTo"/>
        <c:crossAx val="49080000"/>
        <c:crosses val="autoZero"/>
        <c:auto val="1"/>
        <c:lblAlgn val="ctr"/>
        <c:lblOffset val="100"/>
        <c:noMultiLvlLbl val="0"/>
      </c:catAx>
      <c:valAx>
        <c:axId val="49080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7875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9520"/>
            <a:ext cx="7772400" cy="744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1969192"/>
            <a:ext cx="6400800" cy="8880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6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2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9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2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1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3" y="139167"/>
            <a:ext cx="2057401" cy="2965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9167"/>
            <a:ext cx="6019800" cy="2965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2233039"/>
            <a:ext cx="7772400" cy="690181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1472876"/>
            <a:ext cx="7772400" cy="7601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64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29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393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85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322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787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25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71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810848"/>
            <a:ext cx="4038599" cy="229336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810848"/>
            <a:ext cx="4038599" cy="229336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777866"/>
            <a:ext cx="4040188" cy="32417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6456" indent="0">
              <a:buNone/>
              <a:defRPr sz="2000" b="1"/>
            </a:lvl2pPr>
            <a:lvl3pPr marL="892912" indent="0">
              <a:buNone/>
              <a:defRPr sz="1800" b="1"/>
            </a:lvl3pPr>
            <a:lvl4pPr marL="1339367" indent="0">
              <a:buNone/>
              <a:defRPr sz="1600" b="1"/>
            </a:lvl4pPr>
            <a:lvl5pPr marL="1785823" indent="0">
              <a:buNone/>
              <a:defRPr sz="1600" b="1"/>
            </a:lvl5pPr>
            <a:lvl6pPr marL="2232279" indent="0">
              <a:buNone/>
              <a:defRPr sz="1600" b="1"/>
            </a:lvl6pPr>
            <a:lvl7pPr marL="2678735" indent="0">
              <a:buNone/>
              <a:defRPr sz="1600" b="1"/>
            </a:lvl7pPr>
            <a:lvl8pPr marL="3125191" indent="0">
              <a:buNone/>
              <a:defRPr sz="1600" b="1"/>
            </a:lvl8pPr>
            <a:lvl9pPr marL="3571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5" y="1102045"/>
            <a:ext cx="4040188" cy="200216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777866"/>
            <a:ext cx="4041775" cy="32417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6456" indent="0">
              <a:buNone/>
              <a:defRPr sz="2000" b="1"/>
            </a:lvl2pPr>
            <a:lvl3pPr marL="892912" indent="0">
              <a:buNone/>
              <a:defRPr sz="1800" b="1"/>
            </a:lvl3pPr>
            <a:lvl4pPr marL="1339367" indent="0">
              <a:buNone/>
              <a:defRPr sz="1600" b="1"/>
            </a:lvl4pPr>
            <a:lvl5pPr marL="1785823" indent="0">
              <a:buNone/>
              <a:defRPr sz="1600" b="1"/>
            </a:lvl5pPr>
            <a:lvl6pPr marL="2232279" indent="0">
              <a:buNone/>
              <a:defRPr sz="1600" b="1"/>
            </a:lvl6pPr>
            <a:lvl7pPr marL="2678735" indent="0">
              <a:buNone/>
              <a:defRPr sz="1600" b="1"/>
            </a:lvl7pPr>
            <a:lvl8pPr marL="3125191" indent="0">
              <a:buNone/>
              <a:defRPr sz="1600" b="1"/>
            </a:lvl8pPr>
            <a:lvl9pPr marL="3571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102045"/>
            <a:ext cx="4041775" cy="200216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38358"/>
            <a:ext cx="3008314" cy="588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138366"/>
            <a:ext cx="5111751" cy="296584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727191"/>
            <a:ext cx="3008314" cy="2377022"/>
          </a:xfrm>
        </p:spPr>
        <p:txBody>
          <a:bodyPr/>
          <a:lstStyle>
            <a:lvl1pPr marL="0" indent="0">
              <a:buNone/>
              <a:defRPr sz="1400"/>
            </a:lvl1pPr>
            <a:lvl2pPr marL="446456" indent="0">
              <a:buNone/>
              <a:defRPr sz="1200"/>
            </a:lvl2pPr>
            <a:lvl3pPr marL="892912" indent="0">
              <a:buNone/>
              <a:defRPr sz="1000"/>
            </a:lvl3pPr>
            <a:lvl4pPr marL="1339367" indent="0">
              <a:buNone/>
              <a:defRPr sz="900"/>
            </a:lvl4pPr>
            <a:lvl5pPr marL="1785823" indent="0">
              <a:buNone/>
              <a:defRPr sz="900"/>
            </a:lvl5pPr>
            <a:lvl6pPr marL="2232279" indent="0">
              <a:buNone/>
              <a:defRPr sz="900"/>
            </a:lvl6pPr>
            <a:lvl7pPr marL="2678735" indent="0">
              <a:buNone/>
              <a:defRPr sz="900"/>
            </a:lvl7pPr>
            <a:lvl8pPr marL="3125191" indent="0">
              <a:buNone/>
              <a:defRPr sz="900"/>
            </a:lvl8pPr>
            <a:lvl9pPr marL="3571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432532"/>
            <a:ext cx="5486400" cy="287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10506"/>
            <a:ext cx="5486400" cy="2085023"/>
          </a:xfrm>
        </p:spPr>
        <p:txBody>
          <a:bodyPr/>
          <a:lstStyle>
            <a:lvl1pPr marL="0" indent="0">
              <a:buNone/>
              <a:defRPr sz="3100"/>
            </a:lvl1pPr>
            <a:lvl2pPr marL="446456" indent="0">
              <a:buNone/>
              <a:defRPr sz="2700"/>
            </a:lvl2pPr>
            <a:lvl3pPr marL="892912" indent="0">
              <a:buNone/>
              <a:defRPr sz="2300"/>
            </a:lvl3pPr>
            <a:lvl4pPr marL="1339367" indent="0">
              <a:buNone/>
              <a:defRPr sz="2000"/>
            </a:lvl4pPr>
            <a:lvl5pPr marL="1785823" indent="0">
              <a:buNone/>
              <a:defRPr sz="2000"/>
            </a:lvl5pPr>
            <a:lvl6pPr marL="2232279" indent="0">
              <a:buNone/>
              <a:defRPr sz="2000"/>
            </a:lvl6pPr>
            <a:lvl7pPr marL="2678735" indent="0">
              <a:buNone/>
              <a:defRPr sz="2000"/>
            </a:lvl7pPr>
            <a:lvl8pPr marL="3125191" indent="0">
              <a:buNone/>
              <a:defRPr sz="2000"/>
            </a:lvl8pPr>
            <a:lvl9pPr marL="3571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719709"/>
            <a:ext cx="5486400" cy="407833"/>
          </a:xfrm>
        </p:spPr>
        <p:txBody>
          <a:bodyPr/>
          <a:lstStyle>
            <a:lvl1pPr marL="0" indent="0">
              <a:buNone/>
              <a:defRPr sz="1400"/>
            </a:lvl1pPr>
            <a:lvl2pPr marL="446456" indent="0">
              <a:buNone/>
              <a:defRPr sz="1200"/>
            </a:lvl2pPr>
            <a:lvl3pPr marL="892912" indent="0">
              <a:buNone/>
              <a:defRPr sz="1000"/>
            </a:lvl3pPr>
            <a:lvl4pPr marL="1339367" indent="0">
              <a:buNone/>
              <a:defRPr sz="900"/>
            </a:lvl4pPr>
            <a:lvl5pPr marL="1785823" indent="0">
              <a:buNone/>
              <a:defRPr sz="900"/>
            </a:lvl5pPr>
            <a:lvl6pPr marL="2232279" indent="0">
              <a:buNone/>
              <a:defRPr sz="900"/>
            </a:lvl6pPr>
            <a:lvl7pPr marL="2678735" indent="0">
              <a:buNone/>
              <a:defRPr sz="900"/>
            </a:lvl7pPr>
            <a:lvl8pPr marL="3125191" indent="0">
              <a:buNone/>
              <a:defRPr sz="900"/>
            </a:lvl8pPr>
            <a:lvl9pPr marL="3571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166"/>
            <a:ext cx="8229600" cy="579173"/>
          </a:xfrm>
          <a:prstGeom prst="rect">
            <a:avLst/>
          </a:prstGeom>
        </p:spPr>
        <p:txBody>
          <a:bodyPr vert="horz" lIns="89291" tIns="44646" rIns="89291" bIns="446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0848"/>
            <a:ext cx="8229600" cy="2293366"/>
          </a:xfrm>
          <a:prstGeom prst="rect">
            <a:avLst/>
          </a:prstGeom>
        </p:spPr>
        <p:txBody>
          <a:bodyPr vert="horz" lIns="89291" tIns="44646" rIns="89291" bIns="446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220849"/>
            <a:ext cx="2133600" cy="185013"/>
          </a:xfrm>
          <a:prstGeom prst="rect">
            <a:avLst/>
          </a:prstGeom>
        </p:spPr>
        <p:txBody>
          <a:bodyPr vert="horz" lIns="89291" tIns="44646" rIns="89291" bIns="4464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3220849"/>
            <a:ext cx="2895600" cy="185013"/>
          </a:xfrm>
          <a:prstGeom prst="rect">
            <a:avLst/>
          </a:prstGeom>
        </p:spPr>
        <p:txBody>
          <a:bodyPr vert="horz" lIns="89291" tIns="44646" rIns="89291" bIns="4464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220849"/>
            <a:ext cx="2133600" cy="185013"/>
          </a:xfrm>
          <a:prstGeom prst="rect">
            <a:avLst/>
          </a:prstGeom>
        </p:spPr>
        <p:txBody>
          <a:bodyPr vert="horz" lIns="89291" tIns="44646" rIns="89291" bIns="4464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92912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4842" indent="-334842" algn="l" defTabSz="892912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5491" indent="-279035" algn="l" defTabSz="892912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16140" indent="-223228" algn="l" defTabSz="89291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595" indent="-223228" algn="l" defTabSz="8929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9051" indent="-223228" algn="l" defTabSz="8929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55507" indent="-223228" algn="l" defTabSz="8929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01963" indent="-223228" algn="l" defTabSz="8929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48419" indent="-223228" algn="l" defTabSz="8929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94874" indent="-223228" algn="l" defTabSz="8929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456" algn="l" defTabSz="892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2912" algn="l" defTabSz="892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367" algn="l" defTabSz="892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5823" algn="l" defTabSz="892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2279" algn="l" defTabSz="892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8735" algn="l" defTabSz="892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5191" algn="l" defTabSz="892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1646" algn="l" defTabSz="892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 rot="16200000">
            <a:off x="-709644" y="1169781"/>
            <a:ext cx="24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positives / all clicks</a:t>
            </a:r>
            <a:endParaRPr lang="en-US" dirty="0"/>
          </a:p>
        </p:txBody>
      </p:sp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852756"/>
              </p:ext>
            </p:extLst>
          </p:nvPr>
        </p:nvGraphicFramePr>
        <p:xfrm>
          <a:off x="754259" y="78581"/>
          <a:ext cx="83208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2678" y="2713473"/>
            <a:ext cx="82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Type: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71600" y="2713474"/>
            <a:ext cx="4123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         DIV      SPAN     IMG      BTN    INPUT   IFRM       LI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705600" y="2720738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visible  invisible  main   </a:t>
            </a:r>
            <a:r>
              <a:rPr lang="en-US" sz="1400" b="1" dirty="0" err="1" smtClean="0"/>
              <a:t>iframe</a:t>
            </a:r>
            <a:endParaRPr lang="en-US" sz="14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-177800" y="2951557"/>
            <a:ext cx="9245599" cy="523220"/>
            <a:chOff x="-177800" y="3292278"/>
            <a:chExt cx="9245599" cy="523220"/>
          </a:xfrm>
        </p:grpSpPr>
        <p:sp>
          <p:nvSpPr>
            <p:cNvPr id="47" name="TextBox 46"/>
            <p:cNvSpPr txBox="1"/>
            <p:nvPr/>
          </p:nvSpPr>
          <p:spPr>
            <a:xfrm>
              <a:off x="-177800" y="3292278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Occurrences as successful clicks</a:t>
              </a:r>
              <a:endParaRPr lang="en-US" sz="1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21372" y="3372608"/>
              <a:ext cx="78464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1556  266    204    188     78       64      9        1                           1223  1144   2330    37 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91200" y="2722691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properties: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79966" y="301736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9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10</cp:revision>
  <dcterms:created xsi:type="dcterms:W3CDTF">2006-08-16T00:00:00Z</dcterms:created>
  <dcterms:modified xsi:type="dcterms:W3CDTF">2014-02-27T01:52:43Z</dcterms:modified>
</cp:coreProperties>
</file>