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8961438" cy="3200400"/>
  <p:notesSz cx="6858000" cy="9144000"/>
  <p:defaultTextStyle>
    <a:defPPr>
      <a:defRPr lang="en-US"/>
    </a:defPPr>
    <a:lvl1pPr marL="0" algn="l" defTabSz="6738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6927" algn="l" defTabSz="6738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3854" algn="l" defTabSz="6738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0781" algn="l" defTabSz="6738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47708" algn="l" defTabSz="6738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84634" algn="l" defTabSz="6738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21562" algn="l" defTabSz="6738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58488" algn="l" defTabSz="6738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95415" algn="l" defTabSz="6738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642" y="-1314"/>
      </p:cViewPr>
      <p:guideLst>
        <p:guide orient="horz" pos="1009"/>
        <p:guide pos="2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SSOScan\checker\USENIXscripts\geoSta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SSOScan\checker\USENIXscripts\geoStat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SSOScan\checker\USENIXscripts\geoStat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SSOScan\checker\USENIXscripts\geoSta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geoStat!$A$3</c:f>
              <c:strCache>
                <c:ptCount val="1"/>
                <c:pt idx="0">
                  <c:v>Width, TP</c:v>
                </c:pt>
              </c:strCache>
            </c:strRef>
          </c:tx>
          <c:spPr>
            <a:ln w="47625"/>
          </c:spPr>
          <c:marker>
            <c:symbol val="none"/>
          </c:marker>
          <c:val>
            <c:numRef>
              <c:f>geoStat!$B$3:$AX$3</c:f>
              <c:numCache>
                <c:formatCode>General</c:formatCode>
                <c:ptCount val="49"/>
                <c:pt idx="0">
                  <c:v>15</c:v>
                </c:pt>
                <c:pt idx="1">
                  <c:v>20</c:v>
                </c:pt>
                <c:pt idx="2">
                  <c:v>20</c:v>
                </c:pt>
                <c:pt idx="3">
                  <c:v>25</c:v>
                </c:pt>
                <c:pt idx="4">
                  <c:v>29</c:v>
                </c:pt>
                <c:pt idx="5">
                  <c:v>31</c:v>
                </c:pt>
                <c:pt idx="6">
                  <c:v>31</c:v>
                </c:pt>
                <c:pt idx="7">
                  <c:v>34</c:v>
                </c:pt>
                <c:pt idx="8">
                  <c:v>35</c:v>
                </c:pt>
                <c:pt idx="9">
                  <c:v>36</c:v>
                </c:pt>
                <c:pt idx="10">
                  <c:v>37</c:v>
                </c:pt>
                <c:pt idx="11">
                  <c:v>38</c:v>
                </c:pt>
                <c:pt idx="12">
                  <c:v>40</c:v>
                </c:pt>
                <c:pt idx="13">
                  <c:v>41</c:v>
                </c:pt>
                <c:pt idx="14">
                  <c:v>43</c:v>
                </c:pt>
                <c:pt idx="15">
                  <c:v>45</c:v>
                </c:pt>
                <c:pt idx="16">
                  <c:v>47</c:v>
                </c:pt>
                <c:pt idx="17">
                  <c:v>49</c:v>
                </c:pt>
                <c:pt idx="18">
                  <c:v>50</c:v>
                </c:pt>
                <c:pt idx="19">
                  <c:v>53</c:v>
                </c:pt>
                <c:pt idx="20">
                  <c:v>55</c:v>
                </c:pt>
                <c:pt idx="21">
                  <c:v>57</c:v>
                </c:pt>
                <c:pt idx="22">
                  <c:v>59</c:v>
                </c:pt>
                <c:pt idx="23">
                  <c:v>63</c:v>
                </c:pt>
                <c:pt idx="24">
                  <c:v>65</c:v>
                </c:pt>
                <c:pt idx="25">
                  <c:v>68</c:v>
                </c:pt>
                <c:pt idx="26">
                  <c:v>70</c:v>
                </c:pt>
                <c:pt idx="27">
                  <c:v>73</c:v>
                </c:pt>
                <c:pt idx="28">
                  <c:v>75</c:v>
                </c:pt>
                <c:pt idx="29">
                  <c:v>78</c:v>
                </c:pt>
                <c:pt idx="30">
                  <c:v>82</c:v>
                </c:pt>
                <c:pt idx="31">
                  <c:v>85</c:v>
                </c:pt>
                <c:pt idx="32">
                  <c:v>90</c:v>
                </c:pt>
                <c:pt idx="33">
                  <c:v>93</c:v>
                </c:pt>
                <c:pt idx="34">
                  <c:v>97</c:v>
                </c:pt>
                <c:pt idx="35">
                  <c:v>100</c:v>
                </c:pt>
                <c:pt idx="36">
                  <c:v>105</c:v>
                </c:pt>
                <c:pt idx="37">
                  <c:v>110</c:v>
                </c:pt>
                <c:pt idx="38">
                  <c:v>124</c:v>
                </c:pt>
                <c:pt idx="39">
                  <c:v>134</c:v>
                </c:pt>
                <c:pt idx="40">
                  <c:v>150</c:v>
                </c:pt>
                <c:pt idx="41">
                  <c:v>158</c:v>
                </c:pt>
                <c:pt idx="42">
                  <c:v>169</c:v>
                </c:pt>
                <c:pt idx="43">
                  <c:v>185</c:v>
                </c:pt>
                <c:pt idx="44">
                  <c:v>200</c:v>
                </c:pt>
                <c:pt idx="45">
                  <c:v>221</c:v>
                </c:pt>
                <c:pt idx="46">
                  <c:v>252</c:v>
                </c:pt>
                <c:pt idx="47">
                  <c:v>287</c:v>
                </c:pt>
                <c:pt idx="48">
                  <c:v>314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geoStat!$A$2</c:f>
              <c:strCache>
                <c:ptCount val="1"/>
                <c:pt idx="0">
                  <c:v>Width, FP</c:v>
                </c:pt>
              </c:strCache>
            </c:strRef>
          </c:tx>
          <c:spPr>
            <a:ln w="47625">
              <a:prstDash val="sysDash"/>
            </a:ln>
          </c:spPr>
          <c:marker>
            <c:symbol val="none"/>
          </c:marker>
          <c:val>
            <c:numRef>
              <c:f>geoStat!$B$2:$AX$2</c:f>
              <c:numCache>
                <c:formatCode>General</c:formatCode>
                <c:ptCount val="49"/>
                <c:pt idx="0">
                  <c:v>15</c:v>
                </c:pt>
                <c:pt idx="1">
                  <c:v>16</c:v>
                </c:pt>
                <c:pt idx="2">
                  <c:v>20</c:v>
                </c:pt>
                <c:pt idx="3">
                  <c:v>22</c:v>
                </c:pt>
                <c:pt idx="4">
                  <c:v>25</c:v>
                </c:pt>
                <c:pt idx="5">
                  <c:v>28</c:v>
                </c:pt>
                <c:pt idx="6">
                  <c:v>30</c:v>
                </c:pt>
                <c:pt idx="7">
                  <c:v>32</c:v>
                </c:pt>
                <c:pt idx="8">
                  <c:v>36</c:v>
                </c:pt>
                <c:pt idx="9">
                  <c:v>38</c:v>
                </c:pt>
                <c:pt idx="10">
                  <c:v>41</c:v>
                </c:pt>
                <c:pt idx="11">
                  <c:v>45</c:v>
                </c:pt>
                <c:pt idx="12">
                  <c:v>49</c:v>
                </c:pt>
                <c:pt idx="13">
                  <c:v>51</c:v>
                </c:pt>
                <c:pt idx="14">
                  <c:v>56</c:v>
                </c:pt>
                <c:pt idx="15">
                  <c:v>60</c:v>
                </c:pt>
                <c:pt idx="16">
                  <c:v>65</c:v>
                </c:pt>
                <c:pt idx="17">
                  <c:v>72</c:v>
                </c:pt>
                <c:pt idx="18">
                  <c:v>75</c:v>
                </c:pt>
                <c:pt idx="19">
                  <c:v>78</c:v>
                </c:pt>
                <c:pt idx="20">
                  <c:v>86</c:v>
                </c:pt>
                <c:pt idx="21">
                  <c:v>92</c:v>
                </c:pt>
                <c:pt idx="22">
                  <c:v>99</c:v>
                </c:pt>
                <c:pt idx="23">
                  <c:v>101</c:v>
                </c:pt>
                <c:pt idx="24">
                  <c:v>110</c:v>
                </c:pt>
                <c:pt idx="25">
                  <c:v>119</c:v>
                </c:pt>
                <c:pt idx="26">
                  <c:v>122</c:v>
                </c:pt>
                <c:pt idx="27">
                  <c:v>130</c:v>
                </c:pt>
                <c:pt idx="28">
                  <c:v>136</c:v>
                </c:pt>
                <c:pt idx="29">
                  <c:v>145</c:v>
                </c:pt>
                <c:pt idx="30">
                  <c:v>150</c:v>
                </c:pt>
                <c:pt idx="31">
                  <c:v>158</c:v>
                </c:pt>
                <c:pt idx="32">
                  <c:v>163</c:v>
                </c:pt>
                <c:pt idx="33">
                  <c:v>177</c:v>
                </c:pt>
                <c:pt idx="34">
                  <c:v>183</c:v>
                </c:pt>
                <c:pt idx="35">
                  <c:v>195</c:v>
                </c:pt>
                <c:pt idx="36">
                  <c:v>215</c:v>
                </c:pt>
                <c:pt idx="37">
                  <c:v>238</c:v>
                </c:pt>
                <c:pt idx="38">
                  <c:v>260</c:v>
                </c:pt>
                <c:pt idx="39">
                  <c:v>276</c:v>
                </c:pt>
                <c:pt idx="40">
                  <c:v>300</c:v>
                </c:pt>
                <c:pt idx="41">
                  <c:v>300</c:v>
                </c:pt>
                <c:pt idx="42">
                  <c:v>300</c:v>
                </c:pt>
                <c:pt idx="43">
                  <c:v>302</c:v>
                </c:pt>
                <c:pt idx="44">
                  <c:v>329</c:v>
                </c:pt>
                <c:pt idx="45">
                  <c:v>395</c:v>
                </c:pt>
                <c:pt idx="46">
                  <c:v>470</c:v>
                </c:pt>
                <c:pt idx="47">
                  <c:v>605</c:v>
                </c:pt>
                <c:pt idx="48">
                  <c:v>940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geoStat!$A$5</c:f>
              <c:strCache>
                <c:ptCount val="1"/>
                <c:pt idx="0">
                  <c:v>Height, TP</c:v>
                </c:pt>
              </c:strCache>
            </c:strRef>
          </c:tx>
          <c:spPr>
            <a:ln w="47625">
              <a:solidFill>
                <a:srgbClr val="00B050"/>
              </a:solidFill>
              <a:prstDash val="sysDot"/>
            </a:ln>
          </c:spPr>
          <c:marker>
            <c:symbol val="none"/>
          </c:marker>
          <c:val>
            <c:numRef>
              <c:f>geoStat!$B$5:$AX$5</c:f>
              <c:numCache>
                <c:formatCode>General</c:formatCode>
                <c:ptCount val="49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18</c:v>
                </c:pt>
                <c:pt idx="20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20</c:v>
                </c:pt>
                <c:pt idx="24">
                  <c:v>21</c:v>
                </c:pt>
                <c:pt idx="25">
                  <c:v>21</c:v>
                </c:pt>
                <c:pt idx="26">
                  <c:v>22</c:v>
                </c:pt>
                <c:pt idx="27">
                  <c:v>22</c:v>
                </c:pt>
                <c:pt idx="28">
                  <c:v>24</c:v>
                </c:pt>
                <c:pt idx="29">
                  <c:v>25</c:v>
                </c:pt>
                <c:pt idx="30">
                  <c:v>26</c:v>
                </c:pt>
                <c:pt idx="31">
                  <c:v>27</c:v>
                </c:pt>
                <c:pt idx="32">
                  <c:v>28</c:v>
                </c:pt>
                <c:pt idx="33">
                  <c:v>28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32</c:v>
                </c:pt>
                <c:pt idx="38">
                  <c:v>33</c:v>
                </c:pt>
                <c:pt idx="39">
                  <c:v>35</c:v>
                </c:pt>
                <c:pt idx="40">
                  <c:v>36</c:v>
                </c:pt>
                <c:pt idx="41">
                  <c:v>39</c:v>
                </c:pt>
                <c:pt idx="42">
                  <c:v>40</c:v>
                </c:pt>
                <c:pt idx="43">
                  <c:v>43</c:v>
                </c:pt>
                <c:pt idx="44">
                  <c:v>45</c:v>
                </c:pt>
                <c:pt idx="45">
                  <c:v>50</c:v>
                </c:pt>
                <c:pt idx="46">
                  <c:v>56</c:v>
                </c:pt>
                <c:pt idx="47">
                  <c:v>69</c:v>
                </c:pt>
                <c:pt idx="48">
                  <c:v>133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geoStat!$A$4</c:f>
              <c:strCache>
                <c:ptCount val="1"/>
                <c:pt idx="0">
                  <c:v>Height, FP</c:v>
                </c:pt>
              </c:strCache>
            </c:strRef>
          </c:tx>
          <c:spPr>
            <a:ln w="28575" cmpd="sng">
              <a:prstDash val="lgDashDot"/>
            </a:ln>
          </c:spPr>
          <c:marker>
            <c:symbol val="none"/>
          </c:marker>
          <c:val>
            <c:numRef>
              <c:f>geoStat!$B$4:$AX$4</c:f>
              <c:numCache>
                <c:formatCode>General</c:formatCode>
                <c:ptCount val="49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18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36</c:v>
                </c:pt>
                <c:pt idx="33">
                  <c:v>40</c:v>
                </c:pt>
                <c:pt idx="34">
                  <c:v>42</c:v>
                </c:pt>
                <c:pt idx="35">
                  <c:v>44</c:v>
                </c:pt>
                <c:pt idx="36">
                  <c:v>46</c:v>
                </c:pt>
                <c:pt idx="37">
                  <c:v>50</c:v>
                </c:pt>
                <c:pt idx="38">
                  <c:v>55</c:v>
                </c:pt>
                <c:pt idx="39">
                  <c:v>60</c:v>
                </c:pt>
                <c:pt idx="40">
                  <c:v>68</c:v>
                </c:pt>
                <c:pt idx="41">
                  <c:v>76</c:v>
                </c:pt>
                <c:pt idx="42">
                  <c:v>93</c:v>
                </c:pt>
                <c:pt idx="43">
                  <c:v>105</c:v>
                </c:pt>
                <c:pt idx="44">
                  <c:v>131</c:v>
                </c:pt>
                <c:pt idx="45">
                  <c:v>150</c:v>
                </c:pt>
                <c:pt idx="46">
                  <c:v>180</c:v>
                </c:pt>
                <c:pt idx="47">
                  <c:v>250</c:v>
                </c:pt>
                <c:pt idx="48">
                  <c:v>326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53856"/>
        <c:axId val="43348480"/>
      </c:lineChart>
      <c:catAx>
        <c:axId val="80953856"/>
        <c:scaling>
          <c:orientation val="minMax"/>
        </c:scaling>
        <c:delete val="1"/>
        <c:axPos val="b"/>
        <c:majorTickMark val="out"/>
        <c:minorTickMark val="none"/>
        <c:tickLblPos val="nextTo"/>
        <c:crossAx val="43348480"/>
        <c:crosses val="autoZero"/>
        <c:auto val="1"/>
        <c:lblAlgn val="ctr"/>
        <c:lblOffset val="100"/>
        <c:noMultiLvlLbl val="0"/>
      </c:catAx>
      <c:valAx>
        <c:axId val="43348480"/>
        <c:scaling>
          <c:orientation val="minMax"/>
          <c:max val="4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0953856"/>
        <c:crosses val="autoZero"/>
        <c:crossBetween val="between"/>
        <c:majorUnit val="10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geoStat!$A$2</c:f>
              <c:strCache>
                <c:ptCount val="1"/>
                <c:pt idx="0">
                  <c:v>widthSuc</c:v>
                </c:pt>
              </c:strCache>
            </c:strRef>
          </c:tx>
          <c:marker>
            <c:symbol val="none"/>
          </c:marker>
          <c:val>
            <c:numRef>
              <c:f>geoStat!$B$2:$AX$2</c:f>
              <c:numCache>
                <c:formatCode>General</c:formatCode>
                <c:ptCount val="49"/>
                <c:pt idx="0">
                  <c:v>15</c:v>
                </c:pt>
                <c:pt idx="1">
                  <c:v>20</c:v>
                </c:pt>
                <c:pt idx="2">
                  <c:v>20</c:v>
                </c:pt>
                <c:pt idx="3">
                  <c:v>25</c:v>
                </c:pt>
                <c:pt idx="4">
                  <c:v>29</c:v>
                </c:pt>
                <c:pt idx="5">
                  <c:v>31</c:v>
                </c:pt>
                <c:pt idx="6">
                  <c:v>31</c:v>
                </c:pt>
                <c:pt idx="7">
                  <c:v>34</c:v>
                </c:pt>
                <c:pt idx="8">
                  <c:v>35</c:v>
                </c:pt>
                <c:pt idx="9">
                  <c:v>36</c:v>
                </c:pt>
                <c:pt idx="10">
                  <c:v>37</c:v>
                </c:pt>
                <c:pt idx="11">
                  <c:v>38</c:v>
                </c:pt>
                <c:pt idx="12">
                  <c:v>40</c:v>
                </c:pt>
                <c:pt idx="13">
                  <c:v>41</c:v>
                </c:pt>
                <c:pt idx="14">
                  <c:v>43</c:v>
                </c:pt>
                <c:pt idx="15">
                  <c:v>45</c:v>
                </c:pt>
                <c:pt idx="16">
                  <c:v>47</c:v>
                </c:pt>
                <c:pt idx="17">
                  <c:v>49</c:v>
                </c:pt>
                <c:pt idx="18">
                  <c:v>50</c:v>
                </c:pt>
                <c:pt idx="19">
                  <c:v>53</c:v>
                </c:pt>
                <c:pt idx="20">
                  <c:v>55</c:v>
                </c:pt>
                <c:pt idx="21">
                  <c:v>57</c:v>
                </c:pt>
                <c:pt idx="22">
                  <c:v>59</c:v>
                </c:pt>
                <c:pt idx="23">
                  <c:v>63</c:v>
                </c:pt>
                <c:pt idx="24">
                  <c:v>65</c:v>
                </c:pt>
                <c:pt idx="25">
                  <c:v>68</c:v>
                </c:pt>
                <c:pt idx="26">
                  <c:v>70</c:v>
                </c:pt>
                <c:pt idx="27">
                  <c:v>73</c:v>
                </c:pt>
                <c:pt idx="28">
                  <c:v>75</c:v>
                </c:pt>
                <c:pt idx="29">
                  <c:v>78</c:v>
                </c:pt>
                <c:pt idx="30">
                  <c:v>82</c:v>
                </c:pt>
                <c:pt idx="31">
                  <c:v>85</c:v>
                </c:pt>
                <c:pt idx="32">
                  <c:v>90</c:v>
                </c:pt>
                <c:pt idx="33">
                  <c:v>93</c:v>
                </c:pt>
                <c:pt idx="34">
                  <c:v>97</c:v>
                </c:pt>
                <c:pt idx="35">
                  <c:v>100</c:v>
                </c:pt>
                <c:pt idx="36">
                  <c:v>105</c:v>
                </c:pt>
                <c:pt idx="37">
                  <c:v>110</c:v>
                </c:pt>
                <c:pt idx="38">
                  <c:v>124</c:v>
                </c:pt>
                <c:pt idx="39">
                  <c:v>134</c:v>
                </c:pt>
                <c:pt idx="40">
                  <c:v>150</c:v>
                </c:pt>
                <c:pt idx="41">
                  <c:v>158</c:v>
                </c:pt>
                <c:pt idx="42">
                  <c:v>169</c:v>
                </c:pt>
                <c:pt idx="43">
                  <c:v>185</c:v>
                </c:pt>
                <c:pt idx="44">
                  <c:v>200</c:v>
                </c:pt>
                <c:pt idx="45">
                  <c:v>221</c:v>
                </c:pt>
                <c:pt idx="46">
                  <c:v>252</c:v>
                </c:pt>
                <c:pt idx="47">
                  <c:v>287</c:v>
                </c:pt>
                <c:pt idx="48">
                  <c:v>314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geoStat!$A$3</c:f>
              <c:strCache>
                <c:ptCount val="1"/>
                <c:pt idx="0">
                  <c:v>widthFail</c:v>
                </c:pt>
              </c:strCache>
            </c:strRef>
          </c:tx>
          <c:marker>
            <c:symbol val="none"/>
          </c:marker>
          <c:val>
            <c:numRef>
              <c:f>geoStat!$B$3:$AX$3</c:f>
              <c:numCache>
                <c:formatCode>General</c:formatCode>
                <c:ptCount val="49"/>
                <c:pt idx="0">
                  <c:v>15</c:v>
                </c:pt>
                <c:pt idx="1">
                  <c:v>16</c:v>
                </c:pt>
                <c:pt idx="2">
                  <c:v>20</c:v>
                </c:pt>
                <c:pt idx="3">
                  <c:v>22</c:v>
                </c:pt>
                <c:pt idx="4">
                  <c:v>25</c:v>
                </c:pt>
                <c:pt idx="5">
                  <c:v>28</c:v>
                </c:pt>
                <c:pt idx="6">
                  <c:v>30</c:v>
                </c:pt>
                <c:pt idx="7">
                  <c:v>32</c:v>
                </c:pt>
                <c:pt idx="8">
                  <c:v>36</c:v>
                </c:pt>
                <c:pt idx="9">
                  <c:v>38</c:v>
                </c:pt>
                <c:pt idx="10">
                  <c:v>41</c:v>
                </c:pt>
                <c:pt idx="11">
                  <c:v>45</c:v>
                </c:pt>
                <c:pt idx="12">
                  <c:v>49</c:v>
                </c:pt>
                <c:pt idx="13">
                  <c:v>51</c:v>
                </c:pt>
                <c:pt idx="14">
                  <c:v>56</c:v>
                </c:pt>
                <c:pt idx="15">
                  <c:v>60</c:v>
                </c:pt>
                <c:pt idx="16">
                  <c:v>65</c:v>
                </c:pt>
                <c:pt idx="17">
                  <c:v>72</c:v>
                </c:pt>
                <c:pt idx="18">
                  <c:v>75</c:v>
                </c:pt>
                <c:pt idx="19">
                  <c:v>78</c:v>
                </c:pt>
                <c:pt idx="20">
                  <c:v>86</c:v>
                </c:pt>
                <c:pt idx="21">
                  <c:v>92</c:v>
                </c:pt>
                <c:pt idx="22">
                  <c:v>99</c:v>
                </c:pt>
                <c:pt idx="23">
                  <c:v>101</c:v>
                </c:pt>
                <c:pt idx="24">
                  <c:v>110</c:v>
                </c:pt>
                <c:pt idx="25">
                  <c:v>119</c:v>
                </c:pt>
                <c:pt idx="26">
                  <c:v>122</c:v>
                </c:pt>
                <c:pt idx="27">
                  <c:v>130</c:v>
                </c:pt>
                <c:pt idx="28">
                  <c:v>136</c:v>
                </c:pt>
                <c:pt idx="29">
                  <c:v>145</c:v>
                </c:pt>
                <c:pt idx="30">
                  <c:v>150</c:v>
                </c:pt>
                <c:pt idx="31">
                  <c:v>158</c:v>
                </c:pt>
                <c:pt idx="32">
                  <c:v>163</c:v>
                </c:pt>
                <c:pt idx="33">
                  <c:v>177</c:v>
                </c:pt>
                <c:pt idx="34">
                  <c:v>183</c:v>
                </c:pt>
                <c:pt idx="35">
                  <c:v>195</c:v>
                </c:pt>
                <c:pt idx="36">
                  <c:v>215</c:v>
                </c:pt>
                <c:pt idx="37">
                  <c:v>238</c:v>
                </c:pt>
                <c:pt idx="38">
                  <c:v>260</c:v>
                </c:pt>
                <c:pt idx="39">
                  <c:v>276</c:v>
                </c:pt>
                <c:pt idx="40">
                  <c:v>300</c:v>
                </c:pt>
                <c:pt idx="41">
                  <c:v>300</c:v>
                </c:pt>
                <c:pt idx="42">
                  <c:v>300</c:v>
                </c:pt>
                <c:pt idx="43">
                  <c:v>302</c:v>
                </c:pt>
                <c:pt idx="44">
                  <c:v>329</c:v>
                </c:pt>
                <c:pt idx="45">
                  <c:v>395</c:v>
                </c:pt>
                <c:pt idx="46">
                  <c:v>470</c:v>
                </c:pt>
                <c:pt idx="47">
                  <c:v>605</c:v>
                </c:pt>
                <c:pt idx="48">
                  <c:v>940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117952"/>
        <c:axId val="79124672"/>
      </c:lineChart>
      <c:catAx>
        <c:axId val="93117952"/>
        <c:scaling>
          <c:orientation val="minMax"/>
        </c:scaling>
        <c:delete val="1"/>
        <c:axPos val="b"/>
        <c:majorTickMark val="out"/>
        <c:minorTickMark val="none"/>
        <c:tickLblPos val="nextTo"/>
        <c:crossAx val="79124672"/>
        <c:crosses val="autoZero"/>
        <c:auto val="1"/>
        <c:lblAlgn val="ctr"/>
        <c:lblOffset val="100"/>
        <c:noMultiLvlLbl val="0"/>
      </c:catAx>
      <c:valAx>
        <c:axId val="79124672"/>
        <c:scaling>
          <c:orientation val="minMax"/>
          <c:max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117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geoStat!$A$4</c:f>
              <c:strCache>
                <c:ptCount val="1"/>
                <c:pt idx="0">
                  <c:v>heightSuc</c:v>
                </c:pt>
              </c:strCache>
            </c:strRef>
          </c:tx>
          <c:marker>
            <c:symbol val="none"/>
          </c:marker>
          <c:val>
            <c:numRef>
              <c:f>geoStat!$B$4:$AX$4</c:f>
              <c:numCache>
                <c:formatCode>General</c:formatCode>
                <c:ptCount val="49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18</c:v>
                </c:pt>
                <c:pt idx="20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20</c:v>
                </c:pt>
                <c:pt idx="24">
                  <c:v>21</c:v>
                </c:pt>
                <c:pt idx="25">
                  <c:v>21</c:v>
                </c:pt>
                <c:pt idx="26">
                  <c:v>22</c:v>
                </c:pt>
                <c:pt idx="27">
                  <c:v>22</c:v>
                </c:pt>
                <c:pt idx="28">
                  <c:v>24</c:v>
                </c:pt>
                <c:pt idx="29">
                  <c:v>25</c:v>
                </c:pt>
                <c:pt idx="30">
                  <c:v>26</c:v>
                </c:pt>
                <c:pt idx="31">
                  <c:v>27</c:v>
                </c:pt>
                <c:pt idx="32">
                  <c:v>28</c:v>
                </c:pt>
                <c:pt idx="33">
                  <c:v>28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32</c:v>
                </c:pt>
                <c:pt idx="38">
                  <c:v>33</c:v>
                </c:pt>
                <c:pt idx="39">
                  <c:v>35</c:v>
                </c:pt>
                <c:pt idx="40">
                  <c:v>36</c:v>
                </c:pt>
                <c:pt idx="41">
                  <c:v>39</c:v>
                </c:pt>
                <c:pt idx="42">
                  <c:v>40</c:v>
                </c:pt>
                <c:pt idx="43">
                  <c:v>43</c:v>
                </c:pt>
                <c:pt idx="44">
                  <c:v>45</c:v>
                </c:pt>
                <c:pt idx="45">
                  <c:v>50</c:v>
                </c:pt>
                <c:pt idx="46">
                  <c:v>56</c:v>
                </c:pt>
                <c:pt idx="47">
                  <c:v>69</c:v>
                </c:pt>
                <c:pt idx="48">
                  <c:v>133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geoStat!$A$5</c:f>
              <c:strCache>
                <c:ptCount val="1"/>
                <c:pt idx="0">
                  <c:v>heightFail</c:v>
                </c:pt>
              </c:strCache>
            </c:strRef>
          </c:tx>
          <c:marker>
            <c:symbol val="none"/>
          </c:marker>
          <c:val>
            <c:numRef>
              <c:f>geoStat!$B$5:$AX$5</c:f>
              <c:numCache>
                <c:formatCode>General</c:formatCode>
                <c:ptCount val="49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18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36</c:v>
                </c:pt>
                <c:pt idx="33">
                  <c:v>40</c:v>
                </c:pt>
                <c:pt idx="34">
                  <c:v>42</c:v>
                </c:pt>
                <c:pt idx="35">
                  <c:v>44</c:v>
                </c:pt>
                <c:pt idx="36">
                  <c:v>46</c:v>
                </c:pt>
                <c:pt idx="37">
                  <c:v>50</c:v>
                </c:pt>
                <c:pt idx="38">
                  <c:v>55</c:v>
                </c:pt>
                <c:pt idx="39">
                  <c:v>60</c:v>
                </c:pt>
                <c:pt idx="40">
                  <c:v>68</c:v>
                </c:pt>
                <c:pt idx="41">
                  <c:v>76</c:v>
                </c:pt>
                <c:pt idx="42">
                  <c:v>93</c:v>
                </c:pt>
                <c:pt idx="43">
                  <c:v>105</c:v>
                </c:pt>
                <c:pt idx="44">
                  <c:v>131</c:v>
                </c:pt>
                <c:pt idx="45">
                  <c:v>150</c:v>
                </c:pt>
                <c:pt idx="46">
                  <c:v>180</c:v>
                </c:pt>
                <c:pt idx="47">
                  <c:v>250</c:v>
                </c:pt>
                <c:pt idx="48">
                  <c:v>326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827328"/>
        <c:axId val="126746624"/>
      </c:lineChart>
      <c:catAx>
        <c:axId val="121827328"/>
        <c:scaling>
          <c:orientation val="minMax"/>
        </c:scaling>
        <c:delete val="1"/>
        <c:axPos val="b"/>
        <c:majorTickMark val="out"/>
        <c:minorTickMark val="none"/>
        <c:tickLblPos val="nextTo"/>
        <c:crossAx val="126746624"/>
        <c:crosses val="autoZero"/>
        <c:auto val="1"/>
        <c:lblAlgn val="ctr"/>
        <c:lblOffset val="100"/>
        <c:noMultiLvlLbl val="0"/>
      </c:catAx>
      <c:valAx>
        <c:axId val="126746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827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geoStat!$A$2</c:f>
              <c:strCache>
                <c:ptCount val="1"/>
                <c:pt idx="0">
                  <c:v>Width, FP</c:v>
                </c:pt>
              </c:strCache>
            </c:strRef>
          </c:tx>
          <c:marker>
            <c:symbol val="none"/>
          </c:marker>
          <c:val>
            <c:numRef>
              <c:f>geoStat!$B$2:$AX$2</c:f>
              <c:numCache>
                <c:formatCode>General</c:formatCode>
                <c:ptCount val="49"/>
                <c:pt idx="0">
                  <c:v>15</c:v>
                </c:pt>
                <c:pt idx="1">
                  <c:v>16</c:v>
                </c:pt>
                <c:pt idx="2">
                  <c:v>20</c:v>
                </c:pt>
                <c:pt idx="3">
                  <c:v>22</c:v>
                </c:pt>
                <c:pt idx="4">
                  <c:v>25</c:v>
                </c:pt>
                <c:pt idx="5">
                  <c:v>28</c:v>
                </c:pt>
                <c:pt idx="6">
                  <c:v>30</c:v>
                </c:pt>
                <c:pt idx="7">
                  <c:v>32</c:v>
                </c:pt>
                <c:pt idx="8">
                  <c:v>36</c:v>
                </c:pt>
                <c:pt idx="9">
                  <c:v>38</c:v>
                </c:pt>
                <c:pt idx="10">
                  <c:v>41</c:v>
                </c:pt>
                <c:pt idx="11">
                  <c:v>45</c:v>
                </c:pt>
                <c:pt idx="12">
                  <c:v>49</c:v>
                </c:pt>
                <c:pt idx="13">
                  <c:v>51</c:v>
                </c:pt>
                <c:pt idx="14">
                  <c:v>56</c:v>
                </c:pt>
                <c:pt idx="15">
                  <c:v>60</c:v>
                </c:pt>
                <c:pt idx="16">
                  <c:v>65</c:v>
                </c:pt>
                <c:pt idx="17">
                  <c:v>72</c:v>
                </c:pt>
                <c:pt idx="18">
                  <c:v>75</c:v>
                </c:pt>
                <c:pt idx="19">
                  <c:v>78</c:v>
                </c:pt>
                <c:pt idx="20">
                  <c:v>86</c:v>
                </c:pt>
                <c:pt idx="21">
                  <c:v>92</c:v>
                </c:pt>
                <c:pt idx="22">
                  <c:v>99</c:v>
                </c:pt>
                <c:pt idx="23">
                  <c:v>101</c:v>
                </c:pt>
                <c:pt idx="24">
                  <c:v>110</c:v>
                </c:pt>
                <c:pt idx="25">
                  <c:v>119</c:v>
                </c:pt>
                <c:pt idx="26">
                  <c:v>122</c:v>
                </c:pt>
                <c:pt idx="27">
                  <c:v>130</c:v>
                </c:pt>
                <c:pt idx="28">
                  <c:v>136</c:v>
                </c:pt>
                <c:pt idx="29">
                  <c:v>145</c:v>
                </c:pt>
                <c:pt idx="30">
                  <c:v>150</c:v>
                </c:pt>
                <c:pt idx="31">
                  <c:v>158</c:v>
                </c:pt>
                <c:pt idx="32">
                  <c:v>163</c:v>
                </c:pt>
                <c:pt idx="33">
                  <c:v>177</c:v>
                </c:pt>
                <c:pt idx="34">
                  <c:v>183</c:v>
                </c:pt>
                <c:pt idx="35">
                  <c:v>195</c:v>
                </c:pt>
                <c:pt idx="36">
                  <c:v>215</c:v>
                </c:pt>
                <c:pt idx="37">
                  <c:v>238</c:v>
                </c:pt>
                <c:pt idx="38">
                  <c:v>260</c:v>
                </c:pt>
                <c:pt idx="39">
                  <c:v>276</c:v>
                </c:pt>
                <c:pt idx="40">
                  <c:v>300</c:v>
                </c:pt>
                <c:pt idx="41">
                  <c:v>300</c:v>
                </c:pt>
                <c:pt idx="42">
                  <c:v>300</c:v>
                </c:pt>
                <c:pt idx="43">
                  <c:v>302</c:v>
                </c:pt>
                <c:pt idx="44">
                  <c:v>329</c:v>
                </c:pt>
                <c:pt idx="45">
                  <c:v>395</c:v>
                </c:pt>
                <c:pt idx="46">
                  <c:v>470</c:v>
                </c:pt>
                <c:pt idx="47">
                  <c:v>605</c:v>
                </c:pt>
                <c:pt idx="48">
                  <c:v>940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geoStat!$A$3</c:f>
              <c:strCache>
                <c:ptCount val="1"/>
                <c:pt idx="0">
                  <c:v>Width, TP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val>
            <c:numRef>
              <c:f>geoStat!$B$3:$AX$3</c:f>
              <c:numCache>
                <c:formatCode>General</c:formatCode>
                <c:ptCount val="49"/>
                <c:pt idx="0">
                  <c:v>15</c:v>
                </c:pt>
                <c:pt idx="1">
                  <c:v>20</c:v>
                </c:pt>
                <c:pt idx="2">
                  <c:v>20</c:v>
                </c:pt>
                <c:pt idx="3">
                  <c:v>25</c:v>
                </c:pt>
                <c:pt idx="4">
                  <c:v>29</c:v>
                </c:pt>
                <c:pt idx="5">
                  <c:v>31</c:v>
                </c:pt>
                <c:pt idx="6">
                  <c:v>31</c:v>
                </c:pt>
                <c:pt idx="7">
                  <c:v>34</c:v>
                </c:pt>
                <c:pt idx="8">
                  <c:v>35</c:v>
                </c:pt>
                <c:pt idx="9">
                  <c:v>36</c:v>
                </c:pt>
                <c:pt idx="10">
                  <c:v>37</c:v>
                </c:pt>
                <c:pt idx="11">
                  <c:v>38</c:v>
                </c:pt>
                <c:pt idx="12">
                  <c:v>40</c:v>
                </c:pt>
                <c:pt idx="13">
                  <c:v>41</c:v>
                </c:pt>
                <c:pt idx="14">
                  <c:v>43</c:v>
                </c:pt>
                <c:pt idx="15">
                  <c:v>45</c:v>
                </c:pt>
                <c:pt idx="16">
                  <c:v>47</c:v>
                </c:pt>
                <c:pt idx="17">
                  <c:v>49</c:v>
                </c:pt>
                <c:pt idx="18">
                  <c:v>50</c:v>
                </c:pt>
                <c:pt idx="19">
                  <c:v>53</c:v>
                </c:pt>
                <c:pt idx="20">
                  <c:v>55</c:v>
                </c:pt>
                <c:pt idx="21">
                  <c:v>57</c:v>
                </c:pt>
                <c:pt idx="22">
                  <c:v>59</c:v>
                </c:pt>
                <c:pt idx="23">
                  <c:v>63</c:v>
                </c:pt>
                <c:pt idx="24">
                  <c:v>65</c:v>
                </c:pt>
                <c:pt idx="25">
                  <c:v>68</c:v>
                </c:pt>
                <c:pt idx="26">
                  <c:v>70</c:v>
                </c:pt>
                <c:pt idx="27">
                  <c:v>73</c:v>
                </c:pt>
                <c:pt idx="28">
                  <c:v>75</c:v>
                </c:pt>
                <c:pt idx="29">
                  <c:v>78</c:v>
                </c:pt>
                <c:pt idx="30">
                  <c:v>82</c:v>
                </c:pt>
                <c:pt idx="31">
                  <c:v>85</c:v>
                </c:pt>
                <c:pt idx="32">
                  <c:v>90</c:v>
                </c:pt>
                <c:pt idx="33">
                  <c:v>93</c:v>
                </c:pt>
                <c:pt idx="34">
                  <c:v>97</c:v>
                </c:pt>
                <c:pt idx="35">
                  <c:v>100</c:v>
                </c:pt>
                <c:pt idx="36">
                  <c:v>105</c:v>
                </c:pt>
                <c:pt idx="37">
                  <c:v>110</c:v>
                </c:pt>
                <c:pt idx="38">
                  <c:v>124</c:v>
                </c:pt>
                <c:pt idx="39">
                  <c:v>134</c:v>
                </c:pt>
                <c:pt idx="40">
                  <c:v>150</c:v>
                </c:pt>
                <c:pt idx="41">
                  <c:v>158</c:v>
                </c:pt>
                <c:pt idx="42">
                  <c:v>169</c:v>
                </c:pt>
                <c:pt idx="43">
                  <c:v>185</c:v>
                </c:pt>
                <c:pt idx="44">
                  <c:v>200</c:v>
                </c:pt>
                <c:pt idx="45">
                  <c:v>221</c:v>
                </c:pt>
                <c:pt idx="46">
                  <c:v>252</c:v>
                </c:pt>
                <c:pt idx="47">
                  <c:v>287</c:v>
                </c:pt>
                <c:pt idx="48">
                  <c:v>314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geoStat!$A$4</c:f>
              <c:strCache>
                <c:ptCount val="1"/>
                <c:pt idx="0">
                  <c:v>Height, FP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val>
            <c:numRef>
              <c:f>geoStat!$B$4:$AX$4</c:f>
              <c:numCache>
                <c:formatCode>General</c:formatCode>
                <c:ptCount val="49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18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36</c:v>
                </c:pt>
                <c:pt idx="33">
                  <c:v>40</c:v>
                </c:pt>
                <c:pt idx="34">
                  <c:v>42</c:v>
                </c:pt>
                <c:pt idx="35">
                  <c:v>44</c:v>
                </c:pt>
                <c:pt idx="36">
                  <c:v>46</c:v>
                </c:pt>
                <c:pt idx="37">
                  <c:v>50</c:v>
                </c:pt>
                <c:pt idx="38">
                  <c:v>55</c:v>
                </c:pt>
                <c:pt idx="39">
                  <c:v>60</c:v>
                </c:pt>
                <c:pt idx="40">
                  <c:v>68</c:v>
                </c:pt>
                <c:pt idx="41">
                  <c:v>76</c:v>
                </c:pt>
                <c:pt idx="42">
                  <c:v>93</c:v>
                </c:pt>
                <c:pt idx="43">
                  <c:v>105</c:v>
                </c:pt>
                <c:pt idx="44">
                  <c:v>131</c:v>
                </c:pt>
                <c:pt idx="45">
                  <c:v>150</c:v>
                </c:pt>
                <c:pt idx="46">
                  <c:v>180</c:v>
                </c:pt>
                <c:pt idx="47">
                  <c:v>250</c:v>
                </c:pt>
                <c:pt idx="48">
                  <c:v>326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geoStat!$A$5</c:f>
              <c:strCache>
                <c:ptCount val="1"/>
                <c:pt idx="0">
                  <c:v>Height, TP</c:v>
                </c:pt>
              </c:strCache>
            </c:strRef>
          </c:tx>
          <c:spPr>
            <a:ln>
              <a:prstDash val="lgDashDotDot"/>
            </a:ln>
          </c:spPr>
          <c:marker>
            <c:symbol val="none"/>
          </c:marker>
          <c:val>
            <c:numRef>
              <c:f>geoStat!$B$5:$AX$5</c:f>
              <c:numCache>
                <c:formatCode>General</c:formatCode>
                <c:ptCount val="49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18</c:v>
                </c:pt>
                <c:pt idx="20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20</c:v>
                </c:pt>
                <c:pt idx="24">
                  <c:v>21</c:v>
                </c:pt>
                <c:pt idx="25">
                  <c:v>21</c:v>
                </c:pt>
                <c:pt idx="26">
                  <c:v>22</c:v>
                </c:pt>
                <c:pt idx="27">
                  <c:v>22</c:v>
                </c:pt>
                <c:pt idx="28">
                  <c:v>24</c:v>
                </c:pt>
                <c:pt idx="29">
                  <c:v>25</c:v>
                </c:pt>
                <c:pt idx="30">
                  <c:v>26</c:v>
                </c:pt>
                <c:pt idx="31">
                  <c:v>27</c:v>
                </c:pt>
                <c:pt idx="32">
                  <c:v>28</c:v>
                </c:pt>
                <c:pt idx="33">
                  <c:v>28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32</c:v>
                </c:pt>
                <c:pt idx="38">
                  <c:v>33</c:v>
                </c:pt>
                <c:pt idx="39">
                  <c:v>35</c:v>
                </c:pt>
                <c:pt idx="40">
                  <c:v>36</c:v>
                </c:pt>
                <c:pt idx="41">
                  <c:v>39</c:v>
                </c:pt>
                <c:pt idx="42">
                  <c:v>40</c:v>
                </c:pt>
                <c:pt idx="43">
                  <c:v>43</c:v>
                </c:pt>
                <c:pt idx="44">
                  <c:v>45</c:v>
                </c:pt>
                <c:pt idx="45">
                  <c:v>50</c:v>
                </c:pt>
                <c:pt idx="46">
                  <c:v>56</c:v>
                </c:pt>
                <c:pt idx="47">
                  <c:v>69</c:v>
                </c:pt>
                <c:pt idx="48">
                  <c:v>133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410816"/>
        <c:axId val="39140672"/>
      </c:lineChart>
      <c:catAx>
        <c:axId val="133410816"/>
        <c:scaling>
          <c:orientation val="minMax"/>
        </c:scaling>
        <c:delete val="1"/>
        <c:axPos val="b"/>
        <c:majorTickMark val="out"/>
        <c:minorTickMark val="none"/>
        <c:tickLblPos val="nextTo"/>
        <c:crossAx val="39140672"/>
        <c:crosses val="autoZero"/>
        <c:auto val="1"/>
        <c:lblAlgn val="ctr"/>
        <c:lblOffset val="100"/>
        <c:noMultiLvlLbl val="0"/>
      </c:catAx>
      <c:valAx>
        <c:axId val="39140672"/>
        <c:scaling>
          <c:orientation val="minMax"/>
          <c:max val="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334108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994206"/>
            <a:ext cx="7617222" cy="686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17" y="1813562"/>
            <a:ext cx="6273007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6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7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5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6142" y="68162"/>
            <a:ext cx="2419277" cy="14564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311" y="68162"/>
            <a:ext cx="7108474" cy="14564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4" y="2056559"/>
            <a:ext cx="7617222" cy="635635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4" y="1356470"/>
            <a:ext cx="7617222" cy="70008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69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38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07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77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46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15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84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54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313" y="398573"/>
            <a:ext cx="4763876" cy="112606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1547" y="398573"/>
            <a:ext cx="4763876" cy="112606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" y="128169"/>
            <a:ext cx="8065294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5" y="716389"/>
            <a:ext cx="3959524" cy="2985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927" indent="0">
              <a:buNone/>
              <a:defRPr sz="1500" b="1"/>
            </a:lvl2pPr>
            <a:lvl3pPr marL="673854" indent="0">
              <a:buNone/>
              <a:defRPr sz="1300" b="1"/>
            </a:lvl3pPr>
            <a:lvl4pPr marL="1010781" indent="0">
              <a:buNone/>
              <a:defRPr sz="1200" b="1"/>
            </a:lvl4pPr>
            <a:lvl5pPr marL="1347708" indent="0">
              <a:buNone/>
              <a:defRPr sz="1200" b="1"/>
            </a:lvl5pPr>
            <a:lvl6pPr marL="1684634" indent="0">
              <a:buNone/>
              <a:defRPr sz="1200" b="1"/>
            </a:lvl6pPr>
            <a:lvl7pPr marL="2021562" indent="0">
              <a:buNone/>
              <a:defRPr sz="1200" b="1"/>
            </a:lvl7pPr>
            <a:lvl8pPr marL="2358488" indent="0">
              <a:buNone/>
              <a:defRPr sz="1200" b="1"/>
            </a:lvl8pPr>
            <a:lvl9pPr marL="269541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5" y="1014942"/>
            <a:ext cx="3959524" cy="184393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89" y="716389"/>
            <a:ext cx="3961080" cy="2985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927" indent="0">
              <a:buNone/>
              <a:defRPr sz="1500" b="1"/>
            </a:lvl2pPr>
            <a:lvl3pPr marL="673854" indent="0">
              <a:buNone/>
              <a:defRPr sz="1300" b="1"/>
            </a:lvl3pPr>
            <a:lvl4pPr marL="1010781" indent="0">
              <a:buNone/>
              <a:defRPr sz="1200" b="1"/>
            </a:lvl4pPr>
            <a:lvl5pPr marL="1347708" indent="0">
              <a:buNone/>
              <a:defRPr sz="1200" b="1"/>
            </a:lvl5pPr>
            <a:lvl6pPr marL="1684634" indent="0">
              <a:buNone/>
              <a:defRPr sz="1200" b="1"/>
            </a:lvl6pPr>
            <a:lvl7pPr marL="2021562" indent="0">
              <a:buNone/>
              <a:defRPr sz="1200" b="1"/>
            </a:lvl7pPr>
            <a:lvl8pPr marL="2358488" indent="0">
              <a:buNone/>
              <a:defRPr sz="1200" b="1"/>
            </a:lvl8pPr>
            <a:lvl9pPr marL="269541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89" y="1014942"/>
            <a:ext cx="3961080" cy="184393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4" y="127425"/>
            <a:ext cx="2948253" cy="5422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4" y="127426"/>
            <a:ext cx="5009693" cy="2731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4" y="669719"/>
            <a:ext cx="2948253" cy="2189162"/>
          </a:xfrm>
        </p:spPr>
        <p:txBody>
          <a:bodyPr/>
          <a:lstStyle>
            <a:lvl1pPr marL="0" indent="0">
              <a:buNone/>
              <a:defRPr sz="1100"/>
            </a:lvl1pPr>
            <a:lvl2pPr marL="336927" indent="0">
              <a:buNone/>
              <a:defRPr sz="900"/>
            </a:lvl2pPr>
            <a:lvl3pPr marL="673854" indent="0">
              <a:buNone/>
              <a:defRPr sz="700"/>
            </a:lvl3pPr>
            <a:lvl4pPr marL="1010781" indent="0">
              <a:buNone/>
              <a:defRPr sz="600"/>
            </a:lvl4pPr>
            <a:lvl5pPr marL="1347708" indent="0">
              <a:buNone/>
              <a:defRPr sz="600"/>
            </a:lvl5pPr>
            <a:lvl6pPr marL="1684634" indent="0">
              <a:buNone/>
              <a:defRPr sz="600"/>
            </a:lvl6pPr>
            <a:lvl7pPr marL="2021562" indent="0">
              <a:buNone/>
              <a:defRPr sz="600"/>
            </a:lvl7pPr>
            <a:lvl8pPr marL="2358488" indent="0">
              <a:buNone/>
              <a:defRPr sz="600"/>
            </a:lvl8pPr>
            <a:lvl9pPr marL="269541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05" y="2240282"/>
            <a:ext cx="5376863" cy="26447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05" y="285962"/>
            <a:ext cx="5376863" cy="1920240"/>
          </a:xfrm>
        </p:spPr>
        <p:txBody>
          <a:bodyPr/>
          <a:lstStyle>
            <a:lvl1pPr marL="0" indent="0">
              <a:buNone/>
              <a:defRPr sz="2400"/>
            </a:lvl1pPr>
            <a:lvl2pPr marL="336927" indent="0">
              <a:buNone/>
              <a:defRPr sz="2000"/>
            </a:lvl2pPr>
            <a:lvl3pPr marL="673854" indent="0">
              <a:buNone/>
              <a:defRPr sz="1800"/>
            </a:lvl3pPr>
            <a:lvl4pPr marL="1010781" indent="0">
              <a:buNone/>
              <a:defRPr sz="1500"/>
            </a:lvl4pPr>
            <a:lvl5pPr marL="1347708" indent="0">
              <a:buNone/>
              <a:defRPr sz="1500"/>
            </a:lvl5pPr>
            <a:lvl6pPr marL="1684634" indent="0">
              <a:buNone/>
              <a:defRPr sz="1500"/>
            </a:lvl6pPr>
            <a:lvl7pPr marL="2021562" indent="0">
              <a:buNone/>
              <a:defRPr sz="1500"/>
            </a:lvl7pPr>
            <a:lvl8pPr marL="2358488" indent="0">
              <a:buNone/>
              <a:defRPr sz="1500"/>
            </a:lvl8pPr>
            <a:lvl9pPr marL="269541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05" y="2504764"/>
            <a:ext cx="5376863" cy="375603"/>
          </a:xfrm>
        </p:spPr>
        <p:txBody>
          <a:bodyPr/>
          <a:lstStyle>
            <a:lvl1pPr marL="0" indent="0">
              <a:buNone/>
              <a:defRPr sz="1100"/>
            </a:lvl1pPr>
            <a:lvl2pPr marL="336927" indent="0">
              <a:buNone/>
              <a:defRPr sz="900"/>
            </a:lvl2pPr>
            <a:lvl3pPr marL="673854" indent="0">
              <a:buNone/>
              <a:defRPr sz="700"/>
            </a:lvl3pPr>
            <a:lvl4pPr marL="1010781" indent="0">
              <a:buNone/>
              <a:defRPr sz="600"/>
            </a:lvl4pPr>
            <a:lvl5pPr marL="1347708" indent="0">
              <a:buNone/>
              <a:defRPr sz="600"/>
            </a:lvl5pPr>
            <a:lvl6pPr marL="1684634" indent="0">
              <a:buNone/>
              <a:defRPr sz="600"/>
            </a:lvl6pPr>
            <a:lvl7pPr marL="2021562" indent="0">
              <a:buNone/>
              <a:defRPr sz="600"/>
            </a:lvl7pPr>
            <a:lvl8pPr marL="2358488" indent="0">
              <a:buNone/>
              <a:defRPr sz="600"/>
            </a:lvl8pPr>
            <a:lvl9pPr marL="269541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2" y="128169"/>
            <a:ext cx="8065294" cy="533400"/>
          </a:xfrm>
          <a:prstGeom prst="rect">
            <a:avLst/>
          </a:prstGeom>
        </p:spPr>
        <p:txBody>
          <a:bodyPr vert="horz" lIns="67386" tIns="33692" rIns="67386" bIns="336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746768"/>
            <a:ext cx="8065294" cy="2112114"/>
          </a:xfrm>
          <a:prstGeom prst="rect">
            <a:avLst/>
          </a:prstGeom>
        </p:spPr>
        <p:txBody>
          <a:bodyPr vert="horz" lIns="67386" tIns="33692" rIns="67386" bIns="336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2966306"/>
            <a:ext cx="2091002" cy="170391"/>
          </a:xfrm>
          <a:prstGeom prst="rect">
            <a:avLst/>
          </a:prstGeom>
        </p:spPr>
        <p:txBody>
          <a:bodyPr vert="horz" lIns="67386" tIns="33692" rIns="67386" bIns="3369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8B78-C6DD-4574-973C-FEFE8B34D2E8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26" y="2966306"/>
            <a:ext cx="2837789" cy="170391"/>
          </a:xfrm>
          <a:prstGeom prst="rect">
            <a:avLst/>
          </a:prstGeom>
        </p:spPr>
        <p:txBody>
          <a:bodyPr vert="horz" lIns="67386" tIns="33692" rIns="67386" bIns="3369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2966306"/>
            <a:ext cx="2091002" cy="170391"/>
          </a:xfrm>
          <a:prstGeom prst="rect">
            <a:avLst/>
          </a:prstGeom>
        </p:spPr>
        <p:txBody>
          <a:bodyPr vert="horz" lIns="67386" tIns="33692" rIns="67386" bIns="3369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99-19E2-457D-9DAA-ED2B2BB1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385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695" indent="-252695" algn="l" defTabSz="6738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506" indent="-210580" algn="l" defTabSz="6738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42318" indent="-168463" algn="l" defTabSz="67385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245" indent="-168463" algn="l" defTabSz="67385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6171" indent="-168463" algn="l" defTabSz="67385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3098" indent="-168463" algn="l" defTabSz="6738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0025" indent="-168463" algn="l" defTabSz="6738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26952" indent="-168463" algn="l" defTabSz="6738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63879" indent="-168463" algn="l" defTabSz="6738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85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927" algn="l" defTabSz="67385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854" algn="l" defTabSz="67385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781" algn="l" defTabSz="67385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08" algn="l" defTabSz="67385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4634" algn="l" defTabSz="67385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1562" algn="l" defTabSz="67385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8488" algn="l" defTabSz="67385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415" algn="l" defTabSz="67385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811627"/>
              </p:ext>
            </p:extLst>
          </p:nvPr>
        </p:nvGraphicFramePr>
        <p:xfrm>
          <a:off x="0" y="212782"/>
          <a:ext cx="8915400" cy="282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2864351"/>
            <a:ext cx="7467600" cy="34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0           10           20           30           40          50          60         70         80        90        99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451549" y="2832661"/>
            <a:ext cx="1121910" cy="38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Percentile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87480" y="-47402"/>
            <a:ext cx="769441" cy="411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Pixels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57119" y="1050999"/>
            <a:ext cx="0" cy="1804516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72201" y="1050999"/>
            <a:ext cx="5584919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18320" y="1905000"/>
            <a:ext cx="5638800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19638" y="1905000"/>
            <a:ext cx="0" cy="902258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3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236511"/>
              </p:ext>
            </p:extLst>
          </p:nvPr>
        </p:nvGraphicFramePr>
        <p:xfrm>
          <a:off x="213369" y="225626"/>
          <a:ext cx="4302911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995320"/>
              </p:ext>
            </p:extLst>
          </p:nvPr>
        </p:nvGraphicFramePr>
        <p:xfrm>
          <a:off x="4551843" y="240708"/>
          <a:ext cx="4314884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22453" y="2912078"/>
            <a:ext cx="1114885" cy="292218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(a) Width CDF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4490" y="76199"/>
            <a:ext cx="688486" cy="24468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1000" dirty="0"/>
              <a:t>Width(</a:t>
            </a:r>
            <a:r>
              <a:rPr lang="en-US" sz="1000" dirty="0" err="1"/>
              <a:t>px</a:t>
            </a:r>
            <a:r>
              <a:rPr lang="en-US" sz="10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58817" y="80047"/>
            <a:ext cx="712531" cy="24468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1000" dirty="0"/>
              <a:t>Height(</a:t>
            </a:r>
            <a:r>
              <a:rPr lang="en-US" sz="1000" dirty="0" err="1"/>
              <a:t>px</a:t>
            </a:r>
            <a:r>
              <a:rPr lang="en-US" sz="1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7858" y="2667004"/>
            <a:ext cx="3271636" cy="26052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/>
              <a:t>1     10     20     30     40    50     60    70    80    90    100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6128" y="2540041"/>
            <a:ext cx="693295" cy="24468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1000" dirty="0"/>
              <a:t>Percentile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03171" y="2912078"/>
            <a:ext cx="1150215" cy="292218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(b) Height CDF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65210" y="2678545"/>
            <a:ext cx="3271636" cy="26052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/>
              <a:t>1     10     20     30     40    50     60    70    80    90    100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94602" y="2551582"/>
            <a:ext cx="693295" cy="24468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1000" dirty="0"/>
              <a:t>Percentile</a:t>
            </a:r>
          </a:p>
        </p:txBody>
      </p:sp>
    </p:spTree>
    <p:extLst>
      <p:ext uri="{BB962C8B-B14F-4D97-AF65-F5344CB8AC3E}">
        <p14:creationId xmlns:p14="http://schemas.microsoft.com/office/powerpoint/2010/main" val="11092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9719" y="-63500"/>
            <a:ext cx="769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Pixels</a:t>
            </a:r>
            <a:endParaRPr lang="en-US" sz="2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624453"/>
              </p:ext>
            </p:extLst>
          </p:nvPr>
        </p:nvGraphicFramePr>
        <p:xfrm>
          <a:off x="-45873" y="243432"/>
          <a:ext cx="886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0850" y="2864494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0           10           20           30           40          50          60         70         80        90        99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45199" y="2833716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Percentile</a:t>
            </a:r>
            <a:endParaRPr lang="en-US" sz="1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922169" y="1021706"/>
            <a:ext cx="3" cy="1842788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94519" y="1041400"/>
            <a:ext cx="5327654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94519" y="1920553"/>
            <a:ext cx="5327650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9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</Words>
  <Application>Microsoft Office PowerPoint</Application>
  <PresentationFormat>Custom</PresentationFormat>
  <Paragraphs>14</Paragraphs>
  <Slides>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Yuchen Zhou</cp:lastModifiedBy>
  <cp:revision>15</cp:revision>
  <dcterms:created xsi:type="dcterms:W3CDTF">2014-02-16T22:19:42Z</dcterms:created>
  <dcterms:modified xsi:type="dcterms:W3CDTF">2014-02-27T01:47:13Z</dcterms:modified>
</cp:coreProperties>
</file>