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840163" cy="2332038"/>
  <p:notesSz cx="6858000" cy="9144000"/>
  <p:defaultTextStyle>
    <a:defPPr>
      <a:defRPr lang="en-US"/>
    </a:defPPr>
    <a:lvl1pPr marL="0" algn="l" defTabSz="346265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73132" algn="l" defTabSz="346265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46265" algn="l" defTabSz="346265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19397" algn="l" defTabSz="346265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692530" algn="l" defTabSz="346265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865662" algn="l" defTabSz="346265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38795" algn="l" defTabSz="346265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11927" algn="l" defTabSz="346265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385060" algn="l" defTabSz="346265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3" d="100"/>
          <a:sy n="373" d="100"/>
        </p:scale>
        <p:origin x="-828" y="-90"/>
      </p:cViewPr>
      <p:guideLst>
        <p:guide orient="horz" pos="735"/>
        <p:guide pos="12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13" y="724446"/>
            <a:ext cx="3264138" cy="4998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25" y="1321489"/>
            <a:ext cx="2688114" cy="5959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6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9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2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38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11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85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AFCA-E821-49F5-AE41-E141FA2754D5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3F15-EAC6-4FF0-B566-E84CFAAB8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7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AFCA-E821-49F5-AE41-E141FA2754D5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3F15-EAC6-4FF0-B566-E84CFAAB8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9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4047" y="37250"/>
            <a:ext cx="345348" cy="796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669" y="37250"/>
            <a:ext cx="973376" cy="796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AFCA-E821-49F5-AE41-E141FA2754D5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3F15-EAC6-4FF0-B566-E84CFAAB8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8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AFCA-E821-49F5-AE41-E141FA2754D5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3F15-EAC6-4FF0-B566-E84CFAAB8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8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47" y="1498552"/>
            <a:ext cx="3264138" cy="463169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47" y="988418"/>
            <a:ext cx="3264138" cy="510134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7313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4626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1939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9253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6566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3879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1192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850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AFCA-E821-49F5-AE41-E141FA2754D5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3F15-EAC6-4FF0-B566-E84CFAAB8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2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671" y="217553"/>
            <a:ext cx="659362" cy="615939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0036" y="217553"/>
            <a:ext cx="659362" cy="615939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AFCA-E821-49F5-AE41-E141FA2754D5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3F15-EAC6-4FF0-B566-E84CFAAB8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4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11" y="93391"/>
            <a:ext cx="3456147" cy="3886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12" y="522011"/>
            <a:ext cx="1696739" cy="217549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3132" indent="0">
              <a:buNone/>
              <a:defRPr sz="800" b="1"/>
            </a:lvl2pPr>
            <a:lvl3pPr marL="346265" indent="0">
              <a:buNone/>
              <a:defRPr sz="700" b="1"/>
            </a:lvl3pPr>
            <a:lvl4pPr marL="519397" indent="0">
              <a:buNone/>
              <a:defRPr sz="600" b="1"/>
            </a:lvl4pPr>
            <a:lvl5pPr marL="692530" indent="0">
              <a:buNone/>
              <a:defRPr sz="600" b="1"/>
            </a:lvl5pPr>
            <a:lvl6pPr marL="865662" indent="0">
              <a:buNone/>
              <a:defRPr sz="600" b="1"/>
            </a:lvl6pPr>
            <a:lvl7pPr marL="1038795" indent="0">
              <a:buNone/>
              <a:defRPr sz="600" b="1"/>
            </a:lvl7pPr>
            <a:lvl8pPr marL="1211927" indent="0">
              <a:buNone/>
              <a:defRPr sz="600" b="1"/>
            </a:lvl8pPr>
            <a:lvl9pPr marL="138506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12" y="739559"/>
            <a:ext cx="1696739" cy="1343621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750" y="522011"/>
            <a:ext cx="1697406" cy="217549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3132" indent="0">
              <a:buNone/>
              <a:defRPr sz="800" b="1"/>
            </a:lvl2pPr>
            <a:lvl3pPr marL="346265" indent="0">
              <a:buNone/>
              <a:defRPr sz="700" b="1"/>
            </a:lvl3pPr>
            <a:lvl4pPr marL="519397" indent="0">
              <a:buNone/>
              <a:defRPr sz="600" b="1"/>
            </a:lvl4pPr>
            <a:lvl5pPr marL="692530" indent="0">
              <a:buNone/>
              <a:defRPr sz="600" b="1"/>
            </a:lvl5pPr>
            <a:lvl6pPr marL="865662" indent="0">
              <a:buNone/>
              <a:defRPr sz="600" b="1"/>
            </a:lvl6pPr>
            <a:lvl7pPr marL="1038795" indent="0">
              <a:buNone/>
              <a:defRPr sz="600" b="1"/>
            </a:lvl7pPr>
            <a:lvl8pPr marL="1211927" indent="0">
              <a:buNone/>
              <a:defRPr sz="600" b="1"/>
            </a:lvl8pPr>
            <a:lvl9pPr marL="138506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750" y="739559"/>
            <a:ext cx="1697406" cy="1343621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AFCA-E821-49F5-AE41-E141FA2754D5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3F15-EAC6-4FF0-B566-E84CFAAB8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AFCA-E821-49F5-AE41-E141FA2754D5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3F15-EAC6-4FF0-B566-E84CFAAB8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2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AFCA-E821-49F5-AE41-E141FA2754D5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3F15-EAC6-4FF0-B566-E84CFAAB8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8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13" y="92849"/>
            <a:ext cx="1263387" cy="39515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399" y="92852"/>
            <a:ext cx="2146759" cy="1990330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13" y="488001"/>
            <a:ext cx="1263387" cy="1595179"/>
          </a:xfrm>
        </p:spPr>
        <p:txBody>
          <a:bodyPr/>
          <a:lstStyle>
            <a:lvl1pPr marL="0" indent="0">
              <a:buNone/>
              <a:defRPr sz="600"/>
            </a:lvl1pPr>
            <a:lvl2pPr marL="173132" indent="0">
              <a:buNone/>
              <a:defRPr sz="500"/>
            </a:lvl2pPr>
            <a:lvl3pPr marL="346265" indent="0">
              <a:buNone/>
              <a:defRPr sz="400"/>
            </a:lvl3pPr>
            <a:lvl4pPr marL="519397" indent="0">
              <a:buNone/>
              <a:defRPr sz="400"/>
            </a:lvl4pPr>
            <a:lvl5pPr marL="692530" indent="0">
              <a:buNone/>
              <a:defRPr sz="400"/>
            </a:lvl5pPr>
            <a:lvl6pPr marL="865662" indent="0">
              <a:buNone/>
              <a:defRPr sz="400"/>
            </a:lvl6pPr>
            <a:lvl7pPr marL="1038795" indent="0">
              <a:buNone/>
              <a:defRPr sz="400"/>
            </a:lvl7pPr>
            <a:lvl8pPr marL="1211927" indent="0">
              <a:buNone/>
              <a:defRPr sz="400"/>
            </a:lvl8pPr>
            <a:lvl9pPr marL="138506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AFCA-E821-49F5-AE41-E141FA2754D5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3F15-EAC6-4FF0-B566-E84CFAAB8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0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698" y="1632428"/>
            <a:ext cx="2304098" cy="19271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698" y="208374"/>
            <a:ext cx="2304098" cy="1399223"/>
          </a:xfrm>
        </p:spPr>
        <p:txBody>
          <a:bodyPr/>
          <a:lstStyle>
            <a:lvl1pPr marL="0" indent="0">
              <a:buNone/>
              <a:defRPr sz="1200"/>
            </a:lvl1pPr>
            <a:lvl2pPr marL="173132" indent="0">
              <a:buNone/>
              <a:defRPr sz="1000"/>
            </a:lvl2pPr>
            <a:lvl3pPr marL="346265" indent="0">
              <a:buNone/>
              <a:defRPr sz="900"/>
            </a:lvl3pPr>
            <a:lvl4pPr marL="519397" indent="0">
              <a:buNone/>
              <a:defRPr sz="800"/>
            </a:lvl4pPr>
            <a:lvl5pPr marL="692530" indent="0">
              <a:buNone/>
              <a:defRPr sz="800"/>
            </a:lvl5pPr>
            <a:lvl6pPr marL="865662" indent="0">
              <a:buNone/>
              <a:defRPr sz="800"/>
            </a:lvl6pPr>
            <a:lvl7pPr marL="1038795" indent="0">
              <a:buNone/>
              <a:defRPr sz="800"/>
            </a:lvl7pPr>
            <a:lvl8pPr marL="1211927" indent="0">
              <a:buNone/>
              <a:defRPr sz="800"/>
            </a:lvl8pPr>
            <a:lvl9pPr marL="138506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698" y="1825148"/>
            <a:ext cx="2304098" cy="273690"/>
          </a:xfrm>
        </p:spPr>
        <p:txBody>
          <a:bodyPr/>
          <a:lstStyle>
            <a:lvl1pPr marL="0" indent="0">
              <a:buNone/>
              <a:defRPr sz="600"/>
            </a:lvl1pPr>
            <a:lvl2pPr marL="173132" indent="0">
              <a:buNone/>
              <a:defRPr sz="500"/>
            </a:lvl2pPr>
            <a:lvl3pPr marL="346265" indent="0">
              <a:buNone/>
              <a:defRPr sz="400"/>
            </a:lvl3pPr>
            <a:lvl4pPr marL="519397" indent="0">
              <a:buNone/>
              <a:defRPr sz="400"/>
            </a:lvl4pPr>
            <a:lvl5pPr marL="692530" indent="0">
              <a:buNone/>
              <a:defRPr sz="400"/>
            </a:lvl5pPr>
            <a:lvl6pPr marL="865662" indent="0">
              <a:buNone/>
              <a:defRPr sz="400"/>
            </a:lvl6pPr>
            <a:lvl7pPr marL="1038795" indent="0">
              <a:buNone/>
              <a:defRPr sz="400"/>
            </a:lvl7pPr>
            <a:lvl8pPr marL="1211927" indent="0">
              <a:buNone/>
              <a:defRPr sz="400"/>
            </a:lvl8pPr>
            <a:lvl9pPr marL="138506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AFCA-E821-49F5-AE41-E141FA2754D5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3F15-EAC6-4FF0-B566-E84CFAAB8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9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11" y="93391"/>
            <a:ext cx="3456147" cy="388673"/>
          </a:xfrm>
          <a:prstGeom prst="rect">
            <a:avLst/>
          </a:prstGeom>
        </p:spPr>
        <p:txBody>
          <a:bodyPr vert="horz" lIns="34626" tIns="17313" rIns="34626" bIns="173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11" y="544145"/>
            <a:ext cx="3456147" cy="1539038"/>
          </a:xfrm>
          <a:prstGeom prst="rect">
            <a:avLst/>
          </a:prstGeom>
        </p:spPr>
        <p:txBody>
          <a:bodyPr vert="horz" lIns="34626" tIns="17313" rIns="34626" bIns="173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008" y="2161453"/>
            <a:ext cx="896038" cy="124159"/>
          </a:xfrm>
          <a:prstGeom prst="rect">
            <a:avLst/>
          </a:prstGeom>
        </p:spPr>
        <p:txBody>
          <a:bodyPr vert="horz" lIns="34626" tIns="17313" rIns="34626" bIns="17313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0AFCA-E821-49F5-AE41-E141FA2754D5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056" y="2161453"/>
            <a:ext cx="1216052" cy="124159"/>
          </a:xfrm>
          <a:prstGeom prst="rect">
            <a:avLst/>
          </a:prstGeom>
        </p:spPr>
        <p:txBody>
          <a:bodyPr vert="horz" lIns="34626" tIns="17313" rIns="34626" bIns="17313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117" y="2161453"/>
            <a:ext cx="896038" cy="124159"/>
          </a:xfrm>
          <a:prstGeom prst="rect">
            <a:avLst/>
          </a:prstGeom>
        </p:spPr>
        <p:txBody>
          <a:bodyPr vert="horz" lIns="34626" tIns="17313" rIns="34626" bIns="17313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F3F15-EAC6-4FF0-B566-E84CFAAB8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8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6265" rtl="0" eaLnBrk="1" latinLnBrk="0" hangingPunct="1">
        <a:spcBef>
          <a:spcPct val="0"/>
        </a:spcBef>
        <a:buNone/>
        <a:defRPr sz="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849" indent="-129849" algn="l" defTabSz="346265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81340" indent="-108208" algn="l" defTabSz="346265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32831" indent="-86566" algn="l" defTabSz="346265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05964" indent="-86566" algn="l" defTabSz="346265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9096" indent="-86566" algn="l" defTabSz="346265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52229" indent="-86566" algn="l" defTabSz="346265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25361" indent="-86566" algn="l" defTabSz="346265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298494" indent="-86566" algn="l" defTabSz="346265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471626" indent="-86566" algn="l" defTabSz="346265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6265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3132" algn="l" defTabSz="346265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6265" algn="l" defTabSz="346265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9397" algn="l" defTabSz="346265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92530" algn="l" defTabSz="346265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65662" algn="l" defTabSz="346265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38795" algn="l" defTabSz="346265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11927" algn="l" defTabSz="346265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85060" algn="l" defTabSz="346265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6" y="26490"/>
            <a:ext cx="3783552" cy="6682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5"/>
          <a:stretch/>
        </p:blipFill>
        <p:spPr bwMode="auto">
          <a:xfrm>
            <a:off x="87552" y="746919"/>
            <a:ext cx="3661040" cy="15630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3197098" y="133157"/>
            <a:ext cx="152400" cy="3048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183784" y="767456"/>
            <a:ext cx="202897" cy="24710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3306500" y="44211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1399532" y="55641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8248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UVa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Yuchen Zhou</dc:creator>
  <cp:lastModifiedBy>Yuchen Zhou</cp:lastModifiedBy>
  <cp:revision>3</cp:revision>
  <dcterms:created xsi:type="dcterms:W3CDTF">2013-08-30T18:34:28Z</dcterms:created>
  <dcterms:modified xsi:type="dcterms:W3CDTF">2013-10-07T22:42:54Z</dcterms:modified>
</cp:coreProperties>
</file>