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1371600"/>
  <p:notesSz cx="6858000" cy="9144000"/>
  <p:defaultTextStyle>
    <a:defPPr>
      <a:defRPr lang="en-US"/>
    </a:defPPr>
    <a:lvl1pPr marL="0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652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304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0957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4609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8261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1913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5566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49218" algn="l" defTabSz="28730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5" d="100"/>
          <a:sy n="365" d="100"/>
        </p:scale>
        <p:origin x="-102" y="-1254"/>
      </p:cViewPr>
      <p:guideLst>
        <p:guide orient="horz" pos="43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26087"/>
            <a:ext cx="388620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77240"/>
            <a:ext cx="320040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356" y="11115"/>
            <a:ext cx="411163" cy="233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82" y="11115"/>
            <a:ext cx="1158875" cy="233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881382"/>
            <a:ext cx="3886200" cy="27241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581345"/>
            <a:ext cx="3886200" cy="300037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6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3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0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46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82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191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5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492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2" y="64137"/>
            <a:ext cx="785019" cy="18097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501" y="64137"/>
            <a:ext cx="785019" cy="18097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928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307023"/>
            <a:ext cx="2020094" cy="12795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434975"/>
            <a:ext cx="2020094" cy="790258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307023"/>
            <a:ext cx="2020888" cy="12795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434975"/>
            <a:ext cx="2020888" cy="790258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4610"/>
            <a:ext cx="1504157" cy="23241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54612"/>
            <a:ext cx="2555875" cy="1170623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287022"/>
            <a:ext cx="1504157" cy="938213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960120"/>
            <a:ext cx="2743200" cy="11334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22555"/>
            <a:ext cx="2743200" cy="822960"/>
          </a:xfrm>
        </p:spPr>
        <p:txBody>
          <a:bodyPr/>
          <a:lstStyle>
            <a:lvl1pPr marL="0" indent="0">
              <a:buNone/>
              <a:defRPr sz="1000"/>
            </a:lvl1pPr>
            <a:lvl2pPr marL="143652" indent="0">
              <a:buNone/>
              <a:defRPr sz="900"/>
            </a:lvl2pPr>
            <a:lvl3pPr marL="287304" indent="0">
              <a:buNone/>
              <a:defRPr sz="800"/>
            </a:lvl3pPr>
            <a:lvl4pPr marL="430957" indent="0">
              <a:buNone/>
              <a:defRPr sz="600"/>
            </a:lvl4pPr>
            <a:lvl5pPr marL="574609" indent="0">
              <a:buNone/>
              <a:defRPr sz="600"/>
            </a:lvl5pPr>
            <a:lvl6pPr marL="718261" indent="0">
              <a:buNone/>
              <a:defRPr sz="600"/>
            </a:lvl6pPr>
            <a:lvl7pPr marL="861913" indent="0">
              <a:buNone/>
              <a:defRPr sz="600"/>
            </a:lvl7pPr>
            <a:lvl8pPr marL="1005566" indent="0">
              <a:buNone/>
              <a:defRPr sz="600"/>
            </a:lvl8pPr>
            <a:lvl9pPr marL="114921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073468"/>
            <a:ext cx="2743200" cy="160972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4928"/>
            <a:ext cx="4114800" cy="228600"/>
          </a:xfrm>
          <a:prstGeom prst="rect">
            <a:avLst/>
          </a:prstGeom>
        </p:spPr>
        <p:txBody>
          <a:bodyPr vert="horz" lIns="28730" tIns="14365" rIns="28730" bIns="143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20042"/>
            <a:ext cx="4114800" cy="905193"/>
          </a:xfrm>
          <a:prstGeom prst="rect">
            <a:avLst/>
          </a:prstGeom>
        </p:spPr>
        <p:txBody>
          <a:bodyPr vert="horz" lIns="28730" tIns="14365" rIns="28730" bIns="1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271272"/>
            <a:ext cx="1066800" cy="73025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98A4-46DF-4382-AF68-5F2C8690FD45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271272"/>
            <a:ext cx="1447800" cy="73025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271272"/>
            <a:ext cx="1066800" cy="73025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A3B9-B699-4450-A6DA-2C0A3D57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04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28730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435" indent="-89783" algn="l" defTabSz="28730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31" indent="-71826" algn="l" defTabSz="28730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2783" indent="-71826" algn="l" defTabSz="28730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6435" indent="-71826" algn="l" defTabSz="28730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0087" indent="-71826" algn="l" defTabSz="28730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3740" indent="-71826" algn="l" defTabSz="28730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392" indent="-71826" algn="l" defTabSz="28730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044" indent="-71826" algn="l" defTabSz="28730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52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04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0957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4609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261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1913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566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218" algn="l" defTabSz="28730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" y="76200"/>
            <a:ext cx="2009774" cy="1205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45" y="228600"/>
            <a:ext cx="2307396" cy="90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1</cp:revision>
  <dcterms:created xsi:type="dcterms:W3CDTF">2013-09-02T20:51:38Z</dcterms:created>
  <dcterms:modified xsi:type="dcterms:W3CDTF">2013-09-02T20:54:13Z</dcterms:modified>
</cp:coreProperties>
</file>