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47800" y="2465465"/>
            <a:ext cx="4724400" cy="1090297"/>
            <a:chOff x="2230067" y="2897028"/>
            <a:chExt cx="4724400" cy="1090297"/>
          </a:xfrm>
        </p:grpSpPr>
        <p:pic>
          <p:nvPicPr>
            <p:cNvPr id="1026" name="Picture 2" descr="D:\Dropbox\zyc\Research\visualizer\paper\EddieBauerRequest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896" b="14876"/>
            <a:stretch/>
          </p:blipFill>
          <p:spPr bwMode="auto">
            <a:xfrm>
              <a:off x="2230067" y="3124200"/>
              <a:ext cx="4724400" cy="86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D:\Dropbox\zyc\Research\visualizer\paper\EddieBauerRequest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0" b="87700"/>
            <a:stretch/>
          </p:blipFill>
          <p:spPr bwMode="auto">
            <a:xfrm>
              <a:off x="2230067" y="2897028"/>
              <a:ext cx="4724400" cy="264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51547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Treeeater</dc:creator>
  <cp:lastModifiedBy>Yuchen Zhou</cp:lastModifiedBy>
  <cp:revision>1</cp:revision>
  <dcterms:created xsi:type="dcterms:W3CDTF">2006-08-16T00:00:00Z</dcterms:created>
  <dcterms:modified xsi:type="dcterms:W3CDTF">2014-11-14T05:13:13Z</dcterms:modified>
</cp:coreProperties>
</file>