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303838" cy="4389438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2286" y="-96"/>
      </p:cViewPr>
      <p:guideLst>
        <p:guide orient="horz" pos="1383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9" y="1363572"/>
            <a:ext cx="4508262" cy="9408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2487348"/>
            <a:ext cx="3712687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5282" y="175785"/>
            <a:ext cx="1193364" cy="37452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193" y="175785"/>
            <a:ext cx="3491693" cy="37452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6" y="2820621"/>
            <a:ext cx="4508262" cy="87179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6" y="1860436"/>
            <a:ext cx="4508262" cy="96019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192" y="1024206"/>
            <a:ext cx="2342528" cy="289682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6119" y="1024206"/>
            <a:ext cx="2342528" cy="289682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3" y="982544"/>
            <a:ext cx="2343450" cy="409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3" y="1392021"/>
            <a:ext cx="2343450" cy="252900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7" y="982544"/>
            <a:ext cx="2344370" cy="409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7" y="1392021"/>
            <a:ext cx="2344370" cy="252900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6" y="174764"/>
            <a:ext cx="1744925" cy="7437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174770"/>
            <a:ext cx="2964993" cy="3746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6" y="918535"/>
            <a:ext cx="1744925" cy="3002498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90" y="3072611"/>
            <a:ext cx="3182303" cy="362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90" y="392205"/>
            <a:ext cx="3182303" cy="2633663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90" y="3435349"/>
            <a:ext cx="3182303" cy="515149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3" y="175781"/>
            <a:ext cx="4773454" cy="731573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3" y="1024206"/>
            <a:ext cx="4773454" cy="2896827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4068364"/>
            <a:ext cx="1237562" cy="23369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639C-9E64-433F-95F3-BAC4A99E3C4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6" y="4068364"/>
            <a:ext cx="1679549" cy="23369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4068364"/>
            <a:ext cx="1237562" cy="23369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57F2-2BD6-4C76-B3B0-459436E5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6" r="30886"/>
          <a:stretch/>
        </p:blipFill>
        <p:spPr bwMode="auto">
          <a:xfrm>
            <a:off x="2909025" y="1459601"/>
            <a:ext cx="2201365" cy="189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451" r="35873"/>
          <a:stretch/>
        </p:blipFill>
        <p:spPr bwMode="auto">
          <a:xfrm>
            <a:off x="115500" y="3413346"/>
            <a:ext cx="4994890" cy="93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0" r="14687"/>
          <a:stretch/>
        </p:blipFill>
        <p:spPr bwMode="auto">
          <a:xfrm>
            <a:off x="83870" y="1448569"/>
            <a:ext cx="2526299" cy="183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Elbow Connector 24"/>
          <p:cNvCxnSpPr/>
          <p:nvPr/>
        </p:nvCxnSpPr>
        <p:spPr>
          <a:xfrm flipV="1">
            <a:off x="115500" y="1372369"/>
            <a:ext cx="5132980" cy="1981200"/>
          </a:xfrm>
          <a:prstGeom prst="bentConnector3">
            <a:avLst>
              <a:gd name="adj1" fmla="val 5235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66" b="10894"/>
          <a:stretch/>
        </p:blipFill>
        <p:spPr bwMode="auto">
          <a:xfrm>
            <a:off x="121412" y="61436"/>
            <a:ext cx="5127068" cy="124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6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4</cp:revision>
  <dcterms:created xsi:type="dcterms:W3CDTF">2014-11-02T15:15:58Z</dcterms:created>
  <dcterms:modified xsi:type="dcterms:W3CDTF">2014-11-02T15:57:12Z</dcterms:modified>
</cp:coreProperties>
</file>