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08" y="-276"/>
      </p:cViewPr>
      <p:guideLst>
        <p:guide orient="horz" pos="1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phase duration vs. Alarm rate</c:v>
                </c:pt>
              </c:strCache>
            </c:strRef>
          </c:tx>
          <c:marker>
            <c:symbol val="circle"/>
            <c:size val="5"/>
          </c:marker>
          <c:xVal>
            <c:numRef>
              <c:f>Sheet1!$A$3:$A$501</c:f>
              <c:numCache>
                <c:formatCode>General</c:formatCode>
                <c:ptCount val="49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  <c:pt idx="255">
                  <c:v>257</c:v>
                </c:pt>
                <c:pt idx="256">
                  <c:v>258</c:v>
                </c:pt>
                <c:pt idx="257">
                  <c:v>259</c:v>
                </c:pt>
                <c:pt idx="258">
                  <c:v>260</c:v>
                </c:pt>
                <c:pt idx="259">
                  <c:v>261</c:v>
                </c:pt>
                <c:pt idx="260">
                  <c:v>262</c:v>
                </c:pt>
                <c:pt idx="261">
                  <c:v>263</c:v>
                </c:pt>
                <c:pt idx="262">
                  <c:v>264</c:v>
                </c:pt>
                <c:pt idx="263">
                  <c:v>265</c:v>
                </c:pt>
                <c:pt idx="264">
                  <c:v>266</c:v>
                </c:pt>
                <c:pt idx="265">
                  <c:v>267</c:v>
                </c:pt>
                <c:pt idx="266">
                  <c:v>268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277</c:v>
                </c:pt>
                <c:pt idx="276">
                  <c:v>278</c:v>
                </c:pt>
                <c:pt idx="277">
                  <c:v>279</c:v>
                </c:pt>
                <c:pt idx="278">
                  <c:v>280</c:v>
                </c:pt>
                <c:pt idx="279">
                  <c:v>281</c:v>
                </c:pt>
                <c:pt idx="280">
                  <c:v>282</c:v>
                </c:pt>
                <c:pt idx="281">
                  <c:v>283</c:v>
                </c:pt>
                <c:pt idx="282">
                  <c:v>284</c:v>
                </c:pt>
                <c:pt idx="283">
                  <c:v>285</c:v>
                </c:pt>
                <c:pt idx="284">
                  <c:v>286</c:v>
                </c:pt>
                <c:pt idx="285">
                  <c:v>287</c:v>
                </c:pt>
                <c:pt idx="286">
                  <c:v>288</c:v>
                </c:pt>
                <c:pt idx="287">
                  <c:v>289</c:v>
                </c:pt>
                <c:pt idx="288">
                  <c:v>290</c:v>
                </c:pt>
                <c:pt idx="289">
                  <c:v>291</c:v>
                </c:pt>
                <c:pt idx="290">
                  <c:v>292</c:v>
                </c:pt>
                <c:pt idx="291">
                  <c:v>293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300</c:v>
                </c:pt>
                <c:pt idx="299">
                  <c:v>301</c:v>
                </c:pt>
                <c:pt idx="300">
                  <c:v>302</c:v>
                </c:pt>
                <c:pt idx="301">
                  <c:v>303</c:v>
                </c:pt>
                <c:pt idx="302">
                  <c:v>304</c:v>
                </c:pt>
                <c:pt idx="303">
                  <c:v>305</c:v>
                </c:pt>
                <c:pt idx="304">
                  <c:v>306</c:v>
                </c:pt>
                <c:pt idx="305">
                  <c:v>307</c:v>
                </c:pt>
                <c:pt idx="306">
                  <c:v>308</c:v>
                </c:pt>
                <c:pt idx="307">
                  <c:v>309</c:v>
                </c:pt>
                <c:pt idx="308">
                  <c:v>310</c:v>
                </c:pt>
                <c:pt idx="309">
                  <c:v>311</c:v>
                </c:pt>
                <c:pt idx="310">
                  <c:v>312</c:v>
                </c:pt>
                <c:pt idx="311">
                  <c:v>313</c:v>
                </c:pt>
                <c:pt idx="312">
                  <c:v>314</c:v>
                </c:pt>
                <c:pt idx="313">
                  <c:v>315</c:v>
                </c:pt>
                <c:pt idx="314">
                  <c:v>316</c:v>
                </c:pt>
                <c:pt idx="315">
                  <c:v>317</c:v>
                </c:pt>
                <c:pt idx="316">
                  <c:v>318</c:v>
                </c:pt>
                <c:pt idx="317">
                  <c:v>319</c:v>
                </c:pt>
                <c:pt idx="318">
                  <c:v>320</c:v>
                </c:pt>
                <c:pt idx="319">
                  <c:v>321</c:v>
                </c:pt>
                <c:pt idx="320">
                  <c:v>322</c:v>
                </c:pt>
                <c:pt idx="321">
                  <c:v>323</c:v>
                </c:pt>
                <c:pt idx="322">
                  <c:v>324</c:v>
                </c:pt>
                <c:pt idx="323">
                  <c:v>325</c:v>
                </c:pt>
                <c:pt idx="324">
                  <c:v>326</c:v>
                </c:pt>
                <c:pt idx="325">
                  <c:v>327</c:v>
                </c:pt>
                <c:pt idx="326">
                  <c:v>328</c:v>
                </c:pt>
                <c:pt idx="327">
                  <c:v>329</c:v>
                </c:pt>
                <c:pt idx="328">
                  <c:v>330</c:v>
                </c:pt>
                <c:pt idx="329">
                  <c:v>331</c:v>
                </c:pt>
                <c:pt idx="330">
                  <c:v>332</c:v>
                </c:pt>
                <c:pt idx="331">
                  <c:v>333</c:v>
                </c:pt>
                <c:pt idx="332">
                  <c:v>334</c:v>
                </c:pt>
                <c:pt idx="333">
                  <c:v>335</c:v>
                </c:pt>
                <c:pt idx="334">
                  <c:v>336</c:v>
                </c:pt>
                <c:pt idx="335">
                  <c:v>337</c:v>
                </c:pt>
                <c:pt idx="336">
                  <c:v>338</c:v>
                </c:pt>
                <c:pt idx="337">
                  <c:v>339</c:v>
                </c:pt>
                <c:pt idx="338">
                  <c:v>340</c:v>
                </c:pt>
                <c:pt idx="339">
                  <c:v>341</c:v>
                </c:pt>
                <c:pt idx="340">
                  <c:v>342</c:v>
                </c:pt>
                <c:pt idx="341">
                  <c:v>343</c:v>
                </c:pt>
                <c:pt idx="342">
                  <c:v>344</c:v>
                </c:pt>
                <c:pt idx="343">
                  <c:v>345</c:v>
                </c:pt>
                <c:pt idx="344">
                  <c:v>346</c:v>
                </c:pt>
                <c:pt idx="345">
                  <c:v>347</c:v>
                </c:pt>
                <c:pt idx="346">
                  <c:v>348</c:v>
                </c:pt>
                <c:pt idx="347">
                  <c:v>349</c:v>
                </c:pt>
                <c:pt idx="348">
                  <c:v>350</c:v>
                </c:pt>
                <c:pt idx="349">
                  <c:v>351</c:v>
                </c:pt>
                <c:pt idx="350">
                  <c:v>352</c:v>
                </c:pt>
                <c:pt idx="351">
                  <c:v>353</c:v>
                </c:pt>
                <c:pt idx="352">
                  <c:v>354</c:v>
                </c:pt>
                <c:pt idx="353">
                  <c:v>355</c:v>
                </c:pt>
                <c:pt idx="354">
                  <c:v>356</c:v>
                </c:pt>
                <c:pt idx="355">
                  <c:v>357</c:v>
                </c:pt>
                <c:pt idx="356">
                  <c:v>358</c:v>
                </c:pt>
                <c:pt idx="357">
                  <c:v>359</c:v>
                </c:pt>
                <c:pt idx="358">
                  <c:v>360</c:v>
                </c:pt>
                <c:pt idx="359">
                  <c:v>361</c:v>
                </c:pt>
                <c:pt idx="360">
                  <c:v>362</c:v>
                </c:pt>
                <c:pt idx="361">
                  <c:v>363</c:v>
                </c:pt>
                <c:pt idx="362">
                  <c:v>364</c:v>
                </c:pt>
                <c:pt idx="363">
                  <c:v>365</c:v>
                </c:pt>
                <c:pt idx="364">
                  <c:v>366</c:v>
                </c:pt>
                <c:pt idx="365">
                  <c:v>367</c:v>
                </c:pt>
                <c:pt idx="366">
                  <c:v>368</c:v>
                </c:pt>
                <c:pt idx="367">
                  <c:v>369</c:v>
                </c:pt>
                <c:pt idx="368">
                  <c:v>370</c:v>
                </c:pt>
                <c:pt idx="369">
                  <c:v>371</c:v>
                </c:pt>
                <c:pt idx="370">
                  <c:v>372</c:v>
                </c:pt>
                <c:pt idx="371">
                  <c:v>373</c:v>
                </c:pt>
                <c:pt idx="372">
                  <c:v>374</c:v>
                </c:pt>
                <c:pt idx="373">
                  <c:v>375</c:v>
                </c:pt>
                <c:pt idx="374">
                  <c:v>376</c:v>
                </c:pt>
                <c:pt idx="375">
                  <c:v>377</c:v>
                </c:pt>
                <c:pt idx="376">
                  <c:v>378</c:v>
                </c:pt>
                <c:pt idx="377">
                  <c:v>379</c:v>
                </c:pt>
                <c:pt idx="378">
                  <c:v>380</c:v>
                </c:pt>
                <c:pt idx="379">
                  <c:v>381</c:v>
                </c:pt>
                <c:pt idx="380">
                  <c:v>382</c:v>
                </c:pt>
                <c:pt idx="381">
                  <c:v>383</c:v>
                </c:pt>
                <c:pt idx="382">
                  <c:v>384</c:v>
                </c:pt>
                <c:pt idx="383">
                  <c:v>385</c:v>
                </c:pt>
                <c:pt idx="384">
                  <c:v>386</c:v>
                </c:pt>
                <c:pt idx="385">
                  <c:v>387</c:v>
                </c:pt>
                <c:pt idx="386">
                  <c:v>388</c:v>
                </c:pt>
                <c:pt idx="387">
                  <c:v>389</c:v>
                </c:pt>
                <c:pt idx="388">
                  <c:v>390</c:v>
                </c:pt>
                <c:pt idx="389">
                  <c:v>391</c:v>
                </c:pt>
                <c:pt idx="390">
                  <c:v>392</c:v>
                </c:pt>
                <c:pt idx="391">
                  <c:v>393</c:v>
                </c:pt>
                <c:pt idx="392">
                  <c:v>394</c:v>
                </c:pt>
                <c:pt idx="393">
                  <c:v>395</c:v>
                </c:pt>
                <c:pt idx="394">
                  <c:v>396</c:v>
                </c:pt>
                <c:pt idx="395">
                  <c:v>397</c:v>
                </c:pt>
                <c:pt idx="396">
                  <c:v>398</c:v>
                </c:pt>
                <c:pt idx="397">
                  <c:v>399</c:v>
                </c:pt>
                <c:pt idx="398">
                  <c:v>400</c:v>
                </c:pt>
                <c:pt idx="399">
                  <c:v>401</c:v>
                </c:pt>
                <c:pt idx="400">
                  <c:v>402</c:v>
                </c:pt>
                <c:pt idx="401">
                  <c:v>403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421</c:v>
                </c:pt>
                <c:pt idx="420">
                  <c:v>422</c:v>
                </c:pt>
                <c:pt idx="421">
                  <c:v>423</c:v>
                </c:pt>
                <c:pt idx="422">
                  <c:v>424</c:v>
                </c:pt>
                <c:pt idx="423">
                  <c:v>425</c:v>
                </c:pt>
                <c:pt idx="424">
                  <c:v>426</c:v>
                </c:pt>
                <c:pt idx="425">
                  <c:v>427</c:v>
                </c:pt>
                <c:pt idx="426">
                  <c:v>428</c:v>
                </c:pt>
                <c:pt idx="427">
                  <c:v>429</c:v>
                </c:pt>
                <c:pt idx="428">
                  <c:v>430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443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478</c:v>
                </c:pt>
                <c:pt idx="477">
                  <c:v>479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</c:numCache>
            </c:numRef>
          </c:xVal>
          <c:yVal>
            <c:numRef>
              <c:f>Sheet1!$B$3:$B$501</c:f>
              <c:numCache>
                <c:formatCode>General</c:formatCode>
                <c:ptCount val="499"/>
                <c:pt idx="0">
                  <c:v>0.199335548172757</c:v>
                </c:pt>
                <c:pt idx="1">
                  <c:v>0.22923588039867099</c:v>
                </c:pt>
                <c:pt idx="2">
                  <c:v>0.23920265780730801</c:v>
                </c:pt>
                <c:pt idx="3">
                  <c:v>0.26910299003322202</c:v>
                </c:pt>
                <c:pt idx="4">
                  <c:v>0.27574750830564698</c:v>
                </c:pt>
                <c:pt idx="5">
                  <c:v>0.282392026578073</c:v>
                </c:pt>
                <c:pt idx="6">
                  <c:v>0.29568106312292303</c:v>
                </c:pt>
                <c:pt idx="7">
                  <c:v>0.32225913621262398</c:v>
                </c:pt>
                <c:pt idx="8">
                  <c:v>0.32225913621262398</c:v>
                </c:pt>
                <c:pt idx="9">
                  <c:v>0.32225913621262398</c:v>
                </c:pt>
                <c:pt idx="10">
                  <c:v>0.33222591362126203</c:v>
                </c:pt>
                <c:pt idx="11">
                  <c:v>0.372093023255813</c:v>
                </c:pt>
                <c:pt idx="12">
                  <c:v>0.40199335548172699</c:v>
                </c:pt>
                <c:pt idx="13">
                  <c:v>0.42192691029900298</c:v>
                </c:pt>
                <c:pt idx="14">
                  <c:v>0.42524916943521501</c:v>
                </c:pt>
                <c:pt idx="15">
                  <c:v>0.43189368770764103</c:v>
                </c:pt>
                <c:pt idx="16">
                  <c:v>0.445182724252491</c:v>
                </c:pt>
                <c:pt idx="17">
                  <c:v>0.445182724252491</c:v>
                </c:pt>
                <c:pt idx="18">
                  <c:v>0.45182724252491602</c:v>
                </c:pt>
                <c:pt idx="19">
                  <c:v>0.45847176079734198</c:v>
                </c:pt>
                <c:pt idx="20">
                  <c:v>0.46511627906976699</c:v>
                </c:pt>
                <c:pt idx="21">
                  <c:v>0.46843853820598003</c:v>
                </c:pt>
                <c:pt idx="22">
                  <c:v>0.48837209302325502</c:v>
                </c:pt>
                <c:pt idx="23">
                  <c:v>0.491694352159468</c:v>
                </c:pt>
                <c:pt idx="24">
                  <c:v>0.49833887043189301</c:v>
                </c:pt>
                <c:pt idx="25">
                  <c:v>0.49833887043189301</c:v>
                </c:pt>
                <c:pt idx="26">
                  <c:v>0.50830564784053101</c:v>
                </c:pt>
                <c:pt idx="27">
                  <c:v>0.50830564784053101</c:v>
                </c:pt>
                <c:pt idx="28">
                  <c:v>0.51162790697674398</c:v>
                </c:pt>
                <c:pt idx="29">
                  <c:v>0.51162790697674398</c:v>
                </c:pt>
                <c:pt idx="30">
                  <c:v>0.51827242524916906</c:v>
                </c:pt>
                <c:pt idx="31">
                  <c:v>0.52491694352159401</c:v>
                </c:pt>
                <c:pt idx="32">
                  <c:v>0.54152823920265702</c:v>
                </c:pt>
                <c:pt idx="33">
                  <c:v>0.54152823920265702</c:v>
                </c:pt>
                <c:pt idx="34">
                  <c:v>0.54152823920265702</c:v>
                </c:pt>
                <c:pt idx="35">
                  <c:v>0.54485049833887</c:v>
                </c:pt>
                <c:pt idx="36">
                  <c:v>0.55149501661129496</c:v>
                </c:pt>
                <c:pt idx="37">
                  <c:v>0.56146179401993301</c:v>
                </c:pt>
                <c:pt idx="38">
                  <c:v>0.59136212624584705</c:v>
                </c:pt>
                <c:pt idx="39">
                  <c:v>0.59468438538205903</c:v>
                </c:pt>
                <c:pt idx="40">
                  <c:v>0.59468438538205903</c:v>
                </c:pt>
                <c:pt idx="41">
                  <c:v>0.59468438538205903</c:v>
                </c:pt>
                <c:pt idx="42">
                  <c:v>0.60132890365448499</c:v>
                </c:pt>
                <c:pt idx="43">
                  <c:v>0.60132890365448499</c:v>
                </c:pt>
                <c:pt idx="44">
                  <c:v>0.60465116279069697</c:v>
                </c:pt>
                <c:pt idx="45">
                  <c:v>0.60465116279069697</c:v>
                </c:pt>
                <c:pt idx="46">
                  <c:v>0.60797342192690995</c:v>
                </c:pt>
                <c:pt idx="47">
                  <c:v>0.60797342192690995</c:v>
                </c:pt>
                <c:pt idx="48">
                  <c:v>0.60797342192690995</c:v>
                </c:pt>
                <c:pt idx="49">
                  <c:v>0.61129568106312204</c:v>
                </c:pt>
                <c:pt idx="50">
                  <c:v>0.62790697674418605</c:v>
                </c:pt>
                <c:pt idx="51">
                  <c:v>0.63787375415282299</c:v>
                </c:pt>
                <c:pt idx="52">
                  <c:v>0.64119601328903597</c:v>
                </c:pt>
                <c:pt idx="53">
                  <c:v>0.65116279069767402</c:v>
                </c:pt>
                <c:pt idx="54">
                  <c:v>0.65116279069767402</c:v>
                </c:pt>
                <c:pt idx="55">
                  <c:v>0.65780730897009898</c:v>
                </c:pt>
                <c:pt idx="56">
                  <c:v>0.65780730897009898</c:v>
                </c:pt>
                <c:pt idx="57">
                  <c:v>0.65780730897009898</c:v>
                </c:pt>
                <c:pt idx="58">
                  <c:v>0.66445182724252405</c:v>
                </c:pt>
                <c:pt idx="59">
                  <c:v>0.66445182724252405</c:v>
                </c:pt>
                <c:pt idx="60">
                  <c:v>0.67109634551495001</c:v>
                </c:pt>
                <c:pt idx="61">
                  <c:v>0.67109634551495001</c:v>
                </c:pt>
                <c:pt idx="62">
                  <c:v>0.67109634551495001</c:v>
                </c:pt>
                <c:pt idx="63">
                  <c:v>0.67109634551495001</c:v>
                </c:pt>
                <c:pt idx="64">
                  <c:v>0.67109634551495001</c:v>
                </c:pt>
                <c:pt idx="65">
                  <c:v>0.68106312292358795</c:v>
                </c:pt>
                <c:pt idx="66">
                  <c:v>0.68106312292358795</c:v>
                </c:pt>
                <c:pt idx="67">
                  <c:v>0.68770764119601302</c:v>
                </c:pt>
                <c:pt idx="68">
                  <c:v>0.68770764119601302</c:v>
                </c:pt>
                <c:pt idx="69">
                  <c:v>0.68770764119601302</c:v>
                </c:pt>
                <c:pt idx="70">
                  <c:v>0.69435215946843798</c:v>
                </c:pt>
                <c:pt idx="71">
                  <c:v>0.69435215946843798</c:v>
                </c:pt>
                <c:pt idx="72">
                  <c:v>0.69435215946843798</c:v>
                </c:pt>
                <c:pt idx="73">
                  <c:v>0.69435215946843798</c:v>
                </c:pt>
                <c:pt idx="74">
                  <c:v>0.69435215946843798</c:v>
                </c:pt>
                <c:pt idx="75">
                  <c:v>0.69435215946843798</c:v>
                </c:pt>
                <c:pt idx="76">
                  <c:v>0.69435215946843798</c:v>
                </c:pt>
                <c:pt idx="77">
                  <c:v>0.69435215946843798</c:v>
                </c:pt>
                <c:pt idx="78">
                  <c:v>0.70099667774086305</c:v>
                </c:pt>
                <c:pt idx="79">
                  <c:v>0.70099667774086305</c:v>
                </c:pt>
                <c:pt idx="80">
                  <c:v>0.71428571428571397</c:v>
                </c:pt>
                <c:pt idx="81">
                  <c:v>0.71428571428571397</c:v>
                </c:pt>
                <c:pt idx="82">
                  <c:v>0.71428571428571397</c:v>
                </c:pt>
                <c:pt idx="83">
                  <c:v>0.71428571428571397</c:v>
                </c:pt>
                <c:pt idx="84">
                  <c:v>0.71428571428571397</c:v>
                </c:pt>
                <c:pt idx="85">
                  <c:v>0.71428571428571397</c:v>
                </c:pt>
                <c:pt idx="86">
                  <c:v>0.71428571428571397</c:v>
                </c:pt>
                <c:pt idx="87">
                  <c:v>0.71428571428571397</c:v>
                </c:pt>
                <c:pt idx="88">
                  <c:v>0.71428571428571397</c:v>
                </c:pt>
                <c:pt idx="89">
                  <c:v>0.71428571428571397</c:v>
                </c:pt>
                <c:pt idx="90">
                  <c:v>0.71428571428571397</c:v>
                </c:pt>
                <c:pt idx="91">
                  <c:v>0.71760797342192695</c:v>
                </c:pt>
                <c:pt idx="92">
                  <c:v>0.71760797342192695</c:v>
                </c:pt>
                <c:pt idx="93">
                  <c:v>0.71760797342192695</c:v>
                </c:pt>
                <c:pt idx="94">
                  <c:v>0.71760797342192695</c:v>
                </c:pt>
                <c:pt idx="95">
                  <c:v>0.71760797342192695</c:v>
                </c:pt>
                <c:pt idx="96">
                  <c:v>0.71760797342192695</c:v>
                </c:pt>
                <c:pt idx="97">
                  <c:v>0.71760797342192695</c:v>
                </c:pt>
                <c:pt idx="98">
                  <c:v>0.72425249169435202</c:v>
                </c:pt>
                <c:pt idx="99">
                  <c:v>0.73754152823920205</c:v>
                </c:pt>
                <c:pt idx="100">
                  <c:v>0.73754152823920205</c:v>
                </c:pt>
                <c:pt idx="101">
                  <c:v>0.74418604651162701</c:v>
                </c:pt>
                <c:pt idx="102">
                  <c:v>0.76744186046511598</c:v>
                </c:pt>
                <c:pt idx="103">
                  <c:v>0.76744186046511598</c:v>
                </c:pt>
                <c:pt idx="104">
                  <c:v>0.77076411960132896</c:v>
                </c:pt>
                <c:pt idx="105">
                  <c:v>0.77076411960132896</c:v>
                </c:pt>
                <c:pt idx="106">
                  <c:v>0.77408637873754105</c:v>
                </c:pt>
                <c:pt idx="107">
                  <c:v>0.77740863787375403</c:v>
                </c:pt>
                <c:pt idx="108">
                  <c:v>0.78405315614617899</c:v>
                </c:pt>
                <c:pt idx="109">
                  <c:v>0.78405315614617899</c:v>
                </c:pt>
                <c:pt idx="110">
                  <c:v>0.78405315614617899</c:v>
                </c:pt>
                <c:pt idx="111">
                  <c:v>0.78405315614617899</c:v>
                </c:pt>
                <c:pt idx="112">
                  <c:v>0.800664451827242</c:v>
                </c:pt>
                <c:pt idx="113">
                  <c:v>0.800664451827242</c:v>
                </c:pt>
                <c:pt idx="114">
                  <c:v>0.800664451827242</c:v>
                </c:pt>
                <c:pt idx="115">
                  <c:v>0.800664451827242</c:v>
                </c:pt>
                <c:pt idx="116">
                  <c:v>0.80398671096345498</c:v>
                </c:pt>
                <c:pt idx="117">
                  <c:v>0.81063122923588005</c:v>
                </c:pt>
                <c:pt idx="118">
                  <c:v>0.81395348837209303</c:v>
                </c:pt>
                <c:pt idx="119">
                  <c:v>0.81395348837209303</c:v>
                </c:pt>
                <c:pt idx="120">
                  <c:v>0.81395348837209303</c:v>
                </c:pt>
                <c:pt idx="121">
                  <c:v>0.81395348837209303</c:v>
                </c:pt>
                <c:pt idx="122">
                  <c:v>0.81395348837209303</c:v>
                </c:pt>
                <c:pt idx="123">
                  <c:v>0.81395348837209303</c:v>
                </c:pt>
                <c:pt idx="124">
                  <c:v>0.81727574750830501</c:v>
                </c:pt>
                <c:pt idx="125">
                  <c:v>0.82059800664451799</c:v>
                </c:pt>
                <c:pt idx="126">
                  <c:v>0.82059800664451799</c:v>
                </c:pt>
                <c:pt idx="127">
                  <c:v>0.82392026578072997</c:v>
                </c:pt>
                <c:pt idx="128">
                  <c:v>0.82392026578072997</c:v>
                </c:pt>
                <c:pt idx="129">
                  <c:v>0.82392026578072997</c:v>
                </c:pt>
                <c:pt idx="130">
                  <c:v>0.82724252491694295</c:v>
                </c:pt>
                <c:pt idx="131">
                  <c:v>0.83388704318936802</c:v>
                </c:pt>
                <c:pt idx="132">
                  <c:v>0.83388704318936802</c:v>
                </c:pt>
                <c:pt idx="133">
                  <c:v>0.83388704318936802</c:v>
                </c:pt>
                <c:pt idx="134">
                  <c:v>0.83388704318936802</c:v>
                </c:pt>
                <c:pt idx="135">
                  <c:v>0.83388704318936802</c:v>
                </c:pt>
                <c:pt idx="136">
                  <c:v>0.83388704318936802</c:v>
                </c:pt>
                <c:pt idx="137">
                  <c:v>0.83388704318936802</c:v>
                </c:pt>
                <c:pt idx="138">
                  <c:v>0.83388704318936802</c:v>
                </c:pt>
                <c:pt idx="139">
                  <c:v>0.83388704318936802</c:v>
                </c:pt>
                <c:pt idx="140">
                  <c:v>0.83388704318936802</c:v>
                </c:pt>
                <c:pt idx="141">
                  <c:v>0.83388704318936802</c:v>
                </c:pt>
                <c:pt idx="142">
                  <c:v>0.83388704318936802</c:v>
                </c:pt>
                <c:pt idx="143">
                  <c:v>0.84053156146179397</c:v>
                </c:pt>
                <c:pt idx="144">
                  <c:v>0.84053156146179397</c:v>
                </c:pt>
                <c:pt idx="145">
                  <c:v>0.84053156146179397</c:v>
                </c:pt>
                <c:pt idx="146">
                  <c:v>0.84053156146179397</c:v>
                </c:pt>
                <c:pt idx="147">
                  <c:v>0.84053156146179397</c:v>
                </c:pt>
                <c:pt idx="148">
                  <c:v>0.84717607973421905</c:v>
                </c:pt>
                <c:pt idx="149">
                  <c:v>0.84717607973421905</c:v>
                </c:pt>
                <c:pt idx="150">
                  <c:v>0.84717607973421905</c:v>
                </c:pt>
                <c:pt idx="151">
                  <c:v>0.84717607973421905</c:v>
                </c:pt>
                <c:pt idx="152">
                  <c:v>0.84717607973421905</c:v>
                </c:pt>
                <c:pt idx="153">
                  <c:v>0.84717607973421905</c:v>
                </c:pt>
                <c:pt idx="154">
                  <c:v>0.84717607973421905</c:v>
                </c:pt>
                <c:pt idx="155">
                  <c:v>0.84717607973421905</c:v>
                </c:pt>
                <c:pt idx="156">
                  <c:v>0.84717607973421905</c:v>
                </c:pt>
                <c:pt idx="157">
                  <c:v>0.85049833887043103</c:v>
                </c:pt>
                <c:pt idx="158">
                  <c:v>0.85049833887043103</c:v>
                </c:pt>
                <c:pt idx="159">
                  <c:v>0.85049833887043103</c:v>
                </c:pt>
                <c:pt idx="160">
                  <c:v>0.86046511627906896</c:v>
                </c:pt>
                <c:pt idx="161">
                  <c:v>0.86046511627906896</c:v>
                </c:pt>
                <c:pt idx="162">
                  <c:v>0.86046511627906896</c:v>
                </c:pt>
                <c:pt idx="163">
                  <c:v>0.87707641196013197</c:v>
                </c:pt>
                <c:pt idx="164">
                  <c:v>0.87707641196013197</c:v>
                </c:pt>
                <c:pt idx="165">
                  <c:v>0.87707641196013197</c:v>
                </c:pt>
                <c:pt idx="166">
                  <c:v>0.87707641196013197</c:v>
                </c:pt>
                <c:pt idx="167">
                  <c:v>0.88039867109634495</c:v>
                </c:pt>
                <c:pt idx="168">
                  <c:v>0.88372093023255804</c:v>
                </c:pt>
                <c:pt idx="169">
                  <c:v>0.89700996677740796</c:v>
                </c:pt>
                <c:pt idx="170">
                  <c:v>0.89700996677740796</c:v>
                </c:pt>
                <c:pt idx="171">
                  <c:v>0.89700996677740796</c:v>
                </c:pt>
                <c:pt idx="172">
                  <c:v>0.89700996677740796</c:v>
                </c:pt>
                <c:pt idx="173">
                  <c:v>0.89700996677740796</c:v>
                </c:pt>
                <c:pt idx="174">
                  <c:v>0.89700996677740796</c:v>
                </c:pt>
                <c:pt idx="175">
                  <c:v>0.90033222591362105</c:v>
                </c:pt>
                <c:pt idx="176">
                  <c:v>0.90033222591362105</c:v>
                </c:pt>
                <c:pt idx="177">
                  <c:v>0.90033222591362105</c:v>
                </c:pt>
                <c:pt idx="178">
                  <c:v>0.90365448504983303</c:v>
                </c:pt>
                <c:pt idx="179">
                  <c:v>0.90365448504983303</c:v>
                </c:pt>
                <c:pt idx="180">
                  <c:v>0.90365448504983303</c:v>
                </c:pt>
                <c:pt idx="181">
                  <c:v>0.90365448504983303</c:v>
                </c:pt>
                <c:pt idx="182">
                  <c:v>0.90365448504983303</c:v>
                </c:pt>
                <c:pt idx="183">
                  <c:v>0.90365448504983303</c:v>
                </c:pt>
                <c:pt idx="184">
                  <c:v>0.90365448504983303</c:v>
                </c:pt>
                <c:pt idx="185">
                  <c:v>0.90365448504983303</c:v>
                </c:pt>
                <c:pt idx="186">
                  <c:v>0.90365448504983303</c:v>
                </c:pt>
                <c:pt idx="187">
                  <c:v>0.90365448504983303</c:v>
                </c:pt>
                <c:pt idx="188">
                  <c:v>0.90365448504983303</c:v>
                </c:pt>
                <c:pt idx="189">
                  <c:v>0.90365448504983303</c:v>
                </c:pt>
                <c:pt idx="190">
                  <c:v>0.90365448504983303</c:v>
                </c:pt>
                <c:pt idx="191">
                  <c:v>0.90365448504983303</c:v>
                </c:pt>
                <c:pt idx="192">
                  <c:v>0.90365448504983303</c:v>
                </c:pt>
                <c:pt idx="193">
                  <c:v>0.90365448504983303</c:v>
                </c:pt>
                <c:pt idx="194">
                  <c:v>0.90365448504983303</c:v>
                </c:pt>
                <c:pt idx="195">
                  <c:v>0.90365448504983303</c:v>
                </c:pt>
                <c:pt idx="196">
                  <c:v>0.90365448504983303</c:v>
                </c:pt>
                <c:pt idx="197">
                  <c:v>0.90365448504983303</c:v>
                </c:pt>
                <c:pt idx="198">
                  <c:v>0.90365448504983303</c:v>
                </c:pt>
                <c:pt idx="199">
                  <c:v>0.92026578073089704</c:v>
                </c:pt>
                <c:pt idx="200">
                  <c:v>0.92026578073089704</c:v>
                </c:pt>
                <c:pt idx="201">
                  <c:v>0.93355481727574696</c:v>
                </c:pt>
                <c:pt idx="202">
                  <c:v>0.93355481727574696</c:v>
                </c:pt>
                <c:pt idx="203">
                  <c:v>0.94019933554817203</c:v>
                </c:pt>
                <c:pt idx="204">
                  <c:v>0.94019933554817203</c:v>
                </c:pt>
                <c:pt idx="205">
                  <c:v>0.94019933554817203</c:v>
                </c:pt>
                <c:pt idx="206">
                  <c:v>0.94019933554817203</c:v>
                </c:pt>
                <c:pt idx="207">
                  <c:v>0.94019933554817203</c:v>
                </c:pt>
                <c:pt idx="208">
                  <c:v>0.94019933554817203</c:v>
                </c:pt>
                <c:pt idx="209">
                  <c:v>0.94019933554817203</c:v>
                </c:pt>
                <c:pt idx="210">
                  <c:v>0.94019933554817203</c:v>
                </c:pt>
                <c:pt idx="211">
                  <c:v>0.94019933554817203</c:v>
                </c:pt>
                <c:pt idx="212">
                  <c:v>0.94019933554817203</c:v>
                </c:pt>
                <c:pt idx="213">
                  <c:v>0.94019933554817203</c:v>
                </c:pt>
                <c:pt idx="214">
                  <c:v>0.94019933554817203</c:v>
                </c:pt>
                <c:pt idx="215">
                  <c:v>0.94019933554817203</c:v>
                </c:pt>
                <c:pt idx="216">
                  <c:v>0.94019933554817203</c:v>
                </c:pt>
                <c:pt idx="217">
                  <c:v>0.94019933554817203</c:v>
                </c:pt>
                <c:pt idx="218">
                  <c:v>0.94019933554817203</c:v>
                </c:pt>
                <c:pt idx="219">
                  <c:v>0.94019933554817203</c:v>
                </c:pt>
                <c:pt idx="220">
                  <c:v>0.94019933554817203</c:v>
                </c:pt>
                <c:pt idx="221">
                  <c:v>0.94019933554817203</c:v>
                </c:pt>
                <c:pt idx="222">
                  <c:v>0.94019933554817203</c:v>
                </c:pt>
                <c:pt idx="223">
                  <c:v>0.94019933554817203</c:v>
                </c:pt>
                <c:pt idx="224">
                  <c:v>0.94019933554817203</c:v>
                </c:pt>
                <c:pt idx="225">
                  <c:v>0.94019933554817203</c:v>
                </c:pt>
                <c:pt idx="226">
                  <c:v>0.94019933554817203</c:v>
                </c:pt>
                <c:pt idx="227">
                  <c:v>0.94019933554817203</c:v>
                </c:pt>
                <c:pt idx="228">
                  <c:v>0.94019933554817203</c:v>
                </c:pt>
                <c:pt idx="229">
                  <c:v>0.94019933554817203</c:v>
                </c:pt>
                <c:pt idx="230">
                  <c:v>0.94019933554817203</c:v>
                </c:pt>
                <c:pt idx="231">
                  <c:v>0.94019933554817203</c:v>
                </c:pt>
                <c:pt idx="232">
                  <c:v>0.94019933554817203</c:v>
                </c:pt>
                <c:pt idx="233">
                  <c:v>0.94019933554817203</c:v>
                </c:pt>
                <c:pt idx="234">
                  <c:v>0.94019933554817203</c:v>
                </c:pt>
                <c:pt idx="235">
                  <c:v>0.94019933554817203</c:v>
                </c:pt>
                <c:pt idx="236">
                  <c:v>0.94019933554817203</c:v>
                </c:pt>
                <c:pt idx="237">
                  <c:v>0.94352159468438501</c:v>
                </c:pt>
                <c:pt idx="238">
                  <c:v>0.95348837209302295</c:v>
                </c:pt>
                <c:pt idx="239">
                  <c:v>0.95348837209302295</c:v>
                </c:pt>
                <c:pt idx="240">
                  <c:v>0.95348837209302295</c:v>
                </c:pt>
                <c:pt idx="241">
                  <c:v>0.95348837209302295</c:v>
                </c:pt>
                <c:pt idx="242">
                  <c:v>0.95348837209302295</c:v>
                </c:pt>
                <c:pt idx="243">
                  <c:v>0.95348837209302295</c:v>
                </c:pt>
                <c:pt idx="244">
                  <c:v>0.95348837209302295</c:v>
                </c:pt>
                <c:pt idx="245">
                  <c:v>0.95348837209302295</c:v>
                </c:pt>
                <c:pt idx="246">
                  <c:v>0.95348837209302295</c:v>
                </c:pt>
                <c:pt idx="247">
                  <c:v>0.95348837209302295</c:v>
                </c:pt>
                <c:pt idx="248">
                  <c:v>0.95348837209302295</c:v>
                </c:pt>
                <c:pt idx="249">
                  <c:v>0.95348837209302295</c:v>
                </c:pt>
                <c:pt idx="250">
                  <c:v>0.95348837209302295</c:v>
                </c:pt>
                <c:pt idx="251">
                  <c:v>0.95348837209302295</c:v>
                </c:pt>
                <c:pt idx="252">
                  <c:v>0.95348837209302295</c:v>
                </c:pt>
                <c:pt idx="253">
                  <c:v>0.95348837209302295</c:v>
                </c:pt>
                <c:pt idx="254">
                  <c:v>0.95348837209302295</c:v>
                </c:pt>
                <c:pt idx="255">
                  <c:v>0.95348837209302295</c:v>
                </c:pt>
                <c:pt idx="256">
                  <c:v>0.95348837209302295</c:v>
                </c:pt>
                <c:pt idx="257">
                  <c:v>0.95348837209302295</c:v>
                </c:pt>
                <c:pt idx="258">
                  <c:v>0.95348837209302295</c:v>
                </c:pt>
                <c:pt idx="259">
                  <c:v>0.95348837209302295</c:v>
                </c:pt>
                <c:pt idx="260">
                  <c:v>0.95348837209302295</c:v>
                </c:pt>
                <c:pt idx="261">
                  <c:v>0.95348837209302295</c:v>
                </c:pt>
                <c:pt idx="262">
                  <c:v>0.95348837209302295</c:v>
                </c:pt>
                <c:pt idx="263">
                  <c:v>0.95348837209302295</c:v>
                </c:pt>
                <c:pt idx="264">
                  <c:v>0.95348837209302295</c:v>
                </c:pt>
                <c:pt idx="265">
                  <c:v>0.95348837209302295</c:v>
                </c:pt>
                <c:pt idx="266">
                  <c:v>0.95348837209302295</c:v>
                </c:pt>
                <c:pt idx="267">
                  <c:v>0.95348837209302295</c:v>
                </c:pt>
                <c:pt idx="268">
                  <c:v>0.95348837209302295</c:v>
                </c:pt>
                <c:pt idx="269">
                  <c:v>0.95348837209302295</c:v>
                </c:pt>
                <c:pt idx="270">
                  <c:v>0.95348837209302295</c:v>
                </c:pt>
                <c:pt idx="271">
                  <c:v>0.95348837209302295</c:v>
                </c:pt>
                <c:pt idx="272">
                  <c:v>0.95348837209302295</c:v>
                </c:pt>
                <c:pt idx="273">
                  <c:v>0.95681063122923504</c:v>
                </c:pt>
                <c:pt idx="274">
                  <c:v>0.95681063122923504</c:v>
                </c:pt>
                <c:pt idx="275">
                  <c:v>0.95681063122923504</c:v>
                </c:pt>
                <c:pt idx="276">
                  <c:v>0.95681063122923504</c:v>
                </c:pt>
                <c:pt idx="277">
                  <c:v>0.95681063122923504</c:v>
                </c:pt>
                <c:pt idx="278">
                  <c:v>0.95681063122923504</c:v>
                </c:pt>
                <c:pt idx="279">
                  <c:v>0.95681063122923504</c:v>
                </c:pt>
                <c:pt idx="280">
                  <c:v>0.95681063122923504</c:v>
                </c:pt>
                <c:pt idx="281">
                  <c:v>0.95681063122923504</c:v>
                </c:pt>
                <c:pt idx="282">
                  <c:v>0.95681063122923504</c:v>
                </c:pt>
                <c:pt idx="283">
                  <c:v>0.95681063122923504</c:v>
                </c:pt>
                <c:pt idx="284">
                  <c:v>0.95681063122923504</c:v>
                </c:pt>
                <c:pt idx="285">
                  <c:v>0.96013289036544802</c:v>
                </c:pt>
                <c:pt idx="286">
                  <c:v>0.96013289036544802</c:v>
                </c:pt>
                <c:pt idx="287">
                  <c:v>0.963455149501661</c:v>
                </c:pt>
                <c:pt idx="288">
                  <c:v>0.963455149501661</c:v>
                </c:pt>
                <c:pt idx="289">
                  <c:v>0.963455149501661</c:v>
                </c:pt>
                <c:pt idx="290">
                  <c:v>0.96677740863787298</c:v>
                </c:pt>
                <c:pt idx="291">
                  <c:v>0.96677740863787298</c:v>
                </c:pt>
                <c:pt idx="292">
                  <c:v>0.96677740863787298</c:v>
                </c:pt>
                <c:pt idx="293">
                  <c:v>0.96677740863787298</c:v>
                </c:pt>
                <c:pt idx="294">
                  <c:v>0.96677740863787298</c:v>
                </c:pt>
                <c:pt idx="295">
                  <c:v>0.96677740863787298</c:v>
                </c:pt>
                <c:pt idx="296">
                  <c:v>0.96677740863787298</c:v>
                </c:pt>
                <c:pt idx="297">
                  <c:v>0.96677740863787298</c:v>
                </c:pt>
                <c:pt idx="298">
                  <c:v>0.97009966777408596</c:v>
                </c:pt>
                <c:pt idx="299">
                  <c:v>0.97009966777408596</c:v>
                </c:pt>
                <c:pt idx="300">
                  <c:v>0.97009966777408596</c:v>
                </c:pt>
                <c:pt idx="301">
                  <c:v>0.97009966777408596</c:v>
                </c:pt>
                <c:pt idx="302">
                  <c:v>0.97009966777408596</c:v>
                </c:pt>
                <c:pt idx="303">
                  <c:v>0.97009966777408596</c:v>
                </c:pt>
                <c:pt idx="304">
                  <c:v>0.97009966777408596</c:v>
                </c:pt>
                <c:pt idx="305">
                  <c:v>0.97009966777408596</c:v>
                </c:pt>
                <c:pt idx="306">
                  <c:v>0.97009966777408596</c:v>
                </c:pt>
                <c:pt idx="307">
                  <c:v>0.97009966777408596</c:v>
                </c:pt>
                <c:pt idx="308">
                  <c:v>0.97009966777408596</c:v>
                </c:pt>
                <c:pt idx="309">
                  <c:v>0.97009966777408596</c:v>
                </c:pt>
                <c:pt idx="310">
                  <c:v>0.97009966777408596</c:v>
                </c:pt>
                <c:pt idx="311">
                  <c:v>0.97009966777408596</c:v>
                </c:pt>
                <c:pt idx="312">
                  <c:v>0.97009966777408596</c:v>
                </c:pt>
                <c:pt idx="313">
                  <c:v>0.97009966777408596</c:v>
                </c:pt>
                <c:pt idx="314">
                  <c:v>0.97009966777408596</c:v>
                </c:pt>
                <c:pt idx="315">
                  <c:v>0.97009966777408596</c:v>
                </c:pt>
                <c:pt idx="316">
                  <c:v>0.97009966777408596</c:v>
                </c:pt>
                <c:pt idx="317">
                  <c:v>0.97009966777408596</c:v>
                </c:pt>
                <c:pt idx="318">
                  <c:v>0.97009966777408596</c:v>
                </c:pt>
                <c:pt idx="319">
                  <c:v>0.97009966777408596</c:v>
                </c:pt>
                <c:pt idx="320">
                  <c:v>0.97009966777408596</c:v>
                </c:pt>
                <c:pt idx="321">
                  <c:v>0.97009966777408596</c:v>
                </c:pt>
                <c:pt idx="322">
                  <c:v>0.97009966777408596</c:v>
                </c:pt>
                <c:pt idx="323">
                  <c:v>0.97342192691029905</c:v>
                </c:pt>
                <c:pt idx="324">
                  <c:v>0.97342192691029905</c:v>
                </c:pt>
                <c:pt idx="325">
                  <c:v>0.97342192691029905</c:v>
                </c:pt>
                <c:pt idx="326">
                  <c:v>0.97342192691029905</c:v>
                </c:pt>
                <c:pt idx="327">
                  <c:v>0.97342192691029905</c:v>
                </c:pt>
                <c:pt idx="328">
                  <c:v>0.97674418604651103</c:v>
                </c:pt>
                <c:pt idx="329">
                  <c:v>0.97674418604651103</c:v>
                </c:pt>
                <c:pt idx="330">
                  <c:v>0.97674418604651103</c:v>
                </c:pt>
                <c:pt idx="331">
                  <c:v>0.97674418604651103</c:v>
                </c:pt>
                <c:pt idx="332">
                  <c:v>0.97674418604651103</c:v>
                </c:pt>
                <c:pt idx="333">
                  <c:v>0.97674418604651103</c:v>
                </c:pt>
                <c:pt idx="334">
                  <c:v>0.97674418604651103</c:v>
                </c:pt>
                <c:pt idx="335">
                  <c:v>0.97674418604651103</c:v>
                </c:pt>
                <c:pt idx="336">
                  <c:v>0.97674418604651103</c:v>
                </c:pt>
                <c:pt idx="337">
                  <c:v>0.97674418604651103</c:v>
                </c:pt>
                <c:pt idx="338">
                  <c:v>0.97674418604651103</c:v>
                </c:pt>
                <c:pt idx="339">
                  <c:v>0.97674418604651103</c:v>
                </c:pt>
                <c:pt idx="340">
                  <c:v>0.97674418604651103</c:v>
                </c:pt>
                <c:pt idx="341">
                  <c:v>0.97674418604651103</c:v>
                </c:pt>
                <c:pt idx="342">
                  <c:v>0.97674418604651103</c:v>
                </c:pt>
                <c:pt idx="343">
                  <c:v>0.97674418604651103</c:v>
                </c:pt>
                <c:pt idx="344">
                  <c:v>0.97674418604651103</c:v>
                </c:pt>
                <c:pt idx="345">
                  <c:v>0.97674418604651103</c:v>
                </c:pt>
                <c:pt idx="346">
                  <c:v>0.97674418604651103</c:v>
                </c:pt>
                <c:pt idx="347">
                  <c:v>0.97674418604651103</c:v>
                </c:pt>
                <c:pt idx="348">
                  <c:v>0.97674418604651103</c:v>
                </c:pt>
                <c:pt idx="349">
                  <c:v>0.97674418604651103</c:v>
                </c:pt>
                <c:pt idx="350">
                  <c:v>0.97674418604651103</c:v>
                </c:pt>
                <c:pt idx="351">
                  <c:v>0.97674418604651103</c:v>
                </c:pt>
                <c:pt idx="352">
                  <c:v>0.97674418604651103</c:v>
                </c:pt>
                <c:pt idx="353">
                  <c:v>0.97674418604651103</c:v>
                </c:pt>
                <c:pt idx="354">
                  <c:v>0.97674418604651103</c:v>
                </c:pt>
                <c:pt idx="355">
                  <c:v>0.97674418604651103</c:v>
                </c:pt>
                <c:pt idx="356">
                  <c:v>0.97674418604651103</c:v>
                </c:pt>
                <c:pt idx="357">
                  <c:v>0.97674418604651103</c:v>
                </c:pt>
                <c:pt idx="358">
                  <c:v>0.97674418604651103</c:v>
                </c:pt>
                <c:pt idx="359">
                  <c:v>0.97674418604651103</c:v>
                </c:pt>
                <c:pt idx="360">
                  <c:v>0.97674418604651103</c:v>
                </c:pt>
                <c:pt idx="361">
                  <c:v>0.97674418604651103</c:v>
                </c:pt>
                <c:pt idx="362">
                  <c:v>0.97674418604651103</c:v>
                </c:pt>
                <c:pt idx="363">
                  <c:v>0.98006644518272401</c:v>
                </c:pt>
                <c:pt idx="364">
                  <c:v>0.98006644518272401</c:v>
                </c:pt>
                <c:pt idx="365">
                  <c:v>0.98006644518272401</c:v>
                </c:pt>
                <c:pt idx="366">
                  <c:v>0.98006644518272401</c:v>
                </c:pt>
                <c:pt idx="367">
                  <c:v>0.98006644518272401</c:v>
                </c:pt>
                <c:pt idx="368">
                  <c:v>0.98006644518272401</c:v>
                </c:pt>
                <c:pt idx="369">
                  <c:v>0.98006644518272401</c:v>
                </c:pt>
                <c:pt idx="370">
                  <c:v>0.98006644518272401</c:v>
                </c:pt>
                <c:pt idx="371">
                  <c:v>0.98006644518272401</c:v>
                </c:pt>
                <c:pt idx="372">
                  <c:v>0.98006644518272401</c:v>
                </c:pt>
                <c:pt idx="373">
                  <c:v>0.98006644518272401</c:v>
                </c:pt>
                <c:pt idx="374">
                  <c:v>0.98006644518272401</c:v>
                </c:pt>
                <c:pt idx="375">
                  <c:v>0.98006644518272401</c:v>
                </c:pt>
                <c:pt idx="376">
                  <c:v>0.98006644518272401</c:v>
                </c:pt>
                <c:pt idx="377">
                  <c:v>0.98006644518272401</c:v>
                </c:pt>
                <c:pt idx="378">
                  <c:v>0.98006644518272401</c:v>
                </c:pt>
                <c:pt idx="379">
                  <c:v>0.98006644518272401</c:v>
                </c:pt>
                <c:pt idx="380">
                  <c:v>0.98006644518272401</c:v>
                </c:pt>
                <c:pt idx="381">
                  <c:v>0.98006644518272401</c:v>
                </c:pt>
                <c:pt idx="382">
                  <c:v>0.98006644518272401</c:v>
                </c:pt>
                <c:pt idx="383">
                  <c:v>0.98006644518272401</c:v>
                </c:pt>
                <c:pt idx="384">
                  <c:v>0.98006644518272401</c:v>
                </c:pt>
                <c:pt idx="385">
                  <c:v>0.98006644518272401</c:v>
                </c:pt>
                <c:pt idx="386">
                  <c:v>0.98006644518272401</c:v>
                </c:pt>
                <c:pt idx="387">
                  <c:v>0.98006644518272401</c:v>
                </c:pt>
                <c:pt idx="388">
                  <c:v>0.98338870431893599</c:v>
                </c:pt>
                <c:pt idx="389">
                  <c:v>0.98338870431893599</c:v>
                </c:pt>
                <c:pt idx="390">
                  <c:v>0.98338870431893599</c:v>
                </c:pt>
                <c:pt idx="391">
                  <c:v>0.98338870431893599</c:v>
                </c:pt>
                <c:pt idx="392">
                  <c:v>0.98338870431893599</c:v>
                </c:pt>
                <c:pt idx="393">
                  <c:v>0.98338870431893599</c:v>
                </c:pt>
                <c:pt idx="394">
                  <c:v>0.98338870431893599</c:v>
                </c:pt>
                <c:pt idx="395">
                  <c:v>0.98338870431893599</c:v>
                </c:pt>
                <c:pt idx="396">
                  <c:v>0.98338870431893599</c:v>
                </c:pt>
                <c:pt idx="397">
                  <c:v>0.98671096345514897</c:v>
                </c:pt>
                <c:pt idx="398">
                  <c:v>0.98671096345514897</c:v>
                </c:pt>
                <c:pt idx="399">
                  <c:v>0.98671096345514897</c:v>
                </c:pt>
                <c:pt idx="400">
                  <c:v>0.98671096345514897</c:v>
                </c:pt>
                <c:pt idx="401">
                  <c:v>0.99003322259136195</c:v>
                </c:pt>
                <c:pt idx="402">
                  <c:v>0.99003322259136195</c:v>
                </c:pt>
                <c:pt idx="403">
                  <c:v>0.99003322259136195</c:v>
                </c:pt>
                <c:pt idx="404">
                  <c:v>0.99003322259136195</c:v>
                </c:pt>
                <c:pt idx="405">
                  <c:v>0.99003322259136195</c:v>
                </c:pt>
                <c:pt idx="406">
                  <c:v>0.99003322259136195</c:v>
                </c:pt>
                <c:pt idx="407">
                  <c:v>0.99003322259136195</c:v>
                </c:pt>
                <c:pt idx="408">
                  <c:v>0.99003322259136195</c:v>
                </c:pt>
                <c:pt idx="409">
                  <c:v>0.99003322259136195</c:v>
                </c:pt>
                <c:pt idx="410">
                  <c:v>0.99003322259136195</c:v>
                </c:pt>
                <c:pt idx="411">
                  <c:v>0.99003322259136195</c:v>
                </c:pt>
                <c:pt idx="412">
                  <c:v>0.99003322259136195</c:v>
                </c:pt>
                <c:pt idx="413">
                  <c:v>0.99003322259136195</c:v>
                </c:pt>
                <c:pt idx="414">
                  <c:v>0.99003322259136195</c:v>
                </c:pt>
                <c:pt idx="415">
                  <c:v>0.99003322259136195</c:v>
                </c:pt>
                <c:pt idx="416">
                  <c:v>0.99003322259136195</c:v>
                </c:pt>
                <c:pt idx="417">
                  <c:v>0.99003322259136195</c:v>
                </c:pt>
                <c:pt idx="418">
                  <c:v>0.99003322259136195</c:v>
                </c:pt>
                <c:pt idx="419">
                  <c:v>0.99003322259136195</c:v>
                </c:pt>
                <c:pt idx="420">
                  <c:v>0.99003322259136195</c:v>
                </c:pt>
                <c:pt idx="421">
                  <c:v>0.99003322259136195</c:v>
                </c:pt>
                <c:pt idx="422">
                  <c:v>0.99003322259136195</c:v>
                </c:pt>
                <c:pt idx="423">
                  <c:v>0.99003322259136195</c:v>
                </c:pt>
                <c:pt idx="424">
                  <c:v>0.99003322259136195</c:v>
                </c:pt>
                <c:pt idx="425">
                  <c:v>0.99003322259136195</c:v>
                </c:pt>
                <c:pt idx="426">
                  <c:v>0.99335548172757404</c:v>
                </c:pt>
                <c:pt idx="427">
                  <c:v>0.99335548172757404</c:v>
                </c:pt>
                <c:pt idx="428">
                  <c:v>0.99667774086378702</c:v>
                </c:pt>
                <c:pt idx="429">
                  <c:v>0.99667774086378702</c:v>
                </c:pt>
                <c:pt idx="430">
                  <c:v>0.99667774086378702</c:v>
                </c:pt>
                <c:pt idx="431">
                  <c:v>0.99667774086378702</c:v>
                </c:pt>
                <c:pt idx="432">
                  <c:v>0.99667774086378702</c:v>
                </c:pt>
                <c:pt idx="433">
                  <c:v>0.99667774086378702</c:v>
                </c:pt>
                <c:pt idx="434">
                  <c:v>0.99667774086378702</c:v>
                </c:pt>
                <c:pt idx="435">
                  <c:v>0.99667774086378702</c:v>
                </c:pt>
                <c:pt idx="436">
                  <c:v>0.99667774086378702</c:v>
                </c:pt>
                <c:pt idx="437">
                  <c:v>0.99667774086378702</c:v>
                </c:pt>
                <c:pt idx="438">
                  <c:v>0.99667774086378702</c:v>
                </c:pt>
                <c:pt idx="439">
                  <c:v>0.99667774086378702</c:v>
                </c:pt>
                <c:pt idx="440">
                  <c:v>0.99667774086378702</c:v>
                </c:pt>
                <c:pt idx="441">
                  <c:v>0.99667774086378702</c:v>
                </c:pt>
                <c:pt idx="442">
                  <c:v>0.99667774086378702</c:v>
                </c:pt>
                <c:pt idx="443">
                  <c:v>0.99667774086378702</c:v>
                </c:pt>
                <c:pt idx="444">
                  <c:v>0.99667774086378702</c:v>
                </c:pt>
                <c:pt idx="445">
                  <c:v>0.99667774086378702</c:v>
                </c:pt>
                <c:pt idx="446">
                  <c:v>0.99667774086378702</c:v>
                </c:pt>
                <c:pt idx="447">
                  <c:v>0.99667774086378702</c:v>
                </c:pt>
                <c:pt idx="448">
                  <c:v>0.99667774086378702</c:v>
                </c:pt>
                <c:pt idx="449">
                  <c:v>0.99667774086378702</c:v>
                </c:pt>
                <c:pt idx="450">
                  <c:v>0.99667774086378702</c:v>
                </c:pt>
                <c:pt idx="451">
                  <c:v>0.99667774086378702</c:v>
                </c:pt>
                <c:pt idx="452">
                  <c:v>0.99667774086378702</c:v>
                </c:pt>
                <c:pt idx="453">
                  <c:v>0.99667774086378702</c:v>
                </c:pt>
                <c:pt idx="454">
                  <c:v>0.99667774086378702</c:v>
                </c:pt>
                <c:pt idx="455">
                  <c:v>0.99667774086378702</c:v>
                </c:pt>
                <c:pt idx="456">
                  <c:v>0.99667774086378702</c:v>
                </c:pt>
                <c:pt idx="457">
                  <c:v>0.99667774086378702</c:v>
                </c:pt>
                <c:pt idx="458">
                  <c:v>0.99667774086378702</c:v>
                </c:pt>
                <c:pt idx="459">
                  <c:v>0.99667774086378702</c:v>
                </c:pt>
                <c:pt idx="460">
                  <c:v>0.99667774086378702</c:v>
                </c:pt>
                <c:pt idx="461">
                  <c:v>0.99667774086378702</c:v>
                </c:pt>
                <c:pt idx="462">
                  <c:v>0.99667774086378702</c:v>
                </c:pt>
                <c:pt idx="463">
                  <c:v>0.99667774086378702</c:v>
                </c:pt>
                <c:pt idx="464">
                  <c:v>0.99667774086378702</c:v>
                </c:pt>
                <c:pt idx="465">
                  <c:v>0.99667774086378702</c:v>
                </c:pt>
                <c:pt idx="466">
                  <c:v>0.99667774086378702</c:v>
                </c:pt>
                <c:pt idx="467">
                  <c:v>0.99667774086378702</c:v>
                </c:pt>
                <c:pt idx="468">
                  <c:v>0.99667774086378702</c:v>
                </c:pt>
                <c:pt idx="469">
                  <c:v>0.99667774086378702</c:v>
                </c:pt>
                <c:pt idx="470">
                  <c:v>0.99667774086378702</c:v>
                </c:pt>
                <c:pt idx="471">
                  <c:v>0.99667774086378702</c:v>
                </c:pt>
                <c:pt idx="472">
                  <c:v>0.99667774086378702</c:v>
                </c:pt>
                <c:pt idx="473">
                  <c:v>0.99667774086378702</c:v>
                </c:pt>
                <c:pt idx="474">
                  <c:v>0.99667774086378702</c:v>
                </c:pt>
                <c:pt idx="475">
                  <c:v>0.99667774086378702</c:v>
                </c:pt>
                <c:pt idx="476">
                  <c:v>0.99667774086378702</c:v>
                </c:pt>
                <c:pt idx="477">
                  <c:v>0.99667774086378702</c:v>
                </c:pt>
                <c:pt idx="478">
                  <c:v>0.99667774086378702</c:v>
                </c:pt>
                <c:pt idx="479">
                  <c:v>0.99667774086378702</c:v>
                </c:pt>
                <c:pt idx="480">
                  <c:v>0.99667774086378702</c:v>
                </c:pt>
                <c:pt idx="481">
                  <c:v>0.99667774086378702</c:v>
                </c:pt>
                <c:pt idx="482">
                  <c:v>0.99667774086378702</c:v>
                </c:pt>
                <c:pt idx="483">
                  <c:v>0.99667774086378702</c:v>
                </c:pt>
                <c:pt idx="484">
                  <c:v>0.99667774086378702</c:v>
                </c:pt>
                <c:pt idx="485">
                  <c:v>0.99667774086378702</c:v>
                </c:pt>
                <c:pt idx="486">
                  <c:v>0.99667774086378702</c:v>
                </c:pt>
                <c:pt idx="487">
                  <c:v>0.99667774086378702</c:v>
                </c:pt>
                <c:pt idx="488">
                  <c:v>0.99667774086378702</c:v>
                </c:pt>
                <c:pt idx="489">
                  <c:v>0.99667774086378702</c:v>
                </c:pt>
                <c:pt idx="490">
                  <c:v>0.99667774086378702</c:v>
                </c:pt>
                <c:pt idx="491">
                  <c:v>0.99667774086378702</c:v>
                </c:pt>
                <c:pt idx="492">
                  <c:v>0.99667774086378702</c:v>
                </c:pt>
                <c:pt idx="493">
                  <c:v>0.99667774086378702</c:v>
                </c:pt>
                <c:pt idx="494">
                  <c:v>0.99667774086378702</c:v>
                </c:pt>
                <c:pt idx="495">
                  <c:v>0.99667774086378702</c:v>
                </c:pt>
                <c:pt idx="496">
                  <c:v>0.99667774086378702</c:v>
                </c:pt>
                <c:pt idx="497">
                  <c:v>0.99667774086378702</c:v>
                </c:pt>
                <c:pt idx="498">
                  <c:v>0.99667774086378702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0960"/>
        <c:axId val="38763840"/>
      </c:scatterChart>
      <c:valAx>
        <c:axId val="3876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38763840"/>
        <c:crosses val="autoZero"/>
        <c:crossBetween val="midCat"/>
      </c:valAx>
      <c:valAx>
        <c:axId val="387638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87609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0.34219</cdr:x>
      <cdr:y>0.14815</cdr:y>
    </cdr:from>
    <cdr:to>
      <cdr:x>0.50833</cdr:x>
      <cdr:y>0.27778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28985" y="609608"/>
          <a:ext cx="1519215" cy="5333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(177, 90%)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0.1</cdr:x>
      <cdr:y>0.11111</cdr:y>
    </cdr:from>
    <cdr:to>
      <cdr:x>0.26667</cdr:x>
      <cdr:y>0.2037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14400" y="457200"/>
          <a:ext cx="15240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/>
            <a:t>(</a:t>
          </a:r>
          <a:r>
            <a:rPr lang="en-US" sz="2400" dirty="0" smtClean="0"/>
            <a:t>114, </a:t>
          </a:r>
          <a:r>
            <a:rPr lang="en-US" sz="2400" dirty="0" smtClean="0"/>
            <a:t>80%)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0.25833</cdr:x>
      <cdr:y>0.18519</cdr:y>
    </cdr:from>
    <cdr:to>
      <cdr:x>0.27468</cdr:x>
      <cdr:y>0.22223</cdr:y>
    </cdr:to>
    <cdr:sp macro="" textlink="">
      <cdr:nvSpPr>
        <cdr:cNvPr id="6" name="Oval 5"/>
        <cdr:cNvSpPr/>
      </cdr:nvSpPr>
      <cdr:spPr>
        <a:xfrm xmlns:a="http://schemas.openxmlformats.org/drawingml/2006/main">
          <a:off x="2362200" y="762000"/>
          <a:ext cx="149504" cy="15241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0.34167</cdr:x>
      <cdr:y>0.11111</cdr:y>
    </cdr:from>
    <cdr:to>
      <cdr:x>0.35802</cdr:x>
      <cdr:y>0.14815</cdr:y>
    </cdr:to>
    <cdr:sp macro="" textlink="">
      <cdr:nvSpPr>
        <cdr:cNvPr id="8" name="Oval 7"/>
        <cdr:cNvSpPr/>
      </cdr:nvSpPr>
      <cdr:spPr>
        <a:xfrm xmlns:a="http://schemas.openxmlformats.org/drawingml/2006/main">
          <a:off x="3124200" y="457200"/>
          <a:ext cx="149504" cy="152415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255"/>
            <a:ext cx="777240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1720"/>
            <a:ext cx="640080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4783"/>
            <a:ext cx="205740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4783"/>
            <a:ext cx="601980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4140"/>
            <a:ext cx="777240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4028"/>
            <a:ext cx="777240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121"/>
            <a:ext cx="4038600" cy="27155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121"/>
            <a:ext cx="4038600" cy="27155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1068"/>
            <a:ext cx="4040188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04925"/>
            <a:ext cx="4040188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21068"/>
            <a:ext cx="4041775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04925"/>
            <a:ext cx="4041775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63830"/>
            <a:ext cx="3008313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3831"/>
            <a:ext cx="5111750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861061"/>
            <a:ext cx="3008313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880361"/>
            <a:ext cx="548640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7665"/>
            <a:ext cx="548640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220404"/>
            <a:ext cx="548640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478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121"/>
            <a:ext cx="8229600" cy="271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813811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813811"/>
            <a:ext cx="2895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813811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770855"/>
              </p:ext>
            </p:extLst>
          </p:nvPr>
        </p:nvGraphicFramePr>
        <p:xfrm>
          <a:off x="0" y="0"/>
          <a:ext cx="9144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09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6</cp:revision>
  <dcterms:created xsi:type="dcterms:W3CDTF">2006-08-16T00:00:00Z</dcterms:created>
  <dcterms:modified xsi:type="dcterms:W3CDTF">2015-02-25T21:58:08Z</dcterms:modified>
</cp:coreProperties>
</file>