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315200" cy="1646238"/>
  <p:notesSz cx="6858000" cy="9144000"/>
  <p:defaultTextStyle>
    <a:defPPr>
      <a:defRPr lang="en-US"/>
    </a:defPPr>
    <a:lvl1pPr marL="0" algn="l" defTabSz="49633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248168" algn="l" defTabSz="49633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496336" algn="l" defTabSz="49633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44504" algn="l" defTabSz="49633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992673" algn="l" defTabSz="49633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240841" algn="l" defTabSz="49633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1489009" algn="l" defTabSz="49633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1737177" algn="l" defTabSz="49633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1985345" algn="l" defTabSz="49633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16" d="100"/>
          <a:sy n="216" d="100"/>
        </p:scale>
        <p:origin x="-96" y="-1368"/>
      </p:cViewPr>
      <p:guideLst>
        <p:guide orient="horz" pos="519"/>
        <p:guide pos="23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511401"/>
            <a:ext cx="6217920" cy="3528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932868"/>
            <a:ext cx="5120640" cy="42070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48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963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44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926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408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89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3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9853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520" y="65927"/>
            <a:ext cx="1645920" cy="14046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760" y="65927"/>
            <a:ext cx="4815840" cy="14046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1057861"/>
            <a:ext cx="6217920" cy="326961"/>
          </a:xfrm>
        </p:spPr>
        <p:txBody>
          <a:bodyPr anchor="t"/>
          <a:lstStyle>
            <a:lvl1pPr algn="l">
              <a:defRPr sz="2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697747"/>
            <a:ext cx="6217920" cy="360114"/>
          </a:xfrm>
        </p:spPr>
        <p:txBody>
          <a:bodyPr anchor="b"/>
          <a:lstStyle>
            <a:lvl1pPr marL="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1pPr>
            <a:lvl2pPr marL="24816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9633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4450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92673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2408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489009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737177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985345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" y="384123"/>
            <a:ext cx="3230880" cy="1086441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18560" y="384123"/>
            <a:ext cx="3230880" cy="1086441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368499"/>
            <a:ext cx="3232150" cy="153572"/>
          </a:xfrm>
        </p:spPr>
        <p:txBody>
          <a:bodyPr anchor="b"/>
          <a:lstStyle>
            <a:lvl1pPr marL="0" indent="0">
              <a:buNone/>
              <a:defRPr sz="1300" b="1"/>
            </a:lvl1pPr>
            <a:lvl2pPr marL="248168" indent="0">
              <a:buNone/>
              <a:defRPr sz="1100" b="1"/>
            </a:lvl2pPr>
            <a:lvl3pPr marL="496336" indent="0">
              <a:buNone/>
              <a:defRPr sz="1000" b="1"/>
            </a:lvl3pPr>
            <a:lvl4pPr marL="744504" indent="0">
              <a:buNone/>
              <a:defRPr sz="900" b="1"/>
            </a:lvl4pPr>
            <a:lvl5pPr marL="992673" indent="0">
              <a:buNone/>
              <a:defRPr sz="900" b="1"/>
            </a:lvl5pPr>
            <a:lvl6pPr marL="1240841" indent="0">
              <a:buNone/>
              <a:defRPr sz="900" b="1"/>
            </a:lvl6pPr>
            <a:lvl7pPr marL="1489009" indent="0">
              <a:buNone/>
              <a:defRPr sz="900" b="1"/>
            </a:lvl7pPr>
            <a:lvl8pPr marL="1737177" indent="0">
              <a:buNone/>
              <a:defRPr sz="900" b="1"/>
            </a:lvl8pPr>
            <a:lvl9pPr marL="1985345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522071"/>
            <a:ext cx="3232150" cy="948493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020" y="368499"/>
            <a:ext cx="3233420" cy="153572"/>
          </a:xfrm>
        </p:spPr>
        <p:txBody>
          <a:bodyPr anchor="b"/>
          <a:lstStyle>
            <a:lvl1pPr marL="0" indent="0">
              <a:buNone/>
              <a:defRPr sz="1300" b="1"/>
            </a:lvl1pPr>
            <a:lvl2pPr marL="248168" indent="0">
              <a:buNone/>
              <a:defRPr sz="1100" b="1"/>
            </a:lvl2pPr>
            <a:lvl3pPr marL="496336" indent="0">
              <a:buNone/>
              <a:defRPr sz="1000" b="1"/>
            </a:lvl3pPr>
            <a:lvl4pPr marL="744504" indent="0">
              <a:buNone/>
              <a:defRPr sz="900" b="1"/>
            </a:lvl4pPr>
            <a:lvl5pPr marL="992673" indent="0">
              <a:buNone/>
              <a:defRPr sz="900" b="1"/>
            </a:lvl5pPr>
            <a:lvl6pPr marL="1240841" indent="0">
              <a:buNone/>
              <a:defRPr sz="900" b="1"/>
            </a:lvl6pPr>
            <a:lvl7pPr marL="1489009" indent="0">
              <a:buNone/>
              <a:defRPr sz="900" b="1"/>
            </a:lvl7pPr>
            <a:lvl8pPr marL="1737177" indent="0">
              <a:buNone/>
              <a:defRPr sz="900" b="1"/>
            </a:lvl8pPr>
            <a:lvl9pPr marL="1985345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020" y="522071"/>
            <a:ext cx="3233420" cy="948493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65545"/>
            <a:ext cx="2406650" cy="278946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040" y="65545"/>
            <a:ext cx="4089400" cy="1405019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1" y="344491"/>
            <a:ext cx="2406650" cy="1126073"/>
          </a:xfrm>
        </p:spPr>
        <p:txBody>
          <a:bodyPr/>
          <a:lstStyle>
            <a:lvl1pPr marL="0" indent="0">
              <a:buNone/>
              <a:defRPr sz="800"/>
            </a:lvl1pPr>
            <a:lvl2pPr marL="248168" indent="0">
              <a:buNone/>
              <a:defRPr sz="700"/>
            </a:lvl2pPr>
            <a:lvl3pPr marL="496336" indent="0">
              <a:buNone/>
              <a:defRPr sz="500"/>
            </a:lvl3pPr>
            <a:lvl4pPr marL="744504" indent="0">
              <a:buNone/>
              <a:defRPr sz="500"/>
            </a:lvl4pPr>
            <a:lvl5pPr marL="992673" indent="0">
              <a:buNone/>
              <a:defRPr sz="500"/>
            </a:lvl5pPr>
            <a:lvl6pPr marL="1240841" indent="0">
              <a:buNone/>
              <a:defRPr sz="500"/>
            </a:lvl6pPr>
            <a:lvl7pPr marL="1489009" indent="0">
              <a:buNone/>
              <a:defRPr sz="500"/>
            </a:lvl7pPr>
            <a:lvl8pPr marL="1737177" indent="0">
              <a:buNone/>
              <a:defRPr sz="500"/>
            </a:lvl8pPr>
            <a:lvl9pPr marL="1985345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830" y="1152367"/>
            <a:ext cx="4389120" cy="136044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830" y="147094"/>
            <a:ext cx="4389120" cy="987743"/>
          </a:xfrm>
        </p:spPr>
        <p:txBody>
          <a:bodyPr/>
          <a:lstStyle>
            <a:lvl1pPr marL="0" indent="0">
              <a:buNone/>
              <a:defRPr sz="1700"/>
            </a:lvl1pPr>
            <a:lvl2pPr marL="248168" indent="0">
              <a:buNone/>
              <a:defRPr sz="1500"/>
            </a:lvl2pPr>
            <a:lvl3pPr marL="496336" indent="0">
              <a:buNone/>
              <a:defRPr sz="1300"/>
            </a:lvl3pPr>
            <a:lvl4pPr marL="744504" indent="0">
              <a:buNone/>
              <a:defRPr sz="1100"/>
            </a:lvl4pPr>
            <a:lvl5pPr marL="992673" indent="0">
              <a:buNone/>
              <a:defRPr sz="1100"/>
            </a:lvl5pPr>
            <a:lvl6pPr marL="1240841" indent="0">
              <a:buNone/>
              <a:defRPr sz="1100"/>
            </a:lvl6pPr>
            <a:lvl7pPr marL="1489009" indent="0">
              <a:buNone/>
              <a:defRPr sz="1100"/>
            </a:lvl7pPr>
            <a:lvl8pPr marL="1737177" indent="0">
              <a:buNone/>
              <a:defRPr sz="1100"/>
            </a:lvl8pPr>
            <a:lvl9pPr marL="1985345" indent="0">
              <a:buNone/>
              <a:defRPr sz="1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830" y="1288410"/>
            <a:ext cx="4389120" cy="193204"/>
          </a:xfrm>
        </p:spPr>
        <p:txBody>
          <a:bodyPr/>
          <a:lstStyle>
            <a:lvl1pPr marL="0" indent="0">
              <a:buNone/>
              <a:defRPr sz="800"/>
            </a:lvl1pPr>
            <a:lvl2pPr marL="248168" indent="0">
              <a:buNone/>
              <a:defRPr sz="700"/>
            </a:lvl2pPr>
            <a:lvl3pPr marL="496336" indent="0">
              <a:buNone/>
              <a:defRPr sz="500"/>
            </a:lvl3pPr>
            <a:lvl4pPr marL="744504" indent="0">
              <a:buNone/>
              <a:defRPr sz="500"/>
            </a:lvl4pPr>
            <a:lvl5pPr marL="992673" indent="0">
              <a:buNone/>
              <a:defRPr sz="500"/>
            </a:lvl5pPr>
            <a:lvl6pPr marL="1240841" indent="0">
              <a:buNone/>
              <a:defRPr sz="500"/>
            </a:lvl6pPr>
            <a:lvl7pPr marL="1489009" indent="0">
              <a:buNone/>
              <a:defRPr sz="500"/>
            </a:lvl7pPr>
            <a:lvl8pPr marL="1737177" indent="0">
              <a:buNone/>
              <a:defRPr sz="500"/>
            </a:lvl8pPr>
            <a:lvl9pPr marL="1985345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65926"/>
            <a:ext cx="6583680" cy="274373"/>
          </a:xfrm>
          <a:prstGeom prst="rect">
            <a:avLst/>
          </a:prstGeom>
        </p:spPr>
        <p:txBody>
          <a:bodyPr vert="horz" lIns="49634" tIns="24817" rIns="49634" bIns="2481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384123"/>
            <a:ext cx="6583680" cy="1086441"/>
          </a:xfrm>
          <a:prstGeom prst="rect">
            <a:avLst/>
          </a:prstGeom>
        </p:spPr>
        <p:txBody>
          <a:bodyPr vert="horz" lIns="49634" tIns="24817" rIns="49634" bIns="2481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5760" y="1525819"/>
            <a:ext cx="1706880" cy="87647"/>
          </a:xfrm>
          <a:prstGeom prst="rect">
            <a:avLst/>
          </a:prstGeom>
        </p:spPr>
        <p:txBody>
          <a:bodyPr vert="horz" lIns="49634" tIns="24817" rIns="49634" bIns="24817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9360" y="1525819"/>
            <a:ext cx="2316480" cy="87647"/>
          </a:xfrm>
          <a:prstGeom prst="rect">
            <a:avLst/>
          </a:prstGeom>
        </p:spPr>
        <p:txBody>
          <a:bodyPr vert="horz" lIns="49634" tIns="24817" rIns="49634" bIns="24817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42560" y="1525819"/>
            <a:ext cx="1706880" cy="87647"/>
          </a:xfrm>
          <a:prstGeom prst="rect">
            <a:avLst/>
          </a:prstGeom>
        </p:spPr>
        <p:txBody>
          <a:bodyPr vert="horz" lIns="49634" tIns="24817" rIns="49634" bIns="24817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96336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6126" indent="-186126" algn="l" defTabSz="496336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03273" indent="-155105" algn="l" defTabSz="496336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20420" indent="-124084" algn="l" defTabSz="496336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868589" indent="-124084" algn="l" defTabSz="496336" rtl="0" eaLnBrk="1" latinLnBrk="0" hangingPunct="1">
        <a:spcBef>
          <a:spcPct val="20000"/>
        </a:spcBef>
        <a:buFont typeface="Arial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16757" indent="-124084" algn="l" defTabSz="496336" rtl="0" eaLnBrk="1" latinLnBrk="0" hangingPunct="1">
        <a:spcBef>
          <a:spcPct val="20000"/>
        </a:spcBef>
        <a:buFont typeface="Arial" pitchFamily="34" charset="0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64925" indent="-124084" algn="l" defTabSz="496336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613093" indent="-124084" algn="l" defTabSz="496336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61261" indent="-124084" algn="l" defTabSz="496336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9429" indent="-124084" algn="l" defTabSz="496336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6336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48168" algn="l" defTabSz="496336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496336" algn="l" defTabSz="496336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44504" algn="l" defTabSz="496336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92673" algn="l" defTabSz="496336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40841" algn="l" defTabSz="496336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9009" algn="l" defTabSz="496336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177" algn="l" defTabSz="496336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85345" algn="l" defTabSz="496336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54398"/>
              </p:ext>
            </p:extLst>
          </p:nvPr>
        </p:nvGraphicFramePr>
        <p:xfrm>
          <a:off x="76200" y="61119"/>
          <a:ext cx="71628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724400"/>
                <a:gridCol w="2438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 smtClean="0"/>
                        <a:t>Thres</a:t>
                      </a:r>
                      <a:r>
                        <a:rPr lang="en-US" sz="1800" b="1" dirty="0" smtClean="0"/>
                        <a:t> = 1</a:t>
                      </a:r>
                      <a:endParaRPr lang="en-US" sz="1800" b="1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/>
                        <a:t>Thres</a:t>
                      </a:r>
                      <a:r>
                        <a:rPr lang="en-US" sz="1800" b="1" baseline="0" dirty="0" smtClean="0"/>
                        <a:t> = 2</a:t>
                      </a:r>
                      <a:endParaRPr lang="en-US" sz="1800" b="1" dirty="0" smtClean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//DIV</a:t>
                      </a:r>
                      <a:r>
                        <a:rPr lang="en-US" sz="1800" b="0" dirty="0" smtClean="0"/>
                        <a:t>[@id=“bpt_top_29729”][@width=“300”]…</a:t>
                      </a:r>
                      <a:endParaRPr lang="en-US" sz="1800" b="0" dirty="0" smtClean="0"/>
                    </a:p>
                  </a:txBody>
                  <a:tcPr>
                    <a:solidFill>
                      <a:srgbClr val="FF0000">
                        <a:alpha val="20000"/>
                      </a:srgb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/>
                        <a:t>//</a:t>
                      </a:r>
                      <a:r>
                        <a:rPr lang="en-US" sz="1800" b="0" dirty="0" smtClean="0"/>
                        <a:t>DIV[@class=“ad</a:t>
                      </a:r>
                      <a:r>
                        <a:rPr lang="en-US" sz="1800" b="0" dirty="0" smtClean="0"/>
                        <a:t>”]</a:t>
                      </a:r>
                      <a:endParaRPr lang="en-US" sz="1800" b="0" dirty="0" smtClean="0"/>
                    </a:p>
                  </a:txBody>
                  <a:tcPr anchor="ctr">
                    <a:solidFill>
                      <a:srgbClr val="33CC33">
                        <a:alpha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//DIV[@id=“</a:t>
                      </a:r>
                      <a:r>
                        <a:rPr lang="en-US" sz="1800" b="0" dirty="0" err="1" smtClean="0"/>
                        <a:t>sideAd</a:t>
                      </a:r>
                      <a:r>
                        <a:rPr lang="en-US" sz="1800" b="0" dirty="0" smtClean="0"/>
                        <a:t>”][@class=“vi ad”]…</a:t>
                      </a:r>
                      <a:endParaRPr lang="en-US" sz="1800" b="0" dirty="0" smtClean="0"/>
                    </a:p>
                  </a:txBody>
                  <a:tcPr>
                    <a:solidFill>
                      <a:srgbClr val="FF0000">
                        <a:alpha val="2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/>
                    </a:p>
                  </a:txBody>
                  <a:tcPr>
                    <a:solidFill>
                      <a:srgbClr val="33CC33">
                        <a:alpha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//DIV[@</a:t>
                      </a:r>
                      <a:r>
                        <a:rPr lang="en-US" sz="1800" b="0" dirty="0" err="1" smtClean="0"/>
                        <a:t>frameborder</a:t>
                      </a:r>
                      <a:r>
                        <a:rPr lang="en-US" sz="1800" b="0" dirty="0" smtClean="0"/>
                        <a:t>=“0”][@data-ad=“…”]…</a:t>
                      </a:r>
                      <a:endParaRPr lang="en-US" sz="1800" b="0" dirty="0" smtClean="0"/>
                    </a:p>
                  </a:txBody>
                  <a:tcPr>
                    <a:solidFill>
                      <a:srgbClr val="FF0000">
                        <a:alpha val="2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/>
                    </a:p>
                  </a:txBody>
                  <a:tcPr>
                    <a:solidFill>
                      <a:srgbClr val="33CC33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7855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45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Treeeater</dc:creator>
  <cp:lastModifiedBy>Yuchen Zhou</cp:lastModifiedBy>
  <cp:revision>12</cp:revision>
  <dcterms:created xsi:type="dcterms:W3CDTF">2006-08-16T00:00:00Z</dcterms:created>
  <dcterms:modified xsi:type="dcterms:W3CDTF">2014-11-09T22:38:36Z</dcterms:modified>
</cp:coreProperties>
</file>