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09800" y="2183423"/>
            <a:ext cx="4492197" cy="2057400"/>
            <a:chOff x="2347546" y="747346"/>
            <a:chExt cx="4492197" cy="2057400"/>
          </a:xfrm>
        </p:grpSpPr>
        <p:pic>
          <p:nvPicPr>
            <p:cNvPr id="1026" name="Picture 2" descr="D:\Dropbox\zyc\Research\visualizer\paper\policyGenIllustrati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" t="1476" r="1188" b="65085"/>
            <a:stretch/>
          </p:blipFill>
          <p:spPr bwMode="auto">
            <a:xfrm>
              <a:off x="2347546" y="747346"/>
              <a:ext cx="4492197" cy="139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Dropbox\zyc\Research\visualizer\paper\policyGenIllustrati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" t="82472" r="1188" b="1651"/>
            <a:stretch/>
          </p:blipFill>
          <p:spPr bwMode="auto">
            <a:xfrm>
              <a:off x="2347546" y="2142393"/>
              <a:ext cx="4492197" cy="66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292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1</cp:revision>
  <dcterms:created xsi:type="dcterms:W3CDTF">2006-08-16T00:00:00Z</dcterms:created>
  <dcterms:modified xsi:type="dcterms:W3CDTF">2014-11-14T05:09:28Z</dcterms:modified>
</cp:coreProperties>
</file>