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</p:sldIdLst>
  <p:sldSz cx="5121275" cy="3565525"/>
  <p:notesSz cx="6858000" cy="9144000"/>
  <p:defaultTextStyle>
    <a:defPPr>
      <a:defRPr lang="en-US"/>
    </a:defPPr>
    <a:lvl1pPr marL="0" algn="l" defTabSz="694568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7284" algn="l" defTabSz="694568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94568" algn="l" defTabSz="694568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41852" algn="l" defTabSz="694568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89136" algn="l" defTabSz="694568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36419" algn="l" defTabSz="694568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83703" algn="l" defTabSz="694568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30987" algn="l" defTabSz="694568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78271" algn="l" defTabSz="694568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75628"/>
    <a:srgbClr val="1801C1"/>
    <a:srgbClr val="3BCCFF"/>
    <a:srgbClr val="5DD5FF"/>
    <a:srgbClr val="AEC8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13" d="100"/>
          <a:sy n="213" d="100"/>
        </p:scale>
        <p:origin x="-1764" y="-102"/>
      </p:cViewPr>
      <p:guideLst>
        <p:guide orient="horz" pos="1124"/>
        <p:guide pos="161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4099" y="1107626"/>
            <a:ext cx="4353085" cy="76427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8195" y="2020464"/>
            <a:ext cx="3584893" cy="9111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72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945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418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891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364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837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30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782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79553-92E1-4294-8033-7782D20A49C9}" type="datetimeFigureOut">
              <a:rPr lang="en-US" smtClean="0"/>
              <a:t>11/13/2014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D7620-5FB1-465C-9762-AABAD0473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66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79553-92E1-4294-8033-7782D20A49C9}" type="datetimeFigureOut">
              <a:rPr lang="en-US" smtClean="0"/>
              <a:t>11/13/2014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D7620-5FB1-465C-9762-AABAD0473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222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12930" y="142787"/>
            <a:ext cx="1152287" cy="304225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6064" y="142787"/>
            <a:ext cx="3371506" cy="30422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79553-92E1-4294-8033-7782D20A49C9}" type="datetimeFigureOut">
              <a:rPr lang="en-US" smtClean="0"/>
              <a:t>11/13/2014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D7620-5FB1-465C-9762-AABAD0473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492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79553-92E1-4294-8033-7782D20A49C9}" type="datetimeFigureOut">
              <a:rPr lang="en-US" smtClean="0"/>
              <a:t>11/13/2014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D7620-5FB1-465C-9762-AABAD0473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815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550" y="2291182"/>
            <a:ext cx="4353085" cy="708153"/>
          </a:xfrm>
        </p:spPr>
        <p:txBody>
          <a:bodyPr anchor="t"/>
          <a:lstStyle>
            <a:lvl1pPr algn="l">
              <a:defRPr sz="31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4550" y="1511225"/>
            <a:ext cx="4353085" cy="77995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728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9456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41852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4pPr>
            <a:lvl5pPr marL="1389136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5pPr>
            <a:lvl6pPr marL="1736419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6pPr>
            <a:lvl7pPr marL="2083703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7pPr>
            <a:lvl8pPr marL="2430987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8pPr>
            <a:lvl9pPr marL="2778271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79553-92E1-4294-8033-7782D20A49C9}" type="datetimeFigureOut">
              <a:rPr lang="en-US" smtClean="0"/>
              <a:t>11/13/2014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D7620-5FB1-465C-9762-AABAD0473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931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6065" y="831959"/>
            <a:ext cx="2261896" cy="2353080"/>
          </a:xfrm>
        </p:spPr>
        <p:txBody>
          <a:bodyPr/>
          <a:lstStyle>
            <a:lvl1pPr>
              <a:defRPr sz="2100"/>
            </a:lvl1pPr>
            <a:lvl2pPr>
              <a:defRPr sz="19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3316" y="831959"/>
            <a:ext cx="2261896" cy="2353080"/>
          </a:xfrm>
        </p:spPr>
        <p:txBody>
          <a:bodyPr/>
          <a:lstStyle>
            <a:lvl1pPr>
              <a:defRPr sz="2100"/>
            </a:lvl1pPr>
            <a:lvl2pPr>
              <a:defRPr sz="19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79553-92E1-4294-8033-7782D20A49C9}" type="datetimeFigureOut">
              <a:rPr lang="en-US" smtClean="0"/>
              <a:t>11/13/2014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D7620-5FB1-465C-9762-AABAD0473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605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6065" y="798119"/>
            <a:ext cx="2262786" cy="332618"/>
          </a:xfrm>
        </p:spPr>
        <p:txBody>
          <a:bodyPr anchor="b"/>
          <a:lstStyle>
            <a:lvl1pPr marL="0" indent="0">
              <a:buNone/>
              <a:defRPr sz="1900" b="1"/>
            </a:lvl1pPr>
            <a:lvl2pPr marL="347284" indent="0">
              <a:buNone/>
              <a:defRPr sz="1500" b="1"/>
            </a:lvl2pPr>
            <a:lvl3pPr marL="694568" indent="0">
              <a:buNone/>
              <a:defRPr sz="1400" b="1"/>
            </a:lvl3pPr>
            <a:lvl4pPr marL="1041852" indent="0">
              <a:buNone/>
              <a:defRPr sz="1200" b="1"/>
            </a:lvl4pPr>
            <a:lvl5pPr marL="1389136" indent="0">
              <a:buNone/>
              <a:defRPr sz="1200" b="1"/>
            </a:lvl5pPr>
            <a:lvl6pPr marL="1736419" indent="0">
              <a:buNone/>
              <a:defRPr sz="1200" b="1"/>
            </a:lvl6pPr>
            <a:lvl7pPr marL="2083703" indent="0">
              <a:buNone/>
              <a:defRPr sz="1200" b="1"/>
            </a:lvl7pPr>
            <a:lvl8pPr marL="2430987" indent="0">
              <a:buNone/>
              <a:defRPr sz="1200" b="1"/>
            </a:lvl8pPr>
            <a:lvl9pPr marL="2778271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6065" y="1130734"/>
            <a:ext cx="2262786" cy="2054304"/>
          </a:xfrm>
        </p:spPr>
        <p:txBody>
          <a:bodyPr/>
          <a:lstStyle>
            <a:lvl1pPr>
              <a:defRPr sz="19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601538" y="798119"/>
            <a:ext cx="2263676" cy="332618"/>
          </a:xfrm>
        </p:spPr>
        <p:txBody>
          <a:bodyPr anchor="b"/>
          <a:lstStyle>
            <a:lvl1pPr marL="0" indent="0">
              <a:buNone/>
              <a:defRPr sz="1900" b="1"/>
            </a:lvl1pPr>
            <a:lvl2pPr marL="347284" indent="0">
              <a:buNone/>
              <a:defRPr sz="1500" b="1"/>
            </a:lvl2pPr>
            <a:lvl3pPr marL="694568" indent="0">
              <a:buNone/>
              <a:defRPr sz="1400" b="1"/>
            </a:lvl3pPr>
            <a:lvl4pPr marL="1041852" indent="0">
              <a:buNone/>
              <a:defRPr sz="1200" b="1"/>
            </a:lvl4pPr>
            <a:lvl5pPr marL="1389136" indent="0">
              <a:buNone/>
              <a:defRPr sz="1200" b="1"/>
            </a:lvl5pPr>
            <a:lvl6pPr marL="1736419" indent="0">
              <a:buNone/>
              <a:defRPr sz="1200" b="1"/>
            </a:lvl6pPr>
            <a:lvl7pPr marL="2083703" indent="0">
              <a:buNone/>
              <a:defRPr sz="1200" b="1"/>
            </a:lvl7pPr>
            <a:lvl8pPr marL="2430987" indent="0">
              <a:buNone/>
              <a:defRPr sz="1200" b="1"/>
            </a:lvl8pPr>
            <a:lvl9pPr marL="2778271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601538" y="1130734"/>
            <a:ext cx="2263676" cy="2054304"/>
          </a:xfrm>
        </p:spPr>
        <p:txBody>
          <a:bodyPr/>
          <a:lstStyle>
            <a:lvl1pPr>
              <a:defRPr sz="19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79553-92E1-4294-8033-7782D20A49C9}" type="datetimeFigureOut">
              <a:rPr lang="en-US" smtClean="0"/>
              <a:t>11/13/2014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D7620-5FB1-465C-9762-AABAD0473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6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79553-92E1-4294-8033-7782D20A49C9}" type="datetimeFigureOut">
              <a:rPr lang="en-US" smtClean="0"/>
              <a:t>11/13/2014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D7620-5FB1-465C-9762-AABAD0473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171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79553-92E1-4294-8033-7782D20A49C9}" type="datetimeFigureOut">
              <a:rPr lang="en-US" smtClean="0"/>
              <a:t>11/13/2014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D7620-5FB1-465C-9762-AABAD0473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178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64" y="141961"/>
            <a:ext cx="1684864" cy="60415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2279" y="141962"/>
            <a:ext cx="2862934" cy="304307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9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64" y="746123"/>
            <a:ext cx="1684864" cy="2438920"/>
          </a:xfrm>
        </p:spPr>
        <p:txBody>
          <a:bodyPr/>
          <a:lstStyle>
            <a:lvl1pPr marL="0" indent="0">
              <a:buNone/>
              <a:defRPr sz="1000"/>
            </a:lvl1pPr>
            <a:lvl2pPr marL="347284" indent="0">
              <a:buNone/>
              <a:defRPr sz="800"/>
            </a:lvl2pPr>
            <a:lvl3pPr marL="694568" indent="0">
              <a:buNone/>
              <a:defRPr sz="700"/>
            </a:lvl3pPr>
            <a:lvl4pPr marL="1041852" indent="0">
              <a:buNone/>
              <a:defRPr sz="700"/>
            </a:lvl4pPr>
            <a:lvl5pPr marL="1389136" indent="0">
              <a:buNone/>
              <a:defRPr sz="700"/>
            </a:lvl5pPr>
            <a:lvl6pPr marL="1736419" indent="0">
              <a:buNone/>
              <a:defRPr sz="700"/>
            </a:lvl6pPr>
            <a:lvl7pPr marL="2083703" indent="0">
              <a:buNone/>
              <a:defRPr sz="700"/>
            </a:lvl7pPr>
            <a:lvl8pPr marL="2430987" indent="0">
              <a:buNone/>
              <a:defRPr sz="700"/>
            </a:lvl8pPr>
            <a:lvl9pPr marL="2778271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79553-92E1-4294-8033-7782D20A49C9}" type="datetimeFigureOut">
              <a:rPr lang="en-US" smtClean="0"/>
              <a:t>11/13/2014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D7620-5FB1-465C-9762-AABAD0473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87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3811" y="2495867"/>
            <a:ext cx="3072765" cy="294651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3811" y="318587"/>
            <a:ext cx="3072765" cy="2139315"/>
          </a:xfrm>
        </p:spPr>
        <p:txBody>
          <a:bodyPr/>
          <a:lstStyle>
            <a:lvl1pPr marL="0" indent="0">
              <a:buNone/>
              <a:defRPr sz="2400"/>
            </a:lvl1pPr>
            <a:lvl2pPr marL="347284" indent="0">
              <a:buNone/>
              <a:defRPr sz="2100"/>
            </a:lvl2pPr>
            <a:lvl3pPr marL="694568" indent="0">
              <a:buNone/>
              <a:defRPr sz="1900"/>
            </a:lvl3pPr>
            <a:lvl4pPr marL="1041852" indent="0">
              <a:buNone/>
              <a:defRPr sz="1500"/>
            </a:lvl4pPr>
            <a:lvl5pPr marL="1389136" indent="0">
              <a:buNone/>
              <a:defRPr sz="1500"/>
            </a:lvl5pPr>
            <a:lvl6pPr marL="1736419" indent="0">
              <a:buNone/>
              <a:defRPr sz="1500"/>
            </a:lvl6pPr>
            <a:lvl7pPr marL="2083703" indent="0">
              <a:buNone/>
              <a:defRPr sz="1500"/>
            </a:lvl7pPr>
            <a:lvl8pPr marL="2430987" indent="0">
              <a:buNone/>
              <a:defRPr sz="1500"/>
            </a:lvl8pPr>
            <a:lvl9pPr marL="2778271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3811" y="2790520"/>
            <a:ext cx="3072765" cy="418454"/>
          </a:xfrm>
        </p:spPr>
        <p:txBody>
          <a:bodyPr/>
          <a:lstStyle>
            <a:lvl1pPr marL="0" indent="0">
              <a:buNone/>
              <a:defRPr sz="1000"/>
            </a:lvl1pPr>
            <a:lvl2pPr marL="347284" indent="0">
              <a:buNone/>
              <a:defRPr sz="800"/>
            </a:lvl2pPr>
            <a:lvl3pPr marL="694568" indent="0">
              <a:buNone/>
              <a:defRPr sz="700"/>
            </a:lvl3pPr>
            <a:lvl4pPr marL="1041852" indent="0">
              <a:buNone/>
              <a:defRPr sz="700"/>
            </a:lvl4pPr>
            <a:lvl5pPr marL="1389136" indent="0">
              <a:buNone/>
              <a:defRPr sz="700"/>
            </a:lvl5pPr>
            <a:lvl6pPr marL="1736419" indent="0">
              <a:buNone/>
              <a:defRPr sz="700"/>
            </a:lvl6pPr>
            <a:lvl7pPr marL="2083703" indent="0">
              <a:buNone/>
              <a:defRPr sz="700"/>
            </a:lvl7pPr>
            <a:lvl8pPr marL="2430987" indent="0">
              <a:buNone/>
              <a:defRPr sz="700"/>
            </a:lvl8pPr>
            <a:lvl9pPr marL="2778271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79553-92E1-4294-8033-7782D20A49C9}" type="datetimeFigureOut">
              <a:rPr lang="en-US" smtClean="0"/>
              <a:t>11/13/2014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D7620-5FB1-465C-9762-AABAD0473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94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6068" y="142788"/>
            <a:ext cx="4609147" cy="594254"/>
          </a:xfrm>
          <a:prstGeom prst="rect">
            <a:avLst/>
          </a:prstGeom>
        </p:spPr>
        <p:txBody>
          <a:bodyPr vert="horz" lIns="69457" tIns="34728" rIns="69457" bIns="3472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6068" y="831959"/>
            <a:ext cx="4609147" cy="2353080"/>
          </a:xfrm>
          <a:prstGeom prst="rect">
            <a:avLst/>
          </a:prstGeom>
        </p:spPr>
        <p:txBody>
          <a:bodyPr vert="horz" lIns="69457" tIns="34728" rIns="69457" bIns="3472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6064" y="3304716"/>
            <a:ext cx="1194964" cy="189831"/>
          </a:xfrm>
          <a:prstGeom prst="rect">
            <a:avLst/>
          </a:prstGeom>
        </p:spPr>
        <p:txBody>
          <a:bodyPr vert="horz" lIns="69457" tIns="34728" rIns="69457" bIns="34728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079553-92E1-4294-8033-7782D20A49C9}" type="datetimeFigureOut">
              <a:rPr lang="en-US" smtClean="0"/>
              <a:t>11/13/2014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49773" y="3304716"/>
            <a:ext cx="1621737" cy="189831"/>
          </a:xfrm>
          <a:prstGeom prst="rect">
            <a:avLst/>
          </a:prstGeom>
        </p:spPr>
        <p:txBody>
          <a:bodyPr vert="horz" lIns="69457" tIns="34728" rIns="69457" bIns="34728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70247" y="3304716"/>
            <a:ext cx="1194964" cy="189831"/>
          </a:xfrm>
          <a:prstGeom prst="rect">
            <a:avLst/>
          </a:prstGeom>
        </p:spPr>
        <p:txBody>
          <a:bodyPr vert="horz" lIns="69457" tIns="34728" rIns="69457" bIns="34728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BD7620-5FB1-465C-9762-AABAD0473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08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694568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0463" indent="-260463" algn="l" defTabSz="69456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64337" indent="-217053" algn="l" defTabSz="694568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68209" indent="-173642" algn="l" defTabSz="694568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215493" indent="-173642" algn="l" defTabSz="694568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62777" indent="-173642" algn="l" defTabSz="694568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10061" indent="-173642" algn="l" defTabSz="694568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57345" indent="-173642" algn="l" defTabSz="694568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04629" indent="-173642" algn="l" defTabSz="694568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51912" indent="-173642" algn="l" defTabSz="694568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45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7284" algn="l" defTabSz="6945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94568" algn="l" defTabSz="6945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41852" algn="l" defTabSz="6945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89136" algn="l" defTabSz="6945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36419" algn="l" defTabSz="6945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83703" algn="l" defTabSz="6945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30987" algn="l" defTabSz="6945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78271" algn="l" defTabSz="6945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954" t="78378" r="5227" b="8833"/>
          <a:stretch/>
        </p:blipFill>
        <p:spPr bwMode="auto">
          <a:xfrm>
            <a:off x="3307128" y="2412897"/>
            <a:ext cx="1483408" cy="3901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8" name="Group 27"/>
          <p:cNvGrpSpPr/>
          <p:nvPr/>
        </p:nvGrpSpPr>
        <p:grpSpPr>
          <a:xfrm>
            <a:off x="2025471" y="3147066"/>
            <a:ext cx="1310043" cy="446299"/>
            <a:chOff x="2840698" y="6014829"/>
            <a:chExt cx="1964658" cy="824046"/>
          </a:xfrm>
        </p:grpSpPr>
        <p:grpSp>
          <p:nvGrpSpPr>
            <p:cNvPr id="29" name="Group 28"/>
            <p:cNvGrpSpPr/>
            <p:nvPr/>
          </p:nvGrpSpPr>
          <p:grpSpPr>
            <a:xfrm>
              <a:off x="3030908" y="6014829"/>
              <a:ext cx="1464892" cy="397795"/>
              <a:chOff x="3030908" y="6014829"/>
              <a:chExt cx="1464892" cy="397795"/>
            </a:xfrm>
          </p:grpSpPr>
          <p:sp>
            <p:nvSpPr>
              <p:cNvPr id="33" name="Rectangle 32"/>
              <p:cNvSpPr/>
              <p:nvPr/>
            </p:nvSpPr>
            <p:spPr>
              <a:xfrm>
                <a:off x="3030908" y="6021936"/>
                <a:ext cx="1464892" cy="252799"/>
              </a:xfrm>
              <a:prstGeom prst="rect">
                <a:avLst/>
              </a:prstGeom>
              <a:solidFill>
                <a:srgbClr val="AEC87A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3276601" y="6014829"/>
                <a:ext cx="1144789" cy="3977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/>
                  <a:t>Owned nodes</a:t>
                </a:r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2840698" y="6432136"/>
              <a:ext cx="1964658" cy="406739"/>
              <a:chOff x="3030908" y="6432136"/>
              <a:chExt cx="1964658" cy="406739"/>
            </a:xfrm>
          </p:grpSpPr>
          <p:sp>
            <p:nvSpPr>
              <p:cNvPr id="31" name="Rectangle 30"/>
              <p:cNvSpPr/>
              <p:nvPr/>
            </p:nvSpPr>
            <p:spPr>
              <a:xfrm>
                <a:off x="3030908" y="6432136"/>
                <a:ext cx="1922092" cy="273464"/>
              </a:xfrm>
              <a:prstGeom prst="rect">
                <a:avLst/>
              </a:prstGeom>
              <a:solidFill>
                <a:srgbClr val="5DD5FF"/>
              </a:solidFill>
              <a:ln>
                <a:solidFill>
                  <a:srgbClr val="3BCCFF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3165636" y="6441080"/>
                <a:ext cx="1829930" cy="3977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/>
                  <a:t>Displaying entries/nodes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25503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6916" y="33826"/>
            <a:ext cx="5099322" cy="3175155"/>
            <a:chOff x="792162" y="815678"/>
            <a:chExt cx="5099322" cy="4071436"/>
          </a:xfrm>
        </p:grpSpPr>
        <p:pic>
          <p:nvPicPr>
            <p:cNvPr id="14" name="Picture 5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4440" t="20538" r="4284" b="8831"/>
            <a:stretch/>
          </p:blipFill>
          <p:spPr bwMode="auto">
            <a:xfrm>
              <a:off x="3517806" y="839524"/>
              <a:ext cx="2373678" cy="40475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" name="Picture 5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64" t="19504" r="72106" b="27162"/>
            <a:stretch/>
          </p:blipFill>
          <p:spPr bwMode="auto">
            <a:xfrm>
              <a:off x="792162" y="815678"/>
              <a:ext cx="2692392" cy="40714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6" name="Group 15"/>
          <p:cNvGrpSpPr/>
          <p:nvPr/>
        </p:nvGrpSpPr>
        <p:grpSpPr>
          <a:xfrm>
            <a:off x="635836" y="3283368"/>
            <a:ext cx="1771639" cy="307777"/>
            <a:chOff x="3014282" y="6015135"/>
            <a:chExt cx="1771639" cy="394657"/>
          </a:xfrm>
        </p:grpSpPr>
        <p:sp>
          <p:nvSpPr>
            <p:cNvPr id="17" name="Rectangle 16"/>
            <p:cNvSpPr/>
            <p:nvPr/>
          </p:nvSpPr>
          <p:spPr>
            <a:xfrm>
              <a:off x="3030907" y="6015136"/>
              <a:ext cx="1755013" cy="307776"/>
            </a:xfrm>
            <a:prstGeom prst="rect">
              <a:avLst/>
            </a:prstGeom>
            <a:solidFill>
              <a:srgbClr val="AEC87A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014282" y="6015135"/>
              <a:ext cx="1771639" cy="3946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3P Owned ([o]) nodes</a:t>
              </a:r>
              <a:endParaRPr lang="en-US" sz="1400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954421" y="3283369"/>
            <a:ext cx="1600200" cy="307777"/>
            <a:chOff x="4973718" y="6008817"/>
            <a:chExt cx="1600200" cy="394657"/>
          </a:xfrm>
        </p:grpSpPr>
        <p:sp>
          <p:nvSpPr>
            <p:cNvPr id="20" name="Rectangle 19"/>
            <p:cNvSpPr/>
            <p:nvPr/>
          </p:nvSpPr>
          <p:spPr>
            <a:xfrm>
              <a:off x="4973718" y="6011602"/>
              <a:ext cx="1600200" cy="304991"/>
            </a:xfrm>
            <a:prstGeom prst="rect">
              <a:avLst/>
            </a:prstGeom>
            <a:solidFill>
              <a:srgbClr val="5DD5FF"/>
            </a:solidFill>
            <a:ln>
              <a:solidFill>
                <a:srgbClr val="3BCCFF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082560" y="6008817"/>
              <a:ext cx="1414041" cy="3946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Displaying nodes</a:t>
              </a:r>
              <a:endParaRPr lang="en-US" sz="1400" dirty="0"/>
            </a:p>
          </p:txBody>
        </p:sp>
      </p:grpSp>
      <p:cxnSp>
        <p:nvCxnSpPr>
          <p:cNvPr id="22" name="Straight Connector 21"/>
          <p:cNvCxnSpPr/>
          <p:nvPr/>
        </p:nvCxnSpPr>
        <p:spPr>
          <a:xfrm>
            <a:off x="2699308" y="20006"/>
            <a:ext cx="0" cy="31889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88048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440" t="20538" r="4882" b="44510"/>
          <a:stretch/>
        </p:blipFill>
        <p:spPr bwMode="auto">
          <a:xfrm>
            <a:off x="2732560" y="67218"/>
            <a:ext cx="2328270" cy="2003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6" name="Group 45"/>
          <p:cNvGrpSpPr/>
          <p:nvPr/>
        </p:nvGrpSpPr>
        <p:grpSpPr>
          <a:xfrm>
            <a:off x="503237" y="3126985"/>
            <a:ext cx="1771638" cy="307777"/>
            <a:chOff x="3014282" y="6015135"/>
            <a:chExt cx="1771638" cy="307777"/>
          </a:xfrm>
        </p:grpSpPr>
        <p:sp>
          <p:nvSpPr>
            <p:cNvPr id="47" name="Rectangle 46"/>
            <p:cNvSpPr/>
            <p:nvPr/>
          </p:nvSpPr>
          <p:spPr>
            <a:xfrm>
              <a:off x="3030907" y="6015136"/>
              <a:ext cx="1755013" cy="307776"/>
            </a:xfrm>
            <a:prstGeom prst="rect">
              <a:avLst/>
            </a:prstGeom>
            <a:solidFill>
              <a:srgbClr val="AEC87A"/>
            </a:solidFill>
            <a:ln>
              <a:solidFill>
                <a:srgbClr val="475628"/>
              </a:solidFill>
              <a:prstDash val="dash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014282" y="6015135"/>
              <a:ext cx="1771638" cy="307777"/>
            </a:xfrm>
            <a:prstGeom prst="rect">
              <a:avLst/>
            </a:prstGeom>
            <a:noFill/>
            <a:ln>
              <a:noFill/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3P Owned ([o]) nodes</a:t>
              </a:r>
              <a:endParaRPr lang="en-US" sz="1400" dirty="0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2970183" y="3124200"/>
            <a:ext cx="1600200" cy="307777"/>
            <a:chOff x="4973718" y="6008817"/>
            <a:chExt cx="1600200" cy="307777"/>
          </a:xfrm>
        </p:grpSpPr>
        <p:sp>
          <p:nvSpPr>
            <p:cNvPr id="50" name="Rectangle 49"/>
            <p:cNvSpPr/>
            <p:nvPr/>
          </p:nvSpPr>
          <p:spPr>
            <a:xfrm>
              <a:off x="4973718" y="6011602"/>
              <a:ext cx="1600200" cy="304991"/>
            </a:xfrm>
            <a:prstGeom prst="rect">
              <a:avLst/>
            </a:prstGeom>
            <a:solidFill>
              <a:srgbClr val="5DD5FF"/>
            </a:solidFill>
            <a:ln>
              <a:solidFill>
                <a:srgbClr val="1801C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082560" y="6008817"/>
              <a:ext cx="14140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Displaying nodes</a:t>
              </a:r>
              <a:endParaRPr lang="en-US" sz="1400" dirty="0"/>
            </a:p>
          </p:txBody>
        </p:sp>
      </p:grpSp>
      <p:cxnSp>
        <p:nvCxnSpPr>
          <p:cNvPr id="52" name="Straight Connector 51"/>
          <p:cNvCxnSpPr/>
          <p:nvPr/>
        </p:nvCxnSpPr>
        <p:spPr>
          <a:xfrm>
            <a:off x="2699308" y="25652"/>
            <a:ext cx="0" cy="30005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5" t="14430" r="73547" b="47937"/>
          <a:stretch/>
        </p:blipFill>
        <p:spPr bwMode="auto">
          <a:xfrm>
            <a:off x="35500" y="45780"/>
            <a:ext cx="2572943" cy="29804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4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954" t="78378" r="5227" b="8833"/>
          <a:stretch/>
        </p:blipFill>
        <p:spPr bwMode="auto">
          <a:xfrm>
            <a:off x="2763252" y="2133600"/>
            <a:ext cx="2235786" cy="7749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2754288" y="80664"/>
            <a:ext cx="2297578" cy="1944144"/>
          </a:xfrm>
          <a:prstGeom prst="rect">
            <a:avLst/>
          </a:prstGeom>
          <a:noFill/>
          <a:ln>
            <a:solidFill>
              <a:srgbClr val="180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2732560" y="2544762"/>
            <a:ext cx="2266477" cy="363778"/>
          </a:xfrm>
          <a:prstGeom prst="rect">
            <a:avLst/>
          </a:prstGeom>
          <a:noFill/>
          <a:ln>
            <a:solidFill>
              <a:srgbClr val="180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1546460" y="949044"/>
            <a:ext cx="812469" cy="276562"/>
          </a:xfrm>
          <a:prstGeom prst="rect">
            <a:avLst/>
          </a:prstGeom>
          <a:noFill/>
          <a:ln>
            <a:solidFill>
              <a:srgbClr val="180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368765" y="2405429"/>
            <a:ext cx="2133600" cy="278287"/>
          </a:xfrm>
          <a:prstGeom prst="rect">
            <a:avLst/>
          </a:prstGeom>
          <a:noFill/>
          <a:ln>
            <a:solidFill>
              <a:srgbClr val="475628"/>
            </a:solidFill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365496" y="2111190"/>
            <a:ext cx="2133600" cy="278287"/>
          </a:xfrm>
          <a:prstGeom prst="rect">
            <a:avLst/>
          </a:prstGeom>
          <a:noFill/>
          <a:ln>
            <a:solidFill>
              <a:srgbClr val="475628"/>
            </a:solidFill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368765" y="1809654"/>
            <a:ext cx="2133600" cy="278287"/>
          </a:xfrm>
          <a:prstGeom prst="rect">
            <a:avLst/>
          </a:prstGeom>
          <a:noFill/>
          <a:ln>
            <a:solidFill>
              <a:srgbClr val="475628"/>
            </a:solidFill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368765" y="1518306"/>
            <a:ext cx="2133600" cy="278287"/>
          </a:xfrm>
          <a:prstGeom prst="rect">
            <a:avLst/>
          </a:prstGeom>
          <a:noFill/>
          <a:ln>
            <a:solidFill>
              <a:srgbClr val="475628"/>
            </a:solidFill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368765" y="1249361"/>
            <a:ext cx="2133600" cy="248259"/>
          </a:xfrm>
          <a:prstGeom prst="rect">
            <a:avLst/>
          </a:prstGeom>
          <a:noFill/>
          <a:ln>
            <a:solidFill>
              <a:srgbClr val="475628"/>
            </a:solidFill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319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20</Words>
  <Application>Microsoft Office PowerPoint</Application>
  <PresentationFormat>Custom</PresentationFormat>
  <Paragraphs>6</Paragraphs>
  <Slides>3</Slides>
  <Notes>0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>University of Virginia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Yuchen Zhou</dc:creator>
  <cp:lastModifiedBy>Yuchen Zhou</cp:lastModifiedBy>
  <cp:revision>11</cp:revision>
  <dcterms:created xsi:type="dcterms:W3CDTF">2014-10-07T14:17:26Z</dcterms:created>
  <dcterms:modified xsi:type="dcterms:W3CDTF">2014-11-13T18:28:33Z</dcterms:modified>
</cp:coreProperties>
</file>