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41796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2" algn="l" defTabSz="41796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65" algn="l" defTabSz="41796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47" algn="l" defTabSz="41796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30" algn="l" defTabSz="41796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12" algn="l" defTabSz="41796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894" algn="l" defTabSz="41796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877" algn="l" defTabSz="41796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59" algn="l" defTabSz="41796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7" d="100"/>
          <a:sy n="277" d="100"/>
        </p:scale>
        <p:origin x="-1242" y="-90"/>
      </p:cViewPr>
      <p:guideLst>
        <p:guide orient="horz" pos="864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52171"/>
            <a:ext cx="38862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4480"/>
            <a:ext cx="32004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09856"/>
            <a:ext cx="102870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9856"/>
            <a:ext cx="300990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1762760"/>
            <a:ext cx="3886200" cy="544830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162685"/>
            <a:ext cx="3886200" cy="600075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6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2694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3593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449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5389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628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6718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40081"/>
            <a:ext cx="2019300" cy="181038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640081"/>
            <a:ext cx="2019300" cy="181038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14045"/>
            <a:ext cx="2020094" cy="25590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2" indent="0">
              <a:buNone/>
              <a:defRPr sz="900" b="1"/>
            </a:lvl2pPr>
            <a:lvl3pPr marL="417965" indent="0">
              <a:buNone/>
              <a:defRPr sz="800" b="1"/>
            </a:lvl3pPr>
            <a:lvl4pPr marL="626947" indent="0">
              <a:buNone/>
              <a:defRPr sz="800" b="1"/>
            </a:lvl4pPr>
            <a:lvl5pPr marL="835930" indent="0">
              <a:buNone/>
              <a:defRPr sz="800" b="1"/>
            </a:lvl5pPr>
            <a:lvl6pPr marL="1044912" indent="0">
              <a:buNone/>
              <a:defRPr sz="800" b="1"/>
            </a:lvl6pPr>
            <a:lvl7pPr marL="1253894" indent="0">
              <a:buNone/>
              <a:defRPr sz="800" b="1"/>
            </a:lvl7pPr>
            <a:lvl8pPr marL="1462877" indent="0">
              <a:buNone/>
              <a:defRPr sz="800" b="1"/>
            </a:lvl8pPr>
            <a:lvl9pPr marL="167185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69950"/>
            <a:ext cx="2020094" cy="1580516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614045"/>
            <a:ext cx="2020887" cy="25590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2" indent="0">
              <a:buNone/>
              <a:defRPr sz="900" b="1"/>
            </a:lvl2pPr>
            <a:lvl3pPr marL="417965" indent="0">
              <a:buNone/>
              <a:defRPr sz="800" b="1"/>
            </a:lvl3pPr>
            <a:lvl4pPr marL="626947" indent="0">
              <a:buNone/>
              <a:defRPr sz="800" b="1"/>
            </a:lvl4pPr>
            <a:lvl5pPr marL="835930" indent="0">
              <a:buNone/>
              <a:defRPr sz="800" b="1"/>
            </a:lvl5pPr>
            <a:lvl6pPr marL="1044912" indent="0">
              <a:buNone/>
              <a:defRPr sz="800" b="1"/>
            </a:lvl6pPr>
            <a:lvl7pPr marL="1253894" indent="0">
              <a:buNone/>
              <a:defRPr sz="800" b="1"/>
            </a:lvl7pPr>
            <a:lvl8pPr marL="1462877" indent="0">
              <a:buNone/>
              <a:defRPr sz="800" b="1"/>
            </a:lvl8pPr>
            <a:lvl9pPr marL="167185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869950"/>
            <a:ext cx="2020887" cy="1580516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9220"/>
            <a:ext cx="1504156" cy="46482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09220"/>
            <a:ext cx="2555875" cy="2341245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74040"/>
            <a:ext cx="1504156" cy="1876425"/>
          </a:xfrm>
        </p:spPr>
        <p:txBody>
          <a:bodyPr/>
          <a:lstStyle>
            <a:lvl1pPr marL="0" indent="0">
              <a:buNone/>
              <a:defRPr sz="700"/>
            </a:lvl1pPr>
            <a:lvl2pPr marL="208982" indent="0">
              <a:buNone/>
              <a:defRPr sz="600"/>
            </a:lvl2pPr>
            <a:lvl3pPr marL="417965" indent="0">
              <a:buNone/>
              <a:defRPr sz="400"/>
            </a:lvl3pPr>
            <a:lvl4pPr marL="626947" indent="0">
              <a:buNone/>
              <a:defRPr sz="400"/>
            </a:lvl4pPr>
            <a:lvl5pPr marL="835930" indent="0">
              <a:buNone/>
              <a:defRPr sz="400"/>
            </a:lvl5pPr>
            <a:lvl6pPr marL="1044912" indent="0">
              <a:buNone/>
              <a:defRPr sz="400"/>
            </a:lvl6pPr>
            <a:lvl7pPr marL="1253894" indent="0">
              <a:buNone/>
              <a:defRPr sz="400"/>
            </a:lvl7pPr>
            <a:lvl8pPr marL="1462877" indent="0">
              <a:buNone/>
              <a:defRPr sz="400"/>
            </a:lvl8pPr>
            <a:lvl9pPr marL="167185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1920240"/>
            <a:ext cx="2743200" cy="22669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245110"/>
            <a:ext cx="2743200" cy="1645920"/>
          </a:xfrm>
        </p:spPr>
        <p:txBody>
          <a:bodyPr/>
          <a:lstStyle>
            <a:lvl1pPr marL="0" indent="0">
              <a:buNone/>
              <a:defRPr sz="1400"/>
            </a:lvl1pPr>
            <a:lvl2pPr marL="208982" indent="0">
              <a:buNone/>
              <a:defRPr sz="1300"/>
            </a:lvl2pPr>
            <a:lvl3pPr marL="417965" indent="0">
              <a:buNone/>
              <a:defRPr sz="1100"/>
            </a:lvl3pPr>
            <a:lvl4pPr marL="626947" indent="0">
              <a:buNone/>
              <a:defRPr sz="900"/>
            </a:lvl4pPr>
            <a:lvl5pPr marL="835930" indent="0">
              <a:buNone/>
              <a:defRPr sz="900"/>
            </a:lvl5pPr>
            <a:lvl6pPr marL="1044912" indent="0">
              <a:buNone/>
              <a:defRPr sz="900"/>
            </a:lvl6pPr>
            <a:lvl7pPr marL="1253894" indent="0">
              <a:buNone/>
              <a:defRPr sz="900"/>
            </a:lvl7pPr>
            <a:lvl8pPr marL="1462877" indent="0">
              <a:buNone/>
              <a:defRPr sz="900"/>
            </a:lvl8pPr>
            <a:lvl9pPr marL="167185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146935"/>
            <a:ext cx="2743200" cy="321945"/>
          </a:xfrm>
        </p:spPr>
        <p:txBody>
          <a:bodyPr/>
          <a:lstStyle>
            <a:lvl1pPr marL="0" indent="0">
              <a:buNone/>
              <a:defRPr sz="700"/>
            </a:lvl1pPr>
            <a:lvl2pPr marL="208982" indent="0">
              <a:buNone/>
              <a:defRPr sz="600"/>
            </a:lvl2pPr>
            <a:lvl3pPr marL="417965" indent="0">
              <a:buNone/>
              <a:defRPr sz="400"/>
            </a:lvl3pPr>
            <a:lvl4pPr marL="626947" indent="0">
              <a:buNone/>
              <a:defRPr sz="400"/>
            </a:lvl4pPr>
            <a:lvl5pPr marL="835930" indent="0">
              <a:buNone/>
              <a:defRPr sz="400"/>
            </a:lvl5pPr>
            <a:lvl6pPr marL="1044912" indent="0">
              <a:buNone/>
              <a:defRPr sz="400"/>
            </a:lvl6pPr>
            <a:lvl7pPr marL="1253894" indent="0">
              <a:buNone/>
              <a:defRPr sz="400"/>
            </a:lvl7pPr>
            <a:lvl8pPr marL="1462877" indent="0">
              <a:buNone/>
              <a:defRPr sz="400"/>
            </a:lvl8pPr>
            <a:lvl9pPr marL="167185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09856"/>
            <a:ext cx="4114800" cy="457200"/>
          </a:xfrm>
          <a:prstGeom prst="rect">
            <a:avLst/>
          </a:prstGeom>
        </p:spPr>
        <p:txBody>
          <a:bodyPr vert="horz" lIns="41797" tIns="20898" rIns="41797" bIns="208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40081"/>
            <a:ext cx="4114800" cy="1810385"/>
          </a:xfrm>
          <a:prstGeom prst="rect">
            <a:avLst/>
          </a:prstGeom>
        </p:spPr>
        <p:txBody>
          <a:bodyPr vert="horz" lIns="41797" tIns="20898" rIns="41797" bIns="208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542541"/>
            <a:ext cx="1066800" cy="146050"/>
          </a:xfrm>
          <a:prstGeom prst="rect">
            <a:avLst/>
          </a:prstGeom>
        </p:spPr>
        <p:txBody>
          <a:bodyPr vert="horz" lIns="41797" tIns="20898" rIns="41797" bIns="2089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542541"/>
            <a:ext cx="1447800" cy="146050"/>
          </a:xfrm>
          <a:prstGeom prst="rect">
            <a:avLst/>
          </a:prstGeom>
        </p:spPr>
        <p:txBody>
          <a:bodyPr vert="horz" lIns="41797" tIns="20898" rIns="41797" bIns="2089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542541"/>
            <a:ext cx="1066800" cy="146050"/>
          </a:xfrm>
          <a:prstGeom prst="rect">
            <a:avLst/>
          </a:prstGeom>
        </p:spPr>
        <p:txBody>
          <a:bodyPr vert="horz" lIns="41797" tIns="20898" rIns="41797" bIns="2089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65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37" indent="-156737" algn="l" defTabSz="41796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96" indent="-130614" algn="l" defTabSz="417965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56" indent="-104491" algn="l" defTabSz="41796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39" indent="-104491" algn="l" defTabSz="417965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21" indent="-104491" algn="l" defTabSz="417965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03" indent="-104491" algn="l" defTabSz="417965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386" indent="-104491" algn="l" defTabSz="417965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68" indent="-104491" algn="l" defTabSz="417965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50" indent="-104491" algn="l" defTabSz="417965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6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2" algn="l" defTabSz="41796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65" algn="l" defTabSz="41796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47" algn="l" defTabSz="41796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30" algn="l" defTabSz="41796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12" algn="l" defTabSz="41796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894" algn="l" defTabSz="41796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877" algn="l" defTabSz="41796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59" algn="l" defTabSz="41796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" y="75783"/>
            <a:ext cx="45243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00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2</cp:revision>
  <dcterms:created xsi:type="dcterms:W3CDTF">2006-08-16T00:00:00Z</dcterms:created>
  <dcterms:modified xsi:type="dcterms:W3CDTF">2014-04-14T03:03:38Z</dcterms:modified>
</cp:coreProperties>
</file>