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4114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7" d="100"/>
          <a:sy n="167" d="100"/>
        </p:scale>
        <p:origin x="-120" y="-324"/>
      </p:cViewPr>
      <p:guideLst>
        <p:guide orient="horz" pos="129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8255"/>
            <a:ext cx="7772400" cy="8820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31720"/>
            <a:ext cx="6400800" cy="1051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4783"/>
            <a:ext cx="2057400" cy="35109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4783"/>
            <a:ext cx="6019800" cy="35109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44140"/>
            <a:ext cx="7772400" cy="81724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44028"/>
            <a:ext cx="7772400" cy="9001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60120"/>
            <a:ext cx="4038600" cy="27155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60120"/>
            <a:ext cx="4038600" cy="27155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21068"/>
            <a:ext cx="4040188" cy="38385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04925"/>
            <a:ext cx="4040188" cy="23707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21068"/>
            <a:ext cx="4041775" cy="38385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04925"/>
            <a:ext cx="4041775" cy="23707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63830"/>
            <a:ext cx="3008313" cy="6972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3830"/>
            <a:ext cx="5111750" cy="35118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61060"/>
            <a:ext cx="3008313" cy="28146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880360"/>
            <a:ext cx="5486400" cy="3400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67665"/>
            <a:ext cx="5486400" cy="24688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220403"/>
            <a:ext cx="5486400" cy="4829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4783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0120"/>
            <a:ext cx="8229600" cy="2715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813810"/>
            <a:ext cx="21336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813810"/>
            <a:ext cx="28956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813810"/>
            <a:ext cx="21336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76200"/>
            <a:ext cx="8763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HTTP/1.1 200 OK</a:t>
            </a:r>
            <a:endParaRPr lang="zh-CN" altLang="en-US" dirty="0"/>
          </a:p>
          <a:p>
            <a:r>
              <a:rPr lang="en-US" altLang="zh-CN" dirty="0"/>
              <a:t>Pragma: no-cache</a:t>
            </a:r>
            <a:endParaRPr lang="zh-CN" altLang="en-US" dirty="0"/>
          </a:p>
          <a:p>
            <a:r>
              <a:rPr lang="en-US" altLang="zh-CN" dirty="0"/>
              <a:t>Strict-Transport-Security: max-age=345600</a:t>
            </a:r>
            <a:endParaRPr lang="zh-CN" altLang="en-US" dirty="0"/>
          </a:p>
          <a:p>
            <a:r>
              <a:rPr lang="en-US" altLang="zh-CN" dirty="0"/>
              <a:t>X-Frame-Options: DENY</a:t>
            </a:r>
            <a:endParaRPr lang="zh-CN" altLang="en-US" dirty="0"/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Content-Length</a:t>
            </a:r>
            <a:r>
              <a:rPr lang="en-US" altLang="zh-CN" dirty="0"/>
              <a:t>: 1599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&lt;script type="text/</a:t>
            </a:r>
            <a:r>
              <a:rPr lang="en-US" altLang="zh-CN" dirty="0" err="1"/>
              <a:t>javascript</a:t>
            </a:r>
            <a:r>
              <a:rPr lang="en-US" altLang="zh-CN" dirty="0"/>
              <a:t>"&gt;</a:t>
            </a:r>
            <a:r>
              <a:rPr lang="en-US" altLang="zh-CN" dirty="0" err="1"/>
              <a:t>var</a:t>
            </a:r>
            <a:r>
              <a:rPr lang="en-US" altLang="zh-CN" dirty="0"/>
              <a:t> message = "</a:t>
            </a:r>
            <a:r>
              <a:rPr lang="en-US" altLang="zh-CN" dirty="0" err="1"/>
              <a:t>cb</a:t>
            </a:r>
            <a:r>
              <a:rPr lang="en-US" altLang="zh-CN" dirty="0"/>
              <a:t>=f28c37ba0ed1c6c&amp;domain=</a:t>
            </a:r>
            <a:r>
              <a:rPr lang="en-US" altLang="zh-CN" dirty="0" err="1"/>
              <a:t>r.espn.go.com&amp;origin</a:t>
            </a:r>
            <a:r>
              <a:rPr lang="en-US" altLang="zh-CN" dirty="0"/>
              <a:t>=https\u00253A\u00252F\u00252Fr.espn.go.com\u00252Ff6bb1024f243d2&amp;relation=</a:t>
            </a:r>
            <a:r>
              <a:rPr lang="en-US" altLang="zh-CN" dirty="0" err="1"/>
              <a:t>opener&amp;frame</a:t>
            </a:r>
            <a:r>
              <a:rPr lang="en-US" altLang="zh-CN" dirty="0"/>
              <a:t>=f23834b4732503a&amp;</a:t>
            </a:r>
            <a:r>
              <a:rPr lang="en-US" altLang="zh-CN" b="1" dirty="0">
                <a:solidFill>
                  <a:srgbClr val="FF0000"/>
                </a:solidFill>
              </a:rPr>
              <a:t>access_token=CAABqGSEUW3UBAAvM27DAZC1b0xp7l1ph0jDcZAAd8uJSH35cRhAqImMd5cmMbcLRobZCWarTcZA1Oiv0p3VJBkNoCGZC4dSND6k5QTZCLpkPV8xwNPmk64uZBnAG7VpTdPR9KaaXZCv2f54H7h5ZAv3nmwtiX4d77AQThxZApSls3aZBKQkPtRFqZBuBKFlPZBRjR8oQZD</a:t>
            </a:r>
            <a:r>
              <a:rPr lang="en-US" altLang="zh-CN" dirty="0"/>
              <a:t>&amp;expires_in=4355&amp;signed_request</a:t>
            </a:r>
            <a:r>
              <a:rPr lang="en-US" altLang="zh-CN" dirty="0" smtClean="0"/>
              <a:t>=…&amp;</a:t>
            </a:r>
            <a:r>
              <a:rPr lang="en-US" altLang="zh-CN" dirty="0"/>
              <a:t>base_domain=go.com", </a:t>
            </a:r>
            <a:r>
              <a:rPr lang="en-US" altLang="zh-CN" dirty="0" smtClean="0"/>
              <a:t>…;&lt;/</a:t>
            </a:r>
            <a:r>
              <a:rPr lang="en-US" altLang="zh-CN" dirty="0"/>
              <a:t>script&gt;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56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Treeeater</dc:creator>
  <cp:lastModifiedBy>Yuchen Zhou</cp:lastModifiedBy>
  <cp:revision>3</cp:revision>
  <dcterms:created xsi:type="dcterms:W3CDTF">2006-08-16T00:00:00Z</dcterms:created>
  <dcterms:modified xsi:type="dcterms:W3CDTF">2014-04-14T03:50:36Z</dcterms:modified>
</cp:coreProperties>
</file>