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5029200"/>
  <p:notesSz cx="6858000" cy="9144000"/>
  <p:defaultTextStyle>
    <a:defPPr>
      <a:defRPr lang="en-US"/>
    </a:defPPr>
    <a:lvl1pPr marL="0" algn="l" defTabSz="7314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24" algn="l" defTabSz="7314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448" algn="l" defTabSz="7314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172" algn="l" defTabSz="7314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2896" algn="l" defTabSz="7314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620" algn="l" defTabSz="7314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344" algn="l" defTabSz="7314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068" algn="l" defTabSz="7314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5792" algn="l" defTabSz="7314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1332" y="-90"/>
      </p:cViewPr>
      <p:guideLst>
        <p:guide orient="horz" pos="1584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562313"/>
            <a:ext cx="6606540" cy="1078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2849880"/>
            <a:ext cx="544068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2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01402"/>
            <a:ext cx="1748790" cy="4291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01402"/>
            <a:ext cx="5116830" cy="42911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3231727"/>
            <a:ext cx="660654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131590"/>
            <a:ext cx="660654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4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1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28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6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34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0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579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173481"/>
            <a:ext cx="3432810" cy="33190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173481"/>
            <a:ext cx="3432810" cy="33190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125750"/>
            <a:ext cx="3434159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24" indent="0">
              <a:buNone/>
              <a:defRPr sz="1600" b="1"/>
            </a:lvl2pPr>
            <a:lvl3pPr marL="731448" indent="0">
              <a:buNone/>
              <a:defRPr sz="1400" b="1"/>
            </a:lvl3pPr>
            <a:lvl4pPr marL="1097172" indent="0">
              <a:buNone/>
              <a:defRPr sz="1300" b="1"/>
            </a:lvl4pPr>
            <a:lvl5pPr marL="1462896" indent="0">
              <a:buNone/>
              <a:defRPr sz="1300" b="1"/>
            </a:lvl5pPr>
            <a:lvl6pPr marL="1828620" indent="0">
              <a:buNone/>
              <a:defRPr sz="1300" b="1"/>
            </a:lvl6pPr>
            <a:lvl7pPr marL="2194344" indent="0">
              <a:buNone/>
              <a:defRPr sz="1300" b="1"/>
            </a:lvl7pPr>
            <a:lvl8pPr marL="2560068" indent="0">
              <a:buNone/>
              <a:defRPr sz="1300" b="1"/>
            </a:lvl8pPr>
            <a:lvl9pPr marL="292579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1594909"/>
            <a:ext cx="3434159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1" y="1125750"/>
            <a:ext cx="3435509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24" indent="0">
              <a:buNone/>
              <a:defRPr sz="1600" b="1"/>
            </a:lvl2pPr>
            <a:lvl3pPr marL="731448" indent="0">
              <a:buNone/>
              <a:defRPr sz="1400" b="1"/>
            </a:lvl3pPr>
            <a:lvl4pPr marL="1097172" indent="0">
              <a:buNone/>
              <a:defRPr sz="1300" b="1"/>
            </a:lvl4pPr>
            <a:lvl5pPr marL="1462896" indent="0">
              <a:buNone/>
              <a:defRPr sz="1300" b="1"/>
            </a:lvl5pPr>
            <a:lvl6pPr marL="1828620" indent="0">
              <a:buNone/>
              <a:defRPr sz="1300" b="1"/>
            </a:lvl6pPr>
            <a:lvl7pPr marL="2194344" indent="0">
              <a:buNone/>
              <a:defRPr sz="1300" b="1"/>
            </a:lvl7pPr>
            <a:lvl8pPr marL="2560068" indent="0">
              <a:buNone/>
              <a:defRPr sz="1300" b="1"/>
            </a:lvl8pPr>
            <a:lvl9pPr marL="292579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1" y="1594909"/>
            <a:ext cx="3435509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200236"/>
            <a:ext cx="2557066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00238"/>
            <a:ext cx="4344988" cy="429228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1052408"/>
            <a:ext cx="2557066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24" indent="0">
              <a:buNone/>
              <a:defRPr sz="1000"/>
            </a:lvl2pPr>
            <a:lvl3pPr marL="731448" indent="0">
              <a:buNone/>
              <a:defRPr sz="800"/>
            </a:lvl3pPr>
            <a:lvl4pPr marL="1097172" indent="0">
              <a:buNone/>
              <a:defRPr sz="800"/>
            </a:lvl4pPr>
            <a:lvl5pPr marL="1462896" indent="0">
              <a:buNone/>
              <a:defRPr sz="800"/>
            </a:lvl5pPr>
            <a:lvl6pPr marL="1828620" indent="0">
              <a:buNone/>
              <a:defRPr sz="800"/>
            </a:lvl6pPr>
            <a:lvl7pPr marL="2194344" indent="0">
              <a:buNone/>
              <a:defRPr sz="800"/>
            </a:lvl7pPr>
            <a:lvl8pPr marL="2560068" indent="0">
              <a:buNone/>
              <a:defRPr sz="800"/>
            </a:lvl8pPr>
            <a:lvl9pPr marL="292579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4" y="3520440"/>
            <a:ext cx="466344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4" y="449369"/>
            <a:ext cx="4663440" cy="3017520"/>
          </a:xfrm>
        </p:spPr>
        <p:txBody>
          <a:bodyPr/>
          <a:lstStyle>
            <a:lvl1pPr marL="0" indent="0">
              <a:buNone/>
              <a:defRPr sz="2600"/>
            </a:lvl1pPr>
            <a:lvl2pPr marL="365724" indent="0">
              <a:buNone/>
              <a:defRPr sz="2300"/>
            </a:lvl2pPr>
            <a:lvl3pPr marL="731448" indent="0">
              <a:buNone/>
              <a:defRPr sz="1900"/>
            </a:lvl3pPr>
            <a:lvl4pPr marL="1097172" indent="0">
              <a:buNone/>
              <a:defRPr sz="1600"/>
            </a:lvl4pPr>
            <a:lvl5pPr marL="1462896" indent="0">
              <a:buNone/>
              <a:defRPr sz="1600"/>
            </a:lvl5pPr>
            <a:lvl6pPr marL="1828620" indent="0">
              <a:buNone/>
              <a:defRPr sz="1600"/>
            </a:lvl6pPr>
            <a:lvl7pPr marL="2194344" indent="0">
              <a:buNone/>
              <a:defRPr sz="1600"/>
            </a:lvl7pPr>
            <a:lvl8pPr marL="2560068" indent="0">
              <a:buNone/>
              <a:defRPr sz="1600"/>
            </a:lvl8pPr>
            <a:lvl9pPr marL="2925792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4" y="3936048"/>
            <a:ext cx="466344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24" indent="0">
              <a:buNone/>
              <a:defRPr sz="1000"/>
            </a:lvl2pPr>
            <a:lvl3pPr marL="731448" indent="0">
              <a:buNone/>
              <a:defRPr sz="800"/>
            </a:lvl3pPr>
            <a:lvl4pPr marL="1097172" indent="0">
              <a:buNone/>
              <a:defRPr sz="800"/>
            </a:lvl4pPr>
            <a:lvl5pPr marL="1462896" indent="0">
              <a:buNone/>
              <a:defRPr sz="800"/>
            </a:lvl5pPr>
            <a:lvl6pPr marL="1828620" indent="0">
              <a:buNone/>
              <a:defRPr sz="800"/>
            </a:lvl6pPr>
            <a:lvl7pPr marL="2194344" indent="0">
              <a:buNone/>
              <a:defRPr sz="800"/>
            </a:lvl7pPr>
            <a:lvl8pPr marL="2560068" indent="0">
              <a:buNone/>
              <a:defRPr sz="800"/>
            </a:lvl8pPr>
            <a:lvl9pPr marL="292579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01401"/>
            <a:ext cx="6995160" cy="838200"/>
          </a:xfrm>
          <a:prstGeom prst="rect">
            <a:avLst/>
          </a:prstGeom>
        </p:spPr>
        <p:txBody>
          <a:bodyPr vert="horz" lIns="73145" tIns="36573" rIns="73145" bIns="365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173481"/>
            <a:ext cx="6995160" cy="3319040"/>
          </a:xfrm>
          <a:prstGeom prst="rect">
            <a:avLst/>
          </a:prstGeom>
        </p:spPr>
        <p:txBody>
          <a:bodyPr vert="horz" lIns="73145" tIns="36573" rIns="73145" bIns="365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4661324"/>
            <a:ext cx="1813560" cy="267759"/>
          </a:xfrm>
          <a:prstGeom prst="rect">
            <a:avLst/>
          </a:prstGeom>
        </p:spPr>
        <p:txBody>
          <a:bodyPr vert="horz" lIns="73145" tIns="36573" rIns="73145" bIns="3657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4661324"/>
            <a:ext cx="2461260" cy="267759"/>
          </a:xfrm>
          <a:prstGeom prst="rect">
            <a:avLst/>
          </a:prstGeom>
        </p:spPr>
        <p:txBody>
          <a:bodyPr vert="horz" lIns="73145" tIns="36573" rIns="73145" bIns="3657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4661324"/>
            <a:ext cx="1813560" cy="267759"/>
          </a:xfrm>
          <a:prstGeom prst="rect">
            <a:avLst/>
          </a:prstGeom>
        </p:spPr>
        <p:txBody>
          <a:bodyPr vert="horz" lIns="73145" tIns="36573" rIns="73145" bIns="3657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448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293" indent="-274293" algn="l" defTabSz="73144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01" indent="-228577" algn="l" defTabSz="73144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indent="-182862" algn="l" defTabSz="73144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035" indent="-182862" algn="l" defTabSz="73144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58" indent="-182862" algn="l" defTabSz="73144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482" indent="-182862" algn="l" defTabSz="7314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206" indent="-182862" algn="l" defTabSz="7314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2930" indent="-182862" algn="l" defTabSz="7314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654" indent="-182862" algn="l" defTabSz="7314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4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24" algn="l" defTabSz="7314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48" algn="l" defTabSz="7314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72" algn="l" defTabSz="7314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96" algn="l" defTabSz="7314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620" algn="l" defTabSz="7314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344" algn="l" defTabSz="7314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068" algn="l" defTabSz="7314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5792" algn="l" defTabSz="7314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Dropbox\ShareWithDave\USENIX\registration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8" y="100896"/>
            <a:ext cx="7551738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2667000" y="4343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66254" y="91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3857320" y="1524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202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3</cp:revision>
  <dcterms:created xsi:type="dcterms:W3CDTF">2006-08-16T00:00:00Z</dcterms:created>
  <dcterms:modified xsi:type="dcterms:W3CDTF">2014-04-14T03:09:50Z</dcterms:modified>
</cp:coreProperties>
</file>