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8961438" cy="63087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1050" y="-96"/>
      </p:cViewPr>
      <p:guideLst>
        <p:guide orient="horz" pos="1987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D7B1A-F930-4D2A-9E04-6CBDD6CB131E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685800"/>
            <a:ext cx="4870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3BB80-0350-4B28-BB1B-E20D9BF25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6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3BB80-0350-4B28-BB1B-E20D9BF25E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4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108" y="1959795"/>
            <a:ext cx="7617222" cy="1352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218" y="3574944"/>
            <a:ext cx="6273007" cy="1612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7042" y="252643"/>
            <a:ext cx="2016324" cy="53828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8074" y="252643"/>
            <a:ext cx="5899613" cy="53828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892" y="4053941"/>
            <a:ext cx="7617222" cy="125298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892" y="2673907"/>
            <a:ext cx="7617222" cy="13800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072" y="1472037"/>
            <a:ext cx="3957968" cy="41634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5398" y="1472037"/>
            <a:ext cx="3957968" cy="41634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74" y="1412162"/>
            <a:ext cx="3959525" cy="5885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74" y="2000684"/>
            <a:ext cx="3959525" cy="36348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287" y="1412162"/>
            <a:ext cx="3961080" cy="5885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287" y="2000684"/>
            <a:ext cx="3961080" cy="36348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5" y="251181"/>
            <a:ext cx="2948251" cy="10689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75" y="251182"/>
            <a:ext cx="5009693" cy="53843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5" y="1320161"/>
            <a:ext cx="2948251" cy="43153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506" y="4416108"/>
            <a:ext cx="5376863" cy="5213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6506" y="563696"/>
            <a:ext cx="5376863" cy="37852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6506" y="4937454"/>
            <a:ext cx="5376863" cy="7403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072" y="252642"/>
            <a:ext cx="8065294" cy="1051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72" y="1472037"/>
            <a:ext cx="8065294" cy="4163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072" y="5847256"/>
            <a:ext cx="2091002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61827" y="5847256"/>
            <a:ext cx="2837789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2364" y="5847256"/>
            <a:ext cx="2091002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930237" y="0"/>
            <a:ext cx="242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First Click, True Positive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525439" y="0"/>
            <a:ext cx="247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First Click, False Positive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383670" y="3256777"/>
            <a:ext cx="275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Second Click, False Positive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88467" y="3256777"/>
            <a:ext cx="270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Second Click, True Positive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3" y="395184"/>
            <a:ext cx="41910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958" y="395184"/>
            <a:ext cx="42005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38" y="3626109"/>
            <a:ext cx="41624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957" y="3616584"/>
            <a:ext cx="42005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31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Treeeater</dc:creator>
  <cp:lastModifiedBy>Yuchen Zhou</cp:lastModifiedBy>
  <cp:revision>3</cp:revision>
  <dcterms:created xsi:type="dcterms:W3CDTF">2006-08-16T00:00:00Z</dcterms:created>
  <dcterms:modified xsi:type="dcterms:W3CDTF">2014-02-26T16:39:39Z</dcterms:modified>
</cp:coreProperties>
</file>