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754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40" y="-84"/>
      </p:cViewPr>
      <p:guideLst>
        <p:guide orient="horz" pos="14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6998"/>
            <a:ext cx="7772400" cy="1019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53"/>
            <a:ext cx="6400800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406"/>
            <a:ext cx="2057400" cy="40567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406"/>
            <a:ext cx="6019800" cy="40567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55248"/>
            <a:ext cx="7772400" cy="9443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15188"/>
            <a:ext cx="7772400" cy="104006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9399"/>
            <a:ext cx="4038600" cy="3137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9399"/>
            <a:ext cx="4038600" cy="3137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4275"/>
            <a:ext cx="4040188" cy="443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7813"/>
            <a:ext cx="4040188" cy="27393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064275"/>
            <a:ext cx="4041775" cy="443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507813"/>
            <a:ext cx="4041775" cy="27393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89303"/>
            <a:ext cx="3008313" cy="805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302"/>
            <a:ext cx="5111750" cy="40578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994937"/>
            <a:ext cx="3008313" cy="3252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328195"/>
            <a:ext cx="5486400" cy="392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24829"/>
            <a:ext cx="5486400" cy="2852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721105"/>
            <a:ext cx="5486400" cy="558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0404"/>
            <a:ext cx="8229600" cy="79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9399"/>
            <a:ext cx="8229600" cy="313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406777"/>
            <a:ext cx="2133600" cy="253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06777"/>
            <a:ext cx="2895600" cy="253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06777"/>
            <a:ext cx="2133600" cy="253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1063711" y="934850"/>
            <a:ext cx="1167713" cy="5061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FooApp</a:t>
            </a:r>
            <a:r>
              <a:rPr kumimoji="0" lang="en-US" altLang="zh-CN" sz="2000" i="0" u="none" strike="noStrike" cap="none" normalizeH="0" baseline="-3000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C</a:t>
            </a:r>
            <a:endParaRPr kumimoji="0" lang="en-US" altLang="zh-CN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1" name="Rectangle 45" descr="Horizontal brick"/>
          <p:cNvSpPr>
            <a:spLocks noChangeArrowheads="1"/>
          </p:cNvSpPr>
          <p:nvPr/>
        </p:nvSpPr>
        <p:spPr bwMode="auto">
          <a:xfrm>
            <a:off x="1063711" y="1577117"/>
            <a:ext cx="1167713" cy="53500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Client SDK</a:t>
            </a:r>
            <a:endParaRPr kumimoji="0" lang="en-US" altLang="zh-CN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2" name="Rectangle 46" descr="Diagonal brick"/>
          <p:cNvSpPr>
            <a:spLocks noChangeArrowheads="1"/>
          </p:cNvSpPr>
          <p:nvPr/>
        </p:nvSpPr>
        <p:spPr bwMode="auto">
          <a:xfrm>
            <a:off x="1063711" y="2244735"/>
            <a:ext cx="1777313" cy="57650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95000">
                <a:schemeClr val="tx1">
                  <a:lumMod val="85000"/>
                  <a:lumOff val="15000"/>
                </a:schemeClr>
              </a:gs>
            </a:gsLst>
            <a:lin ang="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Client runtime 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3" name="Rectangle 49" descr="Diagonal brick"/>
          <p:cNvSpPr>
            <a:spLocks noChangeArrowheads="1"/>
          </p:cNvSpPr>
          <p:nvPr/>
        </p:nvSpPr>
        <p:spPr bwMode="auto">
          <a:xfrm>
            <a:off x="3392782" y="2949424"/>
            <a:ext cx="1989930" cy="76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Identity Provider (</a:t>
            </a:r>
            <a:r>
              <a:rPr kumimoji="0" lang="en-US" altLang="zh-CN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IdP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5853019" y="910105"/>
            <a:ext cx="1822177" cy="5180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FooApp</a:t>
            </a:r>
            <a:r>
              <a:rPr kumimoji="0" lang="en-US" altLang="zh-CN" sz="2400" i="0" u="none" strike="noStrike" cap="none" normalizeH="0" baseline="-3000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S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5" name="Rectangle 51" descr="Horizontal brick"/>
          <p:cNvSpPr>
            <a:spLocks noChangeArrowheads="1"/>
          </p:cNvSpPr>
          <p:nvPr/>
        </p:nvSpPr>
        <p:spPr bwMode="auto">
          <a:xfrm>
            <a:off x="5843494" y="1577118"/>
            <a:ext cx="1812652" cy="53500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Service SDK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6" name="Rectangle 52" descr="Diagonal brick"/>
          <p:cNvSpPr>
            <a:spLocks noChangeArrowheads="1"/>
          </p:cNvSpPr>
          <p:nvPr/>
        </p:nvSpPr>
        <p:spPr bwMode="auto">
          <a:xfrm>
            <a:off x="5853019" y="2244735"/>
            <a:ext cx="1803127" cy="576506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Service runtime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cxnSp>
        <p:nvCxnSpPr>
          <p:cNvPr id="57" name="Straight Arrow Connector 56"/>
          <p:cNvCxnSpPr>
            <a:stCxn id="87" idx="3"/>
            <a:endCxn id="86" idx="1"/>
          </p:cNvCxnSpPr>
          <p:nvPr/>
        </p:nvCxnSpPr>
        <p:spPr>
          <a:xfrm>
            <a:off x="3069624" y="1887777"/>
            <a:ext cx="258005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hape 35"/>
          <p:cNvCxnSpPr>
            <a:stCxn id="87" idx="2"/>
            <a:endCxn id="53" idx="1"/>
          </p:cNvCxnSpPr>
          <p:nvPr/>
        </p:nvCxnSpPr>
        <p:spPr>
          <a:xfrm rot="16200000" flipH="1">
            <a:off x="2488253" y="2425895"/>
            <a:ext cx="381000" cy="142805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hape 37"/>
          <p:cNvCxnSpPr>
            <a:stCxn id="53" idx="3"/>
            <a:endCxn id="86" idx="2"/>
          </p:cNvCxnSpPr>
          <p:nvPr/>
        </p:nvCxnSpPr>
        <p:spPr>
          <a:xfrm flipV="1">
            <a:off x="5382712" y="2964629"/>
            <a:ext cx="1371870" cy="365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2305059" y="937200"/>
            <a:ext cx="535966" cy="1174925"/>
          </a:xfrm>
          <a:prstGeom prst="rect">
            <a:avLst/>
          </a:prstGeom>
          <a:solidFill>
            <a:srgbClr val="FA626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MalApp</a:t>
            </a:r>
            <a:r>
              <a:rPr kumimoji="0" lang="en-US" altLang="zh-CN" sz="2400" i="0" u="none" strike="noStrike" cap="none" normalizeH="0" baseline="-3000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C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61" name="Rectangle 49" descr="Diagonal brick"/>
          <p:cNvSpPr>
            <a:spLocks noChangeArrowheads="1"/>
          </p:cNvSpPr>
          <p:nvPr/>
        </p:nvSpPr>
        <p:spPr bwMode="auto">
          <a:xfrm>
            <a:off x="3401413" y="61591"/>
            <a:ext cx="1955408" cy="626884"/>
          </a:xfrm>
          <a:prstGeom prst="rect">
            <a:avLst/>
          </a:prstGeom>
          <a:solidFill>
            <a:srgbClr val="FA626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Mallory</a:t>
            </a:r>
            <a:endParaRPr kumimoji="0" lang="en-US" altLang="zh-CN" sz="4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  <a:endCxn id="53" idx="0"/>
          </p:cNvCxnSpPr>
          <p:nvPr/>
        </p:nvCxnSpPr>
        <p:spPr>
          <a:xfrm>
            <a:off x="4379117" y="688475"/>
            <a:ext cx="8630" cy="2260949"/>
          </a:xfrm>
          <a:prstGeom prst="straightConnector1">
            <a:avLst/>
          </a:prstGeom>
          <a:ln>
            <a:solidFill>
              <a:srgbClr val="FA6262"/>
            </a:solidFill>
            <a:prstDash val="sys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48"/>
          <p:cNvCxnSpPr>
            <a:stCxn id="61" idx="3"/>
            <a:endCxn id="86" idx="0"/>
          </p:cNvCxnSpPr>
          <p:nvPr/>
        </p:nvCxnSpPr>
        <p:spPr>
          <a:xfrm>
            <a:off x="5356821" y="375033"/>
            <a:ext cx="1397761" cy="435891"/>
          </a:xfrm>
          <a:prstGeom prst="bentConnector2">
            <a:avLst/>
          </a:prstGeom>
          <a:ln>
            <a:solidFill>
              <a:srgbClr val="FA6262"/>
            </a:solidFill>
            <a:prstDash val="sys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51"/>
          <p:cNvCxnSpPr>
            <a:stCxn id="61" idx="1"/>
            <a:endCxn id="87" idx="0"/>
          </p:cNvCxnSpPr>
          <p:nvPr/>
        </p:nvCxnSpPr>
        <p:spPr>
          <a:xfrm rot="10800000" flipV="1">
            <a:off x="1964725" y="375033"/>
            <a:ext cx="1436689" cy="451096"/>
          </a:xfrm>
          <a:prstGeom prst="bentConnector2">
            <a:avLst/>
          </a:prstGeom>
          <a:ln>
            <a:solidFill>
              <a:srgbClr val="FA6262"/>
            </a:solidFill>
            <a:prstDash val="sysDot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649682" y="810924"/>
            <a:ext cx="2209800" cy="2153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59824" y="826129"/>
            <a:ext cx="2209800" cy="21232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44135" y="3963745"/>
            <a:ext cx="8896175" cy="726378"/>
            <a:chOff x="209453" y="5576016"/>
            <a:chExt cx="8896175" cy="726378"/>
          </a:xfrm>
        </p:grpSpPr>
        <p:grpSp>
          <p:nvGrpSpPr>
            <p:cNvPr id="89" name="Group 88"/>
            <p:cNvGrpSpPr/>
            <p:nvPr/>
          </p:nvGrpSpPr>
          <p:grpSpPr>
            <a:xfrm>
              <a:off x="209453" y="5576016"/>
              <a:ext cx="8487224" cy="681514"/>
              <a:chOff x="5310486" y="4860368"/>
              <a:chExt cx="8487224" cy="68151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153282" y="4948447"/>
                <a:ext cx="279042" cy="2277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522711" y="4862722"/>
                <a:ext cx="3274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 module subject to </a:t>
                </a:r>
                <a:r>
                  <a:rPr lang="en-US" dirty="0" err="1" smtClean="0"/>
                  <a:t>dev</a:t>
                </a:r>
                <a:r>
                  <a:rPr lang="en-US" dirty="0" smtClean="0"/>
                  <a:t> guide</a:t>
                </a:r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311495" y="4931175"/>
                <a:ext cx="279042" cy="22771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674666" y="4860368"/>
                <a:ext cx="4335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Concrete module with </a:t>
                </a:r>
                <a:r>
                  <a:rPr lang="en-US" dirty="0" err="1" smtClean="0"/>
                  <a:t>src</a:t>
                </a:r>
                <a:r>
                  <a:rPr lang="en-US" dirty="0" smtClean="0"/>
                  <a:t> or documentation</a:t>
                </a:r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310486" y="5241914"/>
                <a:ext cx="279042" cy="22771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74666" y="5172550"/>
                <a:ext cx="2729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Black-box concrete module</a:t>
                </a:r>
                <a:endParaRPr lang="en-US" dirty="0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4482121" y="6009262"/>
              <a:ext cx="279042" cy="227717"/>
            </a:xfrm>
            <a:prstGeom prst="ellipse">
              <a:avLst/>
            </a:prstGeom>
            <a:solidFill>
              <a:srgbClr val="FA62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42025" y="5933062"/>
              <a:ext cx="4263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Abstract module subject to knowledge pool</a:t>
              </a:r>
              <a:endParaRPr lang="en-US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29512" y="3102550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15200" y="3102550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4</cp:revision>
  <dcterms:created xsi:type="dcterms:W3CDTF">2006-08-16T00:00:00Z</dcterms:created>
  <dcterms:modified xsi:type="dcterms:W3CDTF">2014-04-11T19:17:37Z</dcterms:modified>
</cp:coreProperties>
</file>