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412163" cy="2651125"/>
  <p:notesSz cx="6858000" cy="9144000"/>
  <p:defaultTextStyle>
    <a:defPPr>
      <a:defRPr lang="en-US"/>
    </a:defPPr>
    <a:lvl1pPr marL="0" algn="l" defTabSz="852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26500" algn="l" defTabSz="852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52999" algn="l" defTabSz="852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279498" algn="l" defTabSz="852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05998" algn="l" defTabSz="852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32497" algn="l" defTabSz="852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558996" algn="l" defTabSz="852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2985496" algn="l" defTabSz="852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411995" algn="l" defTabSz="8529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4" d="100"/>
          <a:sy n="184" d="100"/>
        </p:scale>
        <p:origin x="-78" y="-1290"/>
      </p:cViewPr>
      <p:guideLst>
        <p:guide orient="horz" pos="835"/>
        <p:guide pos="2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22" y="823569"/>
            <a:ext cx="7150340" cy="568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32" y="1502308"/>
            <a:ext cx="5888515" cy="6775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2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9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5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2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8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5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1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8826" y="106171"/>
            <a:ext cx="1892739" cy="2262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617" y="106171"/>
            <a:ext cx="5538006" cy="2262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14" y="1703597"/>
            <a:ext cx="7150340" cy="526543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514" y="1123661"/>
            <a:ext cx="7150340" cy="579935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5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529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79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059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32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589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9854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11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608" y="618598"/>
            <a:ext cx="3715372" cy="174962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6184" y="618598"/>
            <a:ext cx="3715372" cy="174962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14" y="593438"/>
            <a:ext cx="3716835" cy="24731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6500" indent="0">
              <a:buNone/>
              <a:defRPr sz="1900" b="1"/>
            </a:lvl2pPr>
            <a:lvl3pPr marL="852999" indent="0">
              <a:buNone/>
              <a:defRPr sz="1800" b="1"/>
            </a:lvl3pPr>
            <a:lvl4pPr marL="1279498" indent="0">
              <a:buNone/>
              <a:defRPr sz="1600" b="1"/>
            </a:lvl4pPr>
            <a:lvl5pPr marL="1705998" indent="0">
              <a:buNone/>
              <a:defRPr sz="1600" b="1"/>
            </a:lvl5pPr>
            <a:lvl6pPr marL="2132497" indent="0">
              <a:buNone/>
              <a:defRPr sz="1600" b="1"/>
            </a:lvl6pPr>
            <a:lvl7pPr marL="2558996" indent="0">
              <a:buNone/>
              <a:defRPr sz="1600" b="1"/>
            </a:lvl7pPr>
            <a:lvl8pPr marL="2985496" indent="0">
              <a:buNone/>
              <a:defRPr sz="1600" b="1"/>
            </a:lvl8pPr>
            <a:lvl9pPr marL="34119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614" y="840753"/>
            <a:ext cx="3716835" cy="152746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3276" y="593438"/>
            <a:ext cx="3718293" cy="247318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26500" indent="0">
              <a:buNone/>
              <a:defRPr sz="1900" b="1"/>
            </a:lvl2pPr>
            <a:lvl3pPr marL="852999" indent="0">
              <a:buNone/>
              <a:defRPr sz="1800" b="1"/>
            </a:lvl3pPr>
            <a:lvl4pPr marL="1279498" indent="0">
              <a:buNone/>
              <a:defRPr sz="1600" b="1"/>
            </a:lvl4pPr>
            <a:lvl5pPr marL="1705998" indent="0">
              <a:buNone/>
              <a:defRPr sz="1600" b="1"/>
            </a:lvl5pPr>
            <a:lvl6pPr marL="2132497" indent="0">
              <a:buNone/>
              <a:defRPr sz="1600" b="1"/>
            </a:lvl6pPr>
            <a:lvl7pPr marL="2558996" indent="0">
              <a:buNone/>
              <a:defRPr sz="1600" b="1"/>
            </a:lvl7pPr>
            <a:lvl8pPr marL="2985496" indent="0">
              <a:buNone/>
              <a:defRPr sz="1600" b="1"/>
            </a:lvl8pPr>
            <a:lvl9pPr marL="34119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3276" y="840753"/>
            <a:ext cx="3718293" cy="1527464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1" y="105555"/>
            <a:ext cx="2767545" cy="44921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8936" y="105556"/>
            <a:ext cx="4702633" cy="226266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21" y="554775"/>
            <a:ext cx="2767545" cy="1813444"/>
          </a:xfrm>
        </p:spPr>
        <p:txBody>
          <a:bodyPr/>
          <a:lstStyle>
            <a:lvl1pPr marL="0" indent="0">
              <a:buNone/>
              <a:defRPr sz="1400"/>
            </a:lvl1pPr>
            <a:lvl2pPr marL="426500" indent="0">
              <a:buNone/>
              <a:defRPr sz="1200"/>
            </a:lvl2pPr>
            <a:lvl3pPr marL="852999" indent="0">
              <a:buNone/>
              <a:defRPr sz="1000"/>
            </a:lvl3pPr>
            <a:lvl4pPr marL="1279498" indent="0">
              <a:buNone/>
              <a:defRPr sz="800"/>
            </a:lvl4pPr>
            <a:lvl5pPr marL="1705998" indent="0">
              <a:buNone/>
              <a:defRPr sz="800"/>
            </a:lvl5pPr>
            <a:lvl6pPr marL="2132497" indent="0">
              <a:buNone/>
              <a:defRPr sz="800"/>
            </a:lvl6pPr>
            <a:lvl7pPr marL="2558996" indent="0">
              <a:buNone/>
              <a:defRPr sz="800"/>
            </a:lvl7pPr>
            <a:lvl8pPr marL="2985496" indent="0">
              <a:buNone/>
              <a:defRPr sz="800"/>
            </a:lvl8pPr>
            <a:lvl9pPr marL="341199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846" y="1855792"/>
            <a:ext cx="5047298" cy="21908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48846" y="236886"/>
            <a:ext cx="5047298" cy="1590675"/>
          </a:xfrm>
        </p:spPr>
        <p:txBody>
          <a:bodyPr/>
          <a:lstStyle>
            <a:lvl1pPr marL="0" indent="0">
              <a:buNone/>
              <a:defRPr sz="3100"/>
            </a:lvl1pPr>
            <a:lvl2pPr marL="426500" indent="0">
              <a:buNone/>
              <a:defRPr sz="2700"/>
            </a:lvl2pPr>
            <a:lvl3pPr marL="852999" indent="0">
              <a:buNone/>
              <a:defRPr sz="2300"/>
            </a:lvl3pPr>
            <a:lvl4pPr marL="1279498" indent="0">
              <a:buNone/>
              <a:defRPr sz="1900"/>
            </a:lvl4pPr>
            <a:lvl5pPr marL="1705998" indent="0">
              <a:buNone/>
              <a:defRPr sz="1900"/>
            </a:lvl5pPr>
            <a:lvl6pPr marL="2132497" indent="0">
              <a:buNone/>
              <a:defRPr sz="1900"/>
            </a:lvl6pPr>
            <a:lvl7pPr marL="2558996" indent="0">
              <a:buNone/>
              <a:defRPr sz="1900"/>
            </a:lvl7pPr>
            <a:lvl8pPr marL="2985496" indent="0">
              <a:buNone/>
              <a:defRPr sz="1900"/>
            </a:lvl8pPr>
            <a:lvl9pPr marL="3411995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8846" y="2074878"/>
            <a:ext cx="5047298" cy="311138"/>
          </a:xfrm>
        </p:spPr>
        <p:txBody>
          <a:bodyPr/>
          <a:lstStyle>
            <a:lvl1pPr marL="0" indent="0">
              <a:buNone/>
              <a:defRPr sz="1400"/>
            </a:lvl1pPr>
            <a:lvl2pPr marL="426500" indent="0">
              <a:buNone/>
              <a:defRPr sz="1200"/>
            </a:lvl2pPr>
            <a:lvl3pPr marL="852999" indent="0">
              <a:buNone/>
              <a:defRPr sz="1000"/>
            </a:lvl3pPr>
            <a:lvl4pPr marL="1279498" indent="0">
              <a:buNone/>
              <a:defRPr sz="800"/>
            </a:lvl4pPr>
            <a:lvl5pPr marL="1705998" indent="0">
              <a:buNone/>
              <a:defRPr sz="800"/>
            </a:lvl5pPr>
            <a:lvl6pPr marL="2132497" indent="0">
              <a:buNone/>
              <a:defRPr sz="800"/>
            </a:lvl6pPr>
            <a:lvl7pPr marL="2558996" indent="0">
              <a:buNone/>
              <a:defRPr sz="800"/>
            </a:lvl7pPr>
            <a:lvl8pPr marL="2985496" indent="0">
              <a:buNone/>
              <a:defRPr sz="800"/>
            </a:lvl8pPr>
            <a:lvl9pPr marL="341199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618" y="106171"/>
            <a:ext cx="7570948" cy="441854"/>
          </a:xfrm>
          <a:prstGeom prst="rect">
            <a:avLst/>
          </a:prstGeom>
        </p:spPr>
        <p:txBody>
          <a:bodyPr vert="horz" lIns="85299" tIns="42650" rIns="85299" bIns="426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18" y="618598"/>
            <a:ext cx="7570948" cy="1749621"/>
          </a:xfrm>
          <a:prstGeom prst="rect">
            <a:avLst/>
          </a:prstGeom>
        </p:spPr>
        <p:txBody>
          <a:bodyPr vert="horz" lIns="85299" tIns="42650" rIns="85299" bIns="426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608" y="2457205"/>
            <a:ext cx="1962838" cy="141149"/>
          </a:xfrm>
          <a:prstGeom prst="rect">
            <a:avLst/>
          </a:prstGeom>
        </p:spPr>
        <p:txBody>
          <a:bodyPr vert="horz" lIns="85299" tIns="42650" rIns="85299" bIns="4265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4158" y="2457205"/>
            <a:ext cx="2663854" cy="141149"/>
          </a:xfrm>
          <a:prstGeom prst="rect">
            <a:avLst/>
          </a:prstGeom>
        </p:spPr>
        <p:txBody>
          <a:bodyPr vert="horz" lIns="85299" tIns="42650" rIns="85299" bIns="4265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8717" y="2457205"/>
            <a:ext cx="1962838" cy="141149"/>
          </a:xfrm>
          <a:prstGeom prst="rect">
            <a:avLst/>
          </a:prstGeom>
        </p:spPr>
        <p:txBody>
          <a:bodyPr vert="horz" lIns="85299" tIns="42650" rIns="85299" bIns="4265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2999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9876" indent="-319876" algn="l" defTabSz="852999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693062" indent="-266563" algn="l" defTabSz="85299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248" indent="-213249" algn="l" defTabSz="852999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492747" indent="-213249" algn="l" defTabSz="852999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9247" indent="-213249" algn="l" defTabSz="852999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5746" indent="-213249" algn="l" defTabSz="85299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2246" indent="-213249" algn="l" defTabSz="85299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45" indent="-213249" algn="l" defTabSz="85299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5244" indent="-213249" algn="l" defTabSz="85299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2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6500" algn="l" defTabSz="852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2999" algn="l" defTabSz="852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498" algn="l" defTabSz="852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5998" algn="l" defTabSz="852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2497" algn="l" defTabSz="852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58996" algn="l" defTabSz="852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985496" algn="l" defTabSz="852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11995" algn="l" defTabSz="8529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74214" y="1016379"/>
            <a:ext cx="845282" cy="533400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Initial Model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9" name="Straight Arrow Connector 98"/>
          <p:cNvCxnSpPr>
            <a:endCxn id="100" idx="1"/>
          </p:cNvCxnSpPr>
          <p:nvPr/>
        </p:nvCxnSpPr>
        <p:spPr>
          <a:xfrm>
            <a:off x="919496" y="1272031"/>
            <a:ext cx="2102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129782" y="1005331"/>
            <a:ext cx="125583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Add Initial Assertions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01" name="Straight Arrow Connector 100"/>
          <p:cNvCxnSpPr>
            <a:stCxn id="100" idx="3"/>
            <a:endCxn id="102" idx="2"/>
          </p:cNvCxnSpPr>
          <p:nvPr/>
        </p:nvCxnSpPr>
        <p:spPr>
          <a:xfrm>
            <a:off x="2385612" y="1272031"/>
            <a:ext cx="794925" cy="1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Data 101"/>
          <p:cNvSpPr/>
          <p:nvPr/>
        </p:nvSpPr>
        <p:spPr>
          <a:xfrm>
            <a:off x="3035400" y="967552"/>
            <a:ext cx="1451369" cy="611674"/>
          </a:xfrm>
          <a:prstGeom prst="flowChartInputOutpu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Model Checker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03" name="Elbow Connector 102"/>
          <p:cNvCxnSpPr>
            <a:stCxn id="51" idx="2"/>
            <a:endCxn id="104" idx="3"/>
          </p:cNvCxnSpPr>
          <p:nvPr/>
        </p:nvCxnSpPr>
        <p:spPr>
          <a:xfrm rot="5400000">
            <a:off x="5033353" y="-153625"/>
            <a:ext cx="582597" cy="396853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1639231" y="1826510"/>
            <a:ext cx="1701151" cy="590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Refine model &amp; 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Add assumptions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06" name="Elbow Connector 105"/>
          <p:cNvCxnSpPr>
            <a:stCxn id="104" idx="0"/>
          </p:cNvCxnSpPr>
          <p:nvPr/>
        </p:nvCxnSpPr>
        <p:spPr>
          <a:xfrm rot="5400000" flipH="1" flipV="1">
            <a:off x="2604047" y="1296126"/>
            <a:ext cx="416145" cy="6446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1427135" y="139139"/>
            <a:ext cx="2208000" cy="517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Enrich model &amp; Add necessary assertions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09" name="Elbow Connector 108"/>
          <p:cNvCxnSpPr>
            <a:stCxn id="108" idx="2"/>
          </p:cNvCxnSpPr>
          <p:nvPr/>
        </p:nvCxnSpPr>
        <p:spPr>
          <a:xfrm rot="16200000" flipH="1">
            <a:off x="2672342" y="515263"/>
            <a:ext cx="443262" cy="7256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285766" y="190799"/>
            <a:ext cx="882716" cy="422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Output findings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906593" y="957271"/>
            <a:ext cx="1295400" cy="632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Analyze result &amp; Obtain new insights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Straight Arrow Connector 113"/>
          <p:cNvCxnSpPr>
            <a:stCxn id="102" idx="5"/>
            <a:endCxn id="113" idx="1"/>
          </p:cNvCxnSpPr>
          <p:nvPr/>
        </p:nvCxnSpPr>
        <p:spPr>
          <a:xfrm>
            <a:off x="4341632" y="1273389"/>
            <a:ext cx="5649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04" idx="2"/>
            <a:endCxn id="111" idx="3"/>
          </p:cNvCxnSpPr>
          <p:nvPr/>
        </p:nvCxnSpPr>
        <p:spPr>
          <a:xfrm rot="5400000" flipH="1" flipV="1">
            <a:off x="4321599" y="-1429506"/>
            <a:ext cx="2015089" cy="5678675"/>
          </a:xfrm>
          <a:prstGeom prst="bentConnector4">
            <a:avLst>
              <a:gd name="adj1" fmla="val -5448"/>
              <a:gd name="adj2" fmla="val 103207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endCxn id="113" idx="0"/>
          </p:cNvCxnSpPr>
          <p:nvPr/>
        </p:nvCxnSpPr>
        <p:spPr>
          <a:xfrm>
            <a:off x="3635135" y="639762"/>
            <a:ext cx="1919158" cy="317509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endCxn id="113" idx="2"/>
          </p:cNvCxnSpPr>
          <p:nvPr/>
        </p:nvCxnSpPr>
        <p:spPr>
          <a:xfrm flipV="1">
            <a:off x="3367881" y="1589507"/>
            <a:ext cx="2186412" cy="36766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061151" y="101401"/>
            <a:ext cx="1651105" cy="649786"/>
            <a:chOff x="4086561" y="-274638"/>
            <a:chExt cx="2085627" cy="828027"/>
          </a:xfrm>
        </p:grpSpPr>
        <p:sp>
          <p:nvSpPr>
            <p:cNvPr id="2" name="Diamond 1"/>
            <p:cNvSpPr/>
            <p:nvPr/>
          </p:nvSpPr>
          <p:spPr>
            <a:xfrm>
              <a:off x="4114266" y="-274638"/>
              <a:ext cx="2030218" cy="76200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86561" y="-81612"/>
              <a:ext cx="2085627" cy="635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More to model?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76898" y="11689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786372" y="6148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6489038" y="1008716"/>
            <a:ext cx="1639763" cy="551395"/>
            <a:chOff x="4114266" y="-274638"/>
            <a:chExt cx="2030218" cy="791819"/>
          </a:xfrm>
        </p:grpSpPr>
        <p:sp>
          <p:nvSpPr>
            <p:cNvPr id="51" name="Diamond 50"/>
            <p:cNvSpPr/>
            <p:nvPr/>
          </p:nvSpPr>
          <p:spPr>
            <a:xfrm>
              <a:off x="4114266" y="-274638"/>
              <a:ext cx="2030218" cy="76200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59483" y="-117819"/>
              <a:ext cx="1939792" cy="635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Model checks?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5" name="Elbow Connector 54"/>
          <p:cNvCxnSpPr>
            <a:stCxn id="51" idx="0"/>
            <a:endCxn id="2" idx="2"/>
          </p:cNvCxnSpPr>
          <p:nvPr/>
        </p:nvCxnSpPr>
        <p:spPr>
          <a:xfrm rot="16200000" flipV="1">
            <a:off x="6443141" y="142937"/>
            <a:ext cx="309343" cy="14222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3" idx="3"/>
            <a:endCxn id="51" idx="1"/>
          </p:cNvCxnSpPr>
          <p:nvPr/>
        </p:nvCxnSpPr>
        <p:spPr>
          <a:xfrm>
            <a:off x="6201993" y="1273389"/>
            <a:ext cx="287045" cy="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03230" y="86166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724261" y="147545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2" idx="3"/>
            <a:endCxn id="111" idx="1"/>
          </p:cNvCxnSpPr>
          <p:nvPr/>
        </p:nvCxnSpPr>
        <p:spPr>
          <a:xfrm>
            <a:off x="6690324" y="400387"/>
            <a:ext cx="595442" cy="1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1"/>
            <a:endCxn id="108" idx="3"/>
          </p:cNvCxnSpPr>
          <p:nvPr/>
        </p:nvCxnSpPr>
        <p:spPr>
          <a:xfrm flipH="1" flipV="1">
            <a:off x="3635135" y="397805"/>
            <a:ext cx="1447949" cy="2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8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40</cp:revision>
  <dcterms:created xsi:type="dcterms:W3CDTF">2006-08-16T00:00:00Z</dcterms:created>
  <dcterms:modified xsi:type="dcterms:W3CDTF">2014-01-13T03:31:23Z</dcterms:modified>
</cp:coreProperties>
</file>