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826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925763" cy="1371600"/>
  <p:notesSz cx="6858000" cy="9144000"/>
  <p:defaultTextStyle>
    <a:defPPr>
      <a:defRPr lang="en-US"/>
    </a:defPPr>
    <a:lvl1pPr marL="0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2758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5516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68275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91033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13791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36549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59307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82066" algn="l" defTabSz="245516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1710" y="-756"/>
      </p:cViewPr>
      <p:guideLst>
        <p:guide orient="horz" pos="432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3E932-C94E-4A81-ACCA-CEA54CF49420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7013" y="685800"/>
            <a:ext cx="7312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DDE8E-C43A-4D14-A121-FEA2F1528D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22758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245516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368275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491033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613791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736549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859307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982066" algn="l" defTabSz="245516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DDE8E-C43A-4D14-A121-FEA2F1528D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426085"/>
            <a:ext cx="2486899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5" y="777240"/>
            <a:ext cx="2048034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5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8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91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6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9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8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23" y="11113"/>
            <a:ext cx="210289" cy="2339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31" y="11113"/>
            <a:ext cx="583629" cy="2339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5" y="881380"/>
            <a:ext cx="2486899" cy="272415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5" y="581343"/>
            <a:ext cx="2486899" cy="300037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275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551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68275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9103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1379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3654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5930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820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31" y="64135"/>
            <a:ext cx="396705" cy="180975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99" y="64135"/>
            <a:ext cx="397213" cy="180975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54928"/>
            <a:ext cx="2633187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307023"/>
            <a:ext cx="1292720" cy="12795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2758" indent="0">
              <a:buNone/>
              <a:defRPr sz="500" b="1"/>
            </a:lvl2pPr>
            <a:lvl3pPr marL="245516" indent="0">
              <a:buNone/>
              <a:defRPr sz="500" b="1"/>
            </a:lvl3pPr>
            <a:lvl4pPr marL="368275" indent="0">
              <a:buNone/>
              <a:defRPr sz="400" b="1"/>
            </a:lvl4pPr>
            <a:lvl5pPr marL="491033" indent="0">
              <a:buNone/>
              <a:defRPr sz="400" b="1"/>
            </a:lvl5pPr>
            <a:lvl6pPr marL="613791" indent="0">
              <a:buNone/>
              <a:defRPr sz="400" b="1"/>
            </a:lvl6pPr>
            <a:lvl7pPr marL="736549" indent="0">
              <a:buNone/>
              <a:defRPr sz="400" b="1"/>
            </a:lvl7pPr>
            <a:lvl8pPr marL="859307" indent="0">
              <a:buNone/>
              <a:defRPr sz="400" b="1"/>
            </a:lvl8pPr>
            <a:lvl9pPr marL="98206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88" y="434975"/>
            <a:ext cx="1292720" cy="7902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47" y="307023"/>
            <a:ext cx="1293228" cy="12795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2758" indent="0">
              <a:buNone/>
              <a:defRPr sz="500" b="1"/>
            </a:lvl2pPr>
            <a:lvl3pPr marL="245516" indent="0">
              <a:buNone/>
              <a:defRPr sz="500" b="1"/>
            </a:lvl3pPr>
            <a:lvl4pPr marL="368275" indent="0">
              <a:buNone/>
              <a:defRPr sz="400" b="1"/>
            </a:lvl4pPr>
            <a:lvl5pPr marL="491033" indent="0">
              <a:buNone/>
              <a:defRPr sz="400" b="1"/>
            </a:lvl5pPr>
            <a:lvl6pPr marL="613791" indent="0">
              <a:buNone/>
              <a:defRPr sz="400" b="1"/>
            </a:lvl6pPr>
            <a:lvl7pPr marL="736549" indent="0">
              <a:buNone/>
              <a:defRPr sz="400" b="1"/>
            </a:lvl7pPr>
            <a:lvl8pPr marL="859307" indent="0">
              <a:buNone/>
              <a:defRPr sz="400" b="1"/>
            </a:lvl8pPr>
            <a:lvl9pPr marL="982066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47" y="434975"/>
            <a:ext cx="1293228" cy="790258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88" y="54610"/>
            <a:ext cx="962556" cy="23241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2" y="54610"/>
            <a:ext cx="1635583" cy="117062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88" y="287020"/>
            <a:ext cx="962556" cy="938213"/>
          </a:xfrm>
        </p:spPr>
        <p:txBody>
          <a:bodyPr/>
          <a:lstStyle>
            <a:lvl1pPr marL="0" indent="0">
              <a:buNone/>
              <a:defRPr sz="400"/>
            </a:lvl1pPr>
            <a:lvl2pPr marL="122758" indent="0">
              <a:buNone/>
              <a:defRPr sz="300"/>
            </a:lvl2pPr>
            <a:lvl3pPr marL="245516" indent="0">
              <a:buNone/>
              <a:defRPr sz="300"/>
            </a:lvl3pPr>
            <a:lvl4pPr marL="368275" indent="0">
              <a:buNone/>
              <a:defRPr sz="200"/>
            </a:lvl4pPr>
            <a:lvl5pPr marL="491033" indent="0">
              <a:buNone/>
              <a:defRPr sz="200"/>
            </a:lvl5pPr>
            <a:lvl6pPr marL="613791" indent="0">
              <a:buNone/>
              <a:defRPr sz="200"/>
            </a:lvl6pPr>
            <a:lvl7pPr marL="736549" indent="0">
              <a:buNone/>
              <a:defRPr sz="200"/>
            </a:lvl7pPr>
            <a:lvl8pPr marL="859307" indent="0">
              <a:buNone/>
              <a:defRPr sz="200"/>
            </a:lvl8pPr>
            <a:lvl9pPr marL="98206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0" y="960120"/>
            <a:ext cx="1755458" cy="113348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0" y="122555"/>
            <a:ext cx="1755458" cy="822960"/>
          </a:xfrm>
        </p:spPr>
        <p:txBody>
          <a:bodyPr/>
          <a:lstStyle>
            <a:lvl1pPr marL="0" indent="0">
              <a:buNone/>
              <a:defRPr sz="900"/>
            </a:lvl1pPr>
            <a:lvl2pPr marL="122758" indent="0">
              <a:buNone/>
              <a:defRPr sz="800"/>
            </a:lvl2pPr>
            <a:lvl3pPr marL="245516" indent="0">
              <a:buNone/>
              <a:defRPr sz="600"/>
            </a:lvl3pPr>
            <a:lvl4pPr marL="368275" indent="0">
              <a:buNone/>
              <a:defRPr sz="500"/>
            </a:lvl4pPr>
            <a:lvl5pPr marL="491033" indent="0">
              <a:buNone/>
              <a:defRPr sz="500"/>
            </a:lvl5pPr>
            <a:lvl6pPr marL="613791" indent="0">
              <a:buNone/>
              <a:defRPr sz="500"/>
            </a:lvl6pPr>
            <a:lvl7pPr marL="736549" indent="0">
              <a:buNone/>
              <a:defRPr sz="500"/>
            </a:lvl7pPr>
            <a:lvl8pPr marL="859307" indent="0">
              <a:buNone/>
              <a:defRPr sz="500"/>
            </a:lvl8pPr>
            <a:lvl9pPr marL="982066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0" y="1073468"/>
            <a:ext cx="1755458" cy="160972"/>
          </a:xfrm>
        </p:spPr>
        <p:txBody>
          <a:bodyPr/>
          <a:lstStyle>
            <a:lvl1pPr marL="0" indent="0">
              <a:buNone/>
              <a:defRPr sz="400"/>
            </a:lvl1pPr>
            <a:lvl2pPr marL="122758" indent="0">
              <a:buNone/>
              <a:defRPr sz="300"/>
            </a:lvl2pPr>
            <a:lvl3pPr marL="245516" indent="0">
              <a:buNone/>
              <a:defRPr sz="300"/>
            </a:lvl3pPr>
            <a:lvl4pPr marL="368275" indent="0">
              <a:buNone/>
              <a:defRPr sz="200"/>
            </a:lvl4pPr>
            <a:lvl5pPr marL="491033" indent="0">
              <a:buNone/>
              <a:defRPr sz="200"/>
            </a:lvl5pPr>
            <a:lvl6pPr marL="613791" indent="0">
              <a:buNone/>
              <a:defRPr sz="200"/>
            </a:lvl6pPr>
            <a:lvl7pPr marL="736549" indent="0">
              <a:buNone/>
              <a:defRPr sz="200"/>
            </a:lvl7pPr>
            <a:lvl8pPr marL="859307" indent="0">
              <a:buNone/>
              <a:defRPr sz="200"/>
            </a:lvl8pPr>
            <a:lvl9pPr marL="982066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88" y="54928"/>
            <a:ext cx="2633187" cy="228600"/>
          </a:xfrm>
          <a:prstGeom prst="rect">
            <a:avLst/>
          </a:prstGeom>
        </p:spPr>
        <p:txBody>
          <a:bodyPr vert="horz" lIns="24552" tIns="12276" rIns="24552" bIns="12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88" y="320040"/>
            <a:ext cx="2633187" cy="905193"/>
          </a:xfrm>
          <a:prstGeom prst="rect">
            <a:avLst/>
          </a:prstGeom>
        </p:spPr>
        <p:txBody>
          <a:bodyPr vert="horz" lIns="24552" tIns="12276" rIns="24552" bIns="12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1271270"/>
            <a:ext cx="682678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7D6B-1CDF-4D57-B6ED-F3C450D21346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36" y="1271270"/>
            <a:ext cx="926492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1271270"/>
            <a:ext cx="682678" cy="73025"/>
          </a:xfrm>
          <a:prstGeom prst="rect">
            <a:avLst/>
          </a:prstGeom>
        </p:spPr>
        <p:txBody>
          <a:bodyPr vert="horz" lIns="24552" tIns="12276" rIns="24552" bIns="12276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12C5-77EE-483D-ABEA-8210328287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5516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069" indent="-92069" algn="l" defTabSz="24551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99482" indent="-76724" algn="l" defTabSz="245516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06896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9654" indent="-61379" algn="l" defTabSz="245516" rtl="0" eaLnBrk="1" latinLnBrk="0" hangingPunct="1">
        <a:spcBef>
          <a:spcPct val="20000"/>
        </a:spcBef>
        <a:buFont typeface="Arial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52412" indent="-61379" algn="l" defTabSz="245516" rtl="0" eaLnBrk="1" latinLnBrk="0" hangingPunct="1">
        <a:spcBef>
          <a:spcPct val="20000"/>
        </a:spcBef>
        <a:buFont typeface="Arial" pitchFamily="34" charset="0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5170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97928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20687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3445" indent="-61379" algn="l" defTabSz="245516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2758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5516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275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91033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13791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6549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9307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82066" algn="l" defTabSz="245516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1370516" y="-84638"/>
            <a:ext cx="184731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448" name="Rectangle 410"/>
          <p:cNvSpPr>
            <a:spLocks noChangeArrowheads="1"/>
          </p:cNvSpPr>
          <p:nvPr/>
        </p:nvSpPr>
        <p:spPr bwMode="auto">
          <a:xfrm>
            <a:off x="743122" y="97888"/>
            <a:ext cx="1102710" cy="1326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TestHarnessMakesCall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50" name="Rectangle 412"/>
          <p:cNvSpPr>
            <a:spLocks noChangeArrowheads="1"/>
          </p:cNvSpPr>
          <p:nvPr/>
        </p:nvSpPr>
        <p:spPr bwMode="auto">
          <a:xfrm>
            <a:off x="58065" y="431545"/>
            <a:ext cx="82296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FooApp</a:t>
            </a:r>
            <a:r>
              <a:rPr kumimoji="0" lang="en-US" altLang="zh-CN" sz="1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Runs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51" name="Rectangle 413"/>
          <p:cNvSpPr>
            <a:spLocks noChangeArrowheads="1"/>
          </p:cNvSpPr>
          <p:nvPr/>
        </p:nvSpPr>
        <p:spPr bwMode="auto">
          <a:xfrm>
            <a:off x="1051050" y="425933"/>
            <a:ext cx="82296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MalApp</a:t>
            </a:r>
            <a:r>
              <a:rPr kumimoji="0" lang="en-US" altLang="zh-CN" sz="1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MakesCall</a:t>
            </a: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              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52" name="Rectangle 414"/>
          <p:cNvSpPr>
            <a:spLocks noChangeArrowheads="1"/>
          </p:cNvSpPr>
          <p:nvPr/>
        </p:nvSpPr>
        <p:spPr bwMode="auto">
          <a:xfrm>
            <a:off x="2081213" y="425933"/>
            <a:ext cx="822960" cy="1828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MalloryMakesCall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56" name="Rectangle 418"/>
          <p:cNvSpPr>
            <a:spLocks noChangeArrowheads="1"/>
          </p:cNvSpPr>
          <p:nvPr/>
        </p:nvSpPr>
        <p:spPr bwMode="auto">
          <a:xfrm>
            <a:off x="2085257" y="105029"/>
            <a:ext cx="615917" cy="118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depth++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59" name="Rectangle 421"/>
          <p:cNvSpPr>
            <a:spLocks noChangeArrowheads="1"/>
          </p:cNvSpPr>
          <p:nvPr/>
        </p:nvSpPr>
        <p:spPr bwMode="auto">
          <a:xfrm>
            <a:off x="29573" y="812007"/>
            <a:ext cx="442708" cy="2437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CallClient</a:t>
            </a: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 SDK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60" name="Rectangle 422"/>
          <p:cNvSpPr>
            <a:spLocks noChangeArrowheads="1"/>
          </p:cNvSpPr>
          <p:nvPr/>
        </p:nvSpPr>
        <p:spPr bwMode="auto">
          <a:xfrm>
            <a:off x="538796" y="812007"/>
            <a:ext cx="440114" cy="2437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ts val="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CallFoo</a:t>
            </a:r>
            <a:b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</a:b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App</a:t>
            </a:r>
            <a:r>
              <a:rPr kumimoji="0" lang="en-US" altLang="zh-CN" sz="1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S</a:t>
            </a: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API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66" name="Rectangle 428"/>
          <p:cNvSpPr>
            <a:spLocks noChangeArrowheads="1"/>
          </p:cNvSpPr>
          <p:nvPr/>
        </p:nvSpPr>
        <p:spPr bwMode="auto">
          <a:xfrm>
            <a:off x="1076511" y="812007"/>
            <a:ext cx="380098" cy="24371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MalApp</a:t>
            </a:r>
            <a:r>
              <a:rPr kumimoji="0" lang="en-US" altLang="zh-CN" sz="10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CallsIdP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67" name="Rectangle 429"/>
          <p:cNvSpPr>
            <a:spLocks noChangeArrowheads="1"/>
          </p:cNvSpPr>
          <p:nvPr/>
        </p:nvSpPr>
        <p:spPr bwMode="auto">
          <a:xfrm>
            <a:off x="1517231" y="812007"/>
            <a:ext cx="640772" cy="24371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MalApp</a:t>
            </a:r>
            <a:r>
              <a:rPr kumimoji="0" lang="en-US" altLang="zh-CN" sz="1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</a:t>
            </a: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Calls</a:t>
            </a: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ClientRuntime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71" name="Rectangle 433"/>
          <p:cNvSpPr>
            <a:spLocks noChangeArrowheads="1"/>
          </p:cNvSpPr>
          <p:nvPr/>
        </p:nvSpPr>
        <p:spPr bwMode="auto">
          <a:xfrm>
            <a:off x="2181040" y="812007"/>
            <a:ext cx="653442" cy="24371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MalloryCalls</a:t>
            </a: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en-US" altLang="zh-CN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IdP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76" name="AutoShape 438"/>
          <p:cNvSpPr>
            <a:spLocks noChangeShapeType="1"/>
          </p:cNvSpPr>
          <p:nvPr/>
        </p:nvSpPr>
        <p:spPr bwMode="auto">
          <a:xfrm>
            <a:off x="37454" y="1129595"/>
            <a:ext cx="2766777" cy="46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77" name="Rectangle 439"/>
          <p:cNvSpPr>
            <a:spLocks noChangeArrowheads="1"/>
          </p:cNvSpPr>
          <p:nvPr/>
        </p:nvSpPr>
        <p:spPr bwMode="auto">
          <a:xfrm>
            <a:off x="53303" y="1234182"/>
            <a:ext cx="2756471" cy="115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Concrete modules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501" name="Oval 463"/>
          <p:cNvSpPr>
            <a:spLocks noChangeArrowheads="1"/>
          </p:cNvSpPr>
          <p:nvPr/>
        </p:nvSpPr>
        <p:spPr bwMode="auto">
          <a:xfrm>
            <a:off x="30403" y="66444"/>
            <a:ext cx="522048" cy="1954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SimSun" pitchFamily="2" charset="-122"/>
                <a:cs typeface="Times New Roman" pitchFamily="18" charset="0"/>
              </a:rPr>
              <a:t>depth=0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75" name="Elbow Connector 74"/>
          <p:cNvCxnSpPr>
            <a:stCxn id="448" idx="2"/>
            <a:endCxn id="451" idx="0"/>
          </p:cNvCxnSpPr>
          <p:nvPr/>
        </p:nvCxnSpPr>
        <p:spPr>
          <a:xfrm rot="16200000" flipH="1">
            <a:off x="1280784" y="244186"/>
            <a:ext cx="195439" cy="1680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448" idx="2"/>
            <a:endCxn id="450" idx="0"/>
          </p:cNvCxnSpPr>
          <p:nvPr/>
        </p:nvCxnSpPr>
        <p:spPr>
          <a:xfrm rot="5400000">
            <a:off x="781486" y="-81447"/>
            <a:ext cx="201051" cy="8249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448" idx="2"/>
            <a:endCxn id="452" idx="0"/>
          </p:cNvCxnSpPr>
          <p:nvPr/>
        </p:nvCxnSpPr>
        <p:spPr>
          <a:xfrm rot="16200000" flipH="1">
            <a:off x="1795866" y="-270895"/>
            <a:ext cx="195439" cy="1198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456" idx="3"/>
            <a:endCxn id="448" idx="0"/>
          </p:cNvCxnSpPr>
          <p:nvPr/>
        </p:nvCxnSpPr>
        <p:spPr>
          <a:xfrm flipH="1" flipV="1">
            <a:off x="1294477" y="97888"/>
            <a:ext cx="1406697" cy="66304"/>
          </a:xfrm>
          <a:prstGeom prst="curvedConnector4">
            <a:avLst>
              <a:gd name="adj1" fmla="val -16251"/>
              <a:gd name="adj2" fmla="val 214924"/>
            </a:avLst>
          </a:prstGeom>
          <a:ln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48" idx="3"/>
            <a:endCxn id="456" idx="1"/>
          </p:cNvCxnSpPr>
          <p:nvPr/>
        </p:nvCxnSpPr>
        <p:spPr>
          <a:xfrm>
            <a:off x="1845832" y="164191"/>
            <a:ext cx="239425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01" idx="6"/>
            <a:endCxn id="448" idx="1"/>
          </p:cNvCxnSpPr>
          <p:nvPr/>
        </p:nvCxnSpPr>
        <p:spPr>
          <a:xfrm>
            <a:off x="552451" y="164191"/>
            <a:ext cx="19067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450" idx="2"/>
            <a:endCxn id="459" idx="0"/>
          </p:cNvCxnSpPr>
          <p:nvPr/>
        </p:nvCxnSpPr>
        <p:spPr>
          <a:xfrm rot="5400000">
            <a:off x="261445" y="603907"/>
            <a:ext cx="197582" cy="218618"/>
          </a:xfrm>
          <a:prstGeom prst="bentConnector3">
            <a:avLst>
              <a:gd name="adj1" fmla="val 59642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450" idx="2"/>
            <a:endCxn id="460" idx="0"/>
          </p:cNvCxnSpPr>
          <p:nvPr/>
        </p:nvCxnSpPr>
        <p:spPr>
          <a:xfrm rot="16200000" flipH="1">
            <a:off x="515408" y="568562"/>
            <a:ext cx="197582" cy="289308"/>
          </a:xfrm>
          <a:prstGeom prst="bentConnector3">
            <a:avLst>
              <a:gd name="adj1" fmla="val 59642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451" idx="2"/>
            <a:endCxn id="460" idx="0"/>
          </p:cNvCxnSpPr>
          <p:nvPr/>
        </p:nvCxnSpPr>
        <p:spPr>
          <a:xfrm rot="5400000">
            <a:off x="1009095" y="358572"/>
            <a:ext cx="203194" cy="7036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451" idx="2"/>
            <a:endCxn id="466" idx="0"/>
          </p:cNvCxnSpPr>
          <p:nvPr/>
        </p:nvCxnSpPr>
        <p:spPr>
          <a:xfrm rot="5400000">
            <a:off x="1262948" y="612425"/>
            <a:ext cx="203194" cy="1959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451" idx="2"/>
            <a:endCxn id="467" idx="0"/>
          </p:cNvCxnSpPr>
          <p:nvPr/>
        </p:nvCxnSpPr>
        <p:spPr>
          <a:xfrm rot="16200000" flipH="1">
            <a:off x="1548476" y="522866"/>
            <a:ext cx="203194" cy="3750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452" idx="2"/>
            <a:endCxn id="460" idx="0"/>
          </p:cNvCxnSpPr>
          <p:nvPr/>
        </p:nvCxnSpPr>
        <p:spPr>
          <a:xfrm rot="5400000">
            <a:off x="1524176" y="-156510"/>
            <a:ext cx="203194" cy="1733840"/>
          </a:xfrm>
          <a:prstGeom prst="bentConnector3">
            <a:avLst>
              <a:gd name="adj1" fmla="val 26562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452" idx="2"/>
            <a:endCxn id="471" idx="0"/>
          </p:cNvCxnSpPr>
          <p:nvPr/>
        </p:nvCxnSpPr>
        <p:spPr>
          <a:xfrm rot="16200000" flipH="1">
            <a:off x="2398630" y="702876"/>
            <a:ext cx="203194" cy="150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459" idx="2"/>
          </p:cNvCxnSpPr>
          <p:nvPr/>
        </p:nvCxnSpPr>
        <p:spPr>
          <a:xfrm>
            <a:off x="250927" y="1055721"/>
            <a:ext cx="183425" cy="16347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459" idx="2"/>
          </p:cNvCxnSpPr>
          <p:nvPr/>
        </p:nvCxnSpPr>
        <p:spPr>
          <a:xfrm flipH="1">
            <a:off x="250031" y="1055721"/>
            <a:ext cx="896" cy="1610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459" idx="2"/>
          </p:cNvCxnSpPr>
          <p:nvPr/>
        </p:nvCxnSpPr>
        <p:spPr>
          <a:xfrm flipH="1">
            <a:off x="90488" y="1055721"/>
            <a:ext cx="160439" cy="1491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85120" y="1055721"/>
            <a:ext cx="183425" cy="16347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784224" y="1055721"/>
            <a:ext cx="896" cy="1610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624681" y="1055721"/>
            <a:ext cx="160439" cy="1491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1279456" y="1066800"/>
            <a:ext cx="183425" cy="16347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1278560" y="1066800"/>
            <a:ext cx="896" cy="1610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1119017" y="1066800"/>
            <a:ext cx="160439" cy="1491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1851920" y="1066800"/>
            <a:ext cx="183425" cy="16347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H="1">
            <a:off x="1851024" y="1066800"/>
            <a:ext cx="896" cy="1610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H="1">
            <a:off x="1691481" y="1066800"/>
            <a:ext cx="160439" cy="1491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2498656" y="1055721"/>
            <a:ext cx="183425" cy="16347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>
            <a:off x="2497760" y="1055721"/>
            <a:ext cx="896" cy="1610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2338217" y="1055721"/>
            <a:ext cx="160439" cy="1491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sm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evans</dc:creator>
  <cp:lastModifiedBy>Yuchen Zhou</cp:lastModifiedBy>
  <cp:revision>10</cp:revision>
  <dcterms:created xsi:type="dcterms:W3CDTF">2013-02-17T00:28:11Z</dcterms:created>
  <dcterms:modified xsi:type="dcterms:W3CDTF">2014-04-12T04:21:39Z</dcterms:modified>
</cp:coreProperties>
</file>