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9C7EE9B-33FA-4111-9387-EF4E1F144BC6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Определение - 2 варианта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разраба - что такое платформа блокчейн, какие языки используются и т.д. 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Приватные, открытые, мб про эволюцию от биткоина к… Power. Даги и пр.</a:t>
            </a:r>
            <a:endParaRPr b="0" lang="ru-RU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65E291A-FFB7-47AF-834F-46A0662E7B53}" type="slidenum">
              <a:rPr b="0" lang="ru-RU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3429360" y="1714680"/>
            <a:ext cx="5138280" cy="171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Понятие Блокчейн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429360" y="3581280"/>
            <a:ext cx="456732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Кратко познакомимся с несколькими понятиями скрывающимися под словом блокчейн. Разберемся как работает блокчейн и зачем он нужен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Google Shape;83;p13" descr=""/>
          <p:cNvPicPr/>
          <p:nvPr/>
        </p:nvPicPr>
        <p:blipFill>
          <a:blip r:embed="rId1"/>
          <a:stretch/>
        </p:blipFill>
        <p:spPr>
          <a:xfrm>
            <a:off x="861480" y="1790640"/>
            <a:ext cx="2167920" cy="14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Находим номер блока с измененными данными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0" name="Google Shape;444;p22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391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9"/>
          <p:cNvSpPr/>
          <p:nvPr/>
        </p:nvSpPr>
        <p:spPr>
          <a:xfrm>
            <a:off x="1177920" y="62208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0"/>
          <p:cNvSpPr/>
          <p:nvPr/>
        </p:nvSpPr>
        <p:spPr>
          <a:xfrm>
            <a:off x="1252080" y="66996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31"/>
          <p:cNvSpPr/>
          <p:nvPr/>
        </p:nvSpPr>
        <p:spPr>
          <a:xfrm>
            <a:off x="3353400" y="66996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32"/>
          <p:cNvSpPr/>
          <p:nvPr/>
        </p:nvSpPr>
        <p:spPr>
          <a:xfrm>
            <a:off x="1201680" y="202896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3"/>
          <p:cNvSpPr/>
          <p:nvPr/>
        </p:nvSpPr>
        <p:spPr>
          <a:xfrm>
            <a:off x="1275840" y="207720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34"/>
          <p:cNvSpPr/>
          <p:nvPr/>
        </p:nvSpPr>
        <p:spPr>
          <a:xfrm>
            <a:off x="3377520" y="207720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B1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35"/>
          <p:cNvSpPr/>
          <p:nvPr/>
        </p:nvSpPr>
        <p:spPr>
          <a:xfrm>
            <a:off x="1337040" y="213192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36"/>
          <p:cNvSpPr/>
          <p:nvPr/>
        </p:nvSpPr>
        <p:spPr>
          <a:xfrm rot="16200000">
            <a:off x="2383200" y="777600"/>
            <a:ext cx="692280" cy="2016360"/>
          </a:xfrm>
          <a:prstGeom prst="curvedConnector3">
            <a:avLst>
              <a:gd name="adj1" fmla="val 5000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7"/>
          <p:cNvSpPr/>
          <p:nvPr/>
        </p:nvSpPr>
        <p:spPr>
          <a:xfrm>
            <a:off x="1177920" y="348444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8"/>
          <p:cNvSpPr/>
          <p:nvPr/>
        </p:nvSpPr>
        <p:spPr>
          <a:xfrm>
            <a:off x="1252080" y="353232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9"/>
          <p:cNvSpPr/>
          <p:nvPr/>
        </p:nvSpPr>
        <p:spPr>
          <a:xfrm>
            <a:off x="3353400" y="353232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40"/>
          <p:cNvSpPr/>
          <p:nvPr/>
        </p:nvSpPr>
        <p:spPr>
          <a:xfrm>
            <a:off x="1312920" y="358740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41"/>
          <p:cNvSpPr/>
          <p:nvPr/>
        </p:nvSpPr>
        <p:spPr>
          <a:xfrm rot="16200000">
            <a:off x="2359080" y="2184840"/>
            <a:ext cx="740520" cy="2064240"/>
          </a:xfrm>
          <a:prstGeom prst="curvedConnector3">
            <a:avLst>
              <a:gd name="adj1" fmla="val 4999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42"/>
          <p:cNvSpPr/>
          <p:nvPr/>
        </p:nvSpPr>
        <p:spPr>
          <a:xfrm>
            <a:off x="2588760" y="3025080"/>
            <a:ext cx="398160" cy="383040"/>
          </a:xfrm>
          <a:prstGeom prst="mathMultiply">
            <a:avLst>
              <a:gd name="adj1" fmla="val 23520"/>
            </a:avLst>
          </a:prstGeom>
          <a:solidFill>
            <a:srgbClr val="e066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3"/>
          <p:cNvSpPr/>
          <p:nvPr/>
        </p:nvSpPr>
        <p:spPr>
          <a:xfrm>
            <a:off x="2552400" y="212868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Изме-нение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44"/>
          <p:cNvSpPr/>
          <p:nvPr/>
        </p:nvSpPr>
        <p:spPr>
          <a:xfrm>
            <a:off x="4225680" y="669960"/>
            <a:ext cx="84204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Номер 1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45"/>
          <p:cNvSpPr/>
          <p:nvPr/>
        </p:nvSpPr>
        <p:spPr>
          <a:xfrm>
            <a:off x="4300920" y="2077200"/>
            <a:ext cx="84204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Номер 2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46"/>
          <p:cNvSpPr/>
          <p:nvPr/>
        </p:nvSpPr>
        <p:spPr>
          <a:xfrm>
            <a:off x="4317120" y="3532320"/>
            <a:ext cx="84204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Номер 3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Почему технологии блокчейн все равно недостаточно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7" name="Google Shape;495;p23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438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9"/>
          <p:cNvSpPr/>
          <p:nvPr/>
        </p:nvSpPr>
        <p:spPr>
          <a:xfrm>
            <a:off x="1177920" y="62208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0"/>
          <p:cNvSpPr/>
          <p:nvPr/>
        </p:nvSpPr>
        <p:spPr>
          <a:xfrm>
            <a:off x="1252080" y="66996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31"/>
          <p:cNvSpPr/>
          <p:nvPr/>
        </p:nvSpPr>
        <p:spPr>
          <a:xfrm>
            <a:off x="3353400" y="66996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32"/>
          <p:cNvSpPr/>
          <p:nvPr/>
        </p:nvSpPr>
        <p:spPr>
          <a:xfrm>
            <a:off x="1201680" y="202896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3"/>
          <p:cNvSpPr/>
          <p:nvPr/>
        </p:nvSpPr>
        <p:spPr>
          <a:xfrm>
            <a:off x="1275840" y="207720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4"/>
          <p:cNvSpPr/>
          <p:nvPr/>
        </p:nvSpPr>
        <p:spPr>
          <a:xfrm>
            <a:off x="3377520" y="207720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35"/>
          <p:cNvSpPr/>
          <p:nvPr/>
        </p:nvSpPr>
        <p:spPr>
          <a:xfrm>
            <a:off x="1337040" y="213192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36"/>
          <p:cNvSpPr/>
          <p:nvPr/>
        </p:nvSpPr>
        <p:spPr>
          <a:xfrm rot="16200000">
            <a:off x="2383200" y="777600"/>
            <a:ext cx="692280" cy="2016360"/>
          </a:xfrm>
          <a:prstGeom prst="curvedConnector3">
            <a:avLst>
              <a:gd name="adj1" fmla="val 5000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37"/>
          <p:cNvSpPr/>
          <p:nvPr/>
        </p:nvSpPr>
        <p:spPr>
          <a:xfrm>
            <a:off x="1177920" y="348444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38"/>
          <p:cNvSpPr/>
          <p:nvPr/>
        </p:nvSpPr>
        <p:spPr>
          <a:xfrm>
            <a:off x="1252080" y="353232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39"/>
          <p:cNvSpPr/>
          <p:nvPr/>
        </p:nvSpPr>
        <p:spPr>
          <a:xfrm>
            <a:off x="3353400" y="353232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40"/>
          <p:cNvSpPr/>
          <p:nvPr/>
        </p:nvSpPr>
        <p:spPr>
          <a:xfrm>
            <a:off x="1312920" y="358740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41"/>
          <p:cNvSpPr/>
          <p:nvPr/>
        </p:nvSpPr>
        <p:spPr>
          <a:xfrm rot="16200000">
            <a:off x="2359080" y="2184840"/>
            <a:ext cx="740520" cy="2064240"/>
          </a:xfrm>
          <a:prstGeom prst="curvedConnector3">
            <a:avLst>
              <a:gd name="adj1" fmla="val 4999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Почему технологии блокчейн все равно недостаточно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9" name="Google Shape;541;p24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480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29"/>
          <p:cNvSpPr/>
          <p:nvPr/>
        </p:nvSpPr>
        <p:spPr>
          <a:xfrm>
            <a:off x="1177920" y="62208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0"/>
          <p:cNvSpPr/>
          <p:nvPr/>
        </p:nvSpPr>
        <p:spPr>
          <a:xfrm>
            <a:off x="1252080" y="66996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3353400" y="66996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201680" y="202896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3"/>
          <p:cNvSpPr/>
          <p:nvPr/>
        </p:nvSpPr>
        <p:spPr>
          <a:xfrm>
            <a:off x="1275840" y="207720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34"/>
          <p:cNvSpPr/>
          <p:nvPr/>
        </p:nvSpPr>
        <p:spPr>
          <a:xfrm>
            <a:off x="3377520" y="207720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B1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35"/>
          <p:cNvSpPr/>
          <p:nvPr/>
        </p:nvSpPr>
        <p:spPr>
          <a:xfrm>
            <a:off x="1337040" y="213192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36"/>
          <p:cNvSpPr/>
          <p:nvPr/>
        </p:nvSpPr>
        <p:spPr>
          <a:xfrm rot="16200000">
            <a:off x="2383200" y="777600"/>
            <a:ext cx="692280" cy="2016360"/>
          </a:xfrm>
          <a:prstGeom prst="curvedConnector3">
            <a:avLst>
              <a:gd name="adj1" fmla="val 5000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37"/>
          <p:cNvSpPr/>
          <p:nvPr/>
        </p:nvSpPr>
        <p:spPr>
          <a:xfrm>
            <a:off x="1025280" y="3484440"/>
            <a:ext cx="22950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38"/>
          <p:cNvSpPr/>
          <p:nvPr/>
        </p:nvSpPr>
        <p:spPr>
          <a:xfrm>
            <a:off x="1099440" y="3532320"/>
            <a:ext cx="151776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39"/>
          <p:cNvSpPr/>
          <p:nvPr/>
        </p:nvSpPr>
        <p:spPr>
          <a:xfrm>
            <a:off x="2607120" y="353916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40"/>
          <p:cNvSpPr/>
          <p:nvPr/>
        </p:nvSpPr>
        <p:spPr>
          <a:xfrm>
            <a:off x="1160640" y="358740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41"/>
          <p:cNvSpPr/>
          <p:nvPr/>
        </p:nvSpPr>
        <p:spPr>
          <a:xfrm flipH="1" rot="5400000">
            <a:off x="3366720" y="3049200"/>
            <a:ext cx="726480" cy="40464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2"/>
          <p:cNvSpPr/>
          <p:nvPr/>
        </p:nvSpPr>
        <p:spPr>
          <a:xfrm>
            <a:off x="2552400" y="212868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Изме-нение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43"/>
          <p:cNvSpPr/>
          <p:nvPr/>
        </p:nvSpPr>
        <p:spPr>
          <a:xfrm>
            <a:off x="1789920" y="353916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44"/>
          <p:cNvSpPr/>
          <p:nvPr/>
        </p:nvSpPr>
        <p:spPr>
          <a:xfrm>
            <a:off x="3412800" y="3512160"/>
            <a:ext cx="22950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5"/>
          <p:cNvSpPr/>
          <p:nvPr/>
        </p:nvSpPr>
        <p:spPr>
          <a:xfrm>
            <a:off x="3486960" y="3560400"/>
            <a:ext cx="151776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46"/>
          <p:cNvSpPr/>
          <p:nvPr/>
        </p:nvSpPr>
        <p:spPr>
          <a:xfrm>
            <a:off x="4994640" y="356688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C1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47"/>
          <p:cNvSpPr/>
          <p:nvPr/>
        </p:nvSpPr>
        <p:spPr>
          <a:xfrm>
            <a:off x="3547800" y="361512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B1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48"/>
          <p:cNvSpPr/>
          <p:nvPr/>
        </p:nvSpPr>
        <p:spPr>
          <a:xfrm>
            <a:off x="4177080" y="356688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Децентра-</a:t>
            </a:r>
            <a:br/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лизованная платформа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8" name="Google Shape;594;p25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529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9"/>
          <p:cNvSpPr/>
          <p:nvPr/>
        </p:nvSpPr>
        <p:spPr>
          <a:xfrm>
            <a:off x="1439280" y="917280"/>
            <a:ext cx="714600" cy="6728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Узел A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30"/>
          <p:cNvSpPr/>
          <p:nvPr/>
        </p:nvSpPr>
        <p:spPr>
          <a:xfrm>
            <a:off x="1407600" y="17143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1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31"/>
          <p:cNvSpPr/>
          <p:nvPr/>
        </p:nvSpPr>
        <p:spPr>
          <a:xfrm>
            <a:off x="1407600" y="20977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2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32"/>
          <p:cNvSpPr/>
          <p:nvPr/>
        </p:nvSpPr>
        <p:spPr>
          <a:xfrm>
            <a:off x="1407600" y="24811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3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33"/>
          <p:cNvSpPr/>
          <p:nvPr/>
        </p:nvSpPr>
        <p:spPr>
          <a:xfrm>
            <a:off x="2953440" y="2707920"/>
            <a:ext cx="714600" cy="6728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Узел B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34"/>
          <p:cNvSpPr/>
          <p:nvPr/>
        </p:nvSpPr>
        <p:spPr>
          <a:xfrm>
            <a:off x="2921760" y="350496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1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35"/>
          <p:cNvSpPr/>
          <p:nvPr/>
        </p:nvSpPr>
        <p:spPr>
          <a:xfrm>
            <a:off x="2921760" y="388836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2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36"/>
          <p:cNvSpPr/>
          <p:nvPr/>
        </p:nvSpPr>
        <p:spPr>
          <a:xfrm>
            <a:off x="2921760" y="427176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3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37"/>
          <p:cNvSpPr/>
          <p:nvPr/>
        </p:nvSpPr>
        <p:spPr>
          <a:xfrm>
            <a:off x="4239360" y="917280"/>
            <a:ext cx="714600" cy="6728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Узел C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38"/>
          <p:cNvSpPr/>
          <p:nvPr/>
        </p:nvSpPr>
        <p:spPr>
          <a:xfrm>
            <a:off x="4207680" y="17143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1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39"/>
          <p:cNvSpPr/>
          <p:nvPr/>
        </p:nvSpPr>
        <p:spPr>
          <a:xfrm>
            <a:off x="4207680" y="20977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2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40"/>
          <p:cNvSpPr/>
          <p:nvPr/>
        </p:nvSpPr>
        <p:spPr>
          <a:xfrm>
            <a:off x="4207680" y="24811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3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41"/>
          <p:cNvSpPr/>
          <p:nvPr/>
        </p:nvSpPr>
        <p:spPr>
          <a:xfrm>
            <a:off x="2154240" y="1253880"/>
            <a:ext cx="208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42"/>
          <p:cNvSpPr/>
          <p:nvPr/>
        </p:nvSpPr>
        <p:spPr>
          <a:xfrm>
            <a:off x="2049480" y="1492200"/>
            <a:ext cx="1008360" cy="13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43"/>
          <p:cNvSpPr/>
          <p:nvPr/>
        </p:nvSpPr>
        <p:spPr>
          <a:xfrm flipH="1">
            <a:off x="3562920" y="1492200"/>
            <a:ext cx="780120" cy="13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Атака на платформу изменение данных на узле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2" name="Google Shape;642;p26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573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9"/>
          <p:cNvSpPr/>
          <p:nvPr/>
        </p:nvSpPr>
        <p:spPr>
          <a:xfrm>
            <a:off x="1439280" y="917280"/>
            <a:ext cx="714600" cy="6728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Узел A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30"/>
          <p:cNvSpPr/>
          <p:nvPr/>
        </p:nvSpPr>
        <p:spPr>
          <a:xfrm>
            <a:off x="1407600" y="17143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1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31"/>
          <p:cNvSpPr/>
          <p:nvPr/>
        </p:nvSpPr>
        <p:spPr>
          <a:xfrm>
            <a:off x="1407600" y="20977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2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32"/>
          <p:cNvSpPr/>
          <p:nvPr/>
        </p:nvSpPr>
        <p:spPr>
          <a:xfrm>
            <a:off x="1407600" y="24811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3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33"/>
          <p:cNvSpPr/>
          <p:nvPr/>
        </p:nvSpPr>
        <p:spPr>
          <a:xfrm>
            <a:off x="2953440" y="2707920"/>
            <a:ext cx="714600" cy="6728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Узел B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34"/>
          <p:cNvSpPr/>
          <p:nvPr/>
        </p:nvSpPr>
        <p:spPr>
          <a:xfrm>
            <a:off x="2921760" y="350496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1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35"/>
          <p:cNvSpPr/>
          <p:nvPr/>
        </p:nvSpPr>
        <p:spPr>
          <a:xfrm>
            <a:off x="2921760" y="388836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2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36"/>
          <p:cNvSpPr/>
          <p:nvPr/>
        </p:nvSpPr>
        <p:spPr>
          <a:xfrm>
            <a:off x="2921760" y="427176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3`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37"/>
          <p:cNvSpPr/>
          <p:nvPr/>
        </p:nvSpPr>
        <p:spPr>
          <a:xfrm>
            <a:off x="4239360" y="917280"/>
            <a:ext cx="714600" cy="6728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Узел C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38"/>
          <p:cNvSpPr/>
          <p:nvPr/>
        </p:nvSpPr>
        <p:spPr>
          <a:xfrm>
            <a:off x="4207680" y="17143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1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39"/>
          <p:cNvSpPr/>
          <p:nvPr/>
        </p:nvSpPr>
        <p:spPr>
          <a:xfrm>
            <a:off x="4207680" y="20977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2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40"/>
          <p:cNvSpPr/>
          <p:nvPr/>
        </p:nvSpPr>
        <p:spPr>
          <a:xfrm>
            <a:off x="4207680" y="24811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3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41"/>
          <p:cNvSpPr/>
          <p:nvPr/>
        </p:nvSpPr>
        <p:spPr>
          <a:xfrm>
            <a:off x="2154240" y="1253880"/>
            <a:ext cx="208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42"/>
          <p:cNvSpPr/>
          <p:nvPr/>
        </p:nvSpPr>
        <p:spPr>
          <a:xfrm>
            <a:off x="2049480" y="1492200"/>
            <a:ext cx="1008360" cy="13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43"/>
          <p:cNvSpPr/>
          <p:nvPr/>
        </p:nvSpPr>
        <p:spPr>
          <a:xfrm flipH="1">
            <a:off x="3562920" y="1492200"/>
            <a:ext cx="780120" cy="13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44"/>
          <p:cNvSpPr/>
          <p:nvPr/>
        </p:nvSpPr>
        <p:spPr>
          <a:xfrm flipH="1" rot="16200000">
            <a:off x="1528920" y="3008880"/>
            <a:ext cx="1660320" cy="11246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45"/>
          <p:cNvSpPr/>
          <p:nvPr/>
        </p:nvSpPr>
        <p:spPr>
          <a:xfrm rot="5400000">
            <a:off x="3318480" y="3122640"/>
            <a:ext cx="1660320" cy="89640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Атака на платформу 51%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8" name="Google Shape;692;p27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619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29"/>
          <p:cNvSpPr/>
          <p:nvPr/>
        </p:nvSpPr>
        <p:spPr>
          <a:xfrm>
            <a:off x="1439280" y="917280"/>
            <a:ext cx="714600" cy="6728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Узел A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30"/>
          <p:cNvSpPr/>
          <p:nvPr/>
        </p:nvSpPr>
        <p:spPr>
          <a:xfrm>
            <a:off x="1407600" y="17143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1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31"/>
          <p:cNvSpPr/>
          <p:nvPr/>
        </p:nvSpPr>
        <p:spPr>
          <a:xfrm>
            <a:off x="1407600" y="20977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2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32"/>
          <p:cNvSpPr/>
          <p:nvPr/>
        </p:nvSpPr>
        <p:spPr>
          <a:xfrm>
            <a:off x="1407600" y="24811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3’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33"/>
          <p:cNvSpPr/>
          <p:nvPr/>
        </p:nvSpPr>
        <p:spPr>
          <a:xfrm>
            <a:off x="2953440" y="2707920"/>
            <a:ext cx="714600" cy="6728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Узел B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34"/>
          <p:cNvSpPr/>
          <p:nvPr/>
        </p:nvSpPr>
        <p:spPr>
          <a:xfrm>
            <a:off x="2921760" y="350496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1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35"/>
          <p:cNvSpPr/>
          <p:nvPr/>
        </p:nvSpPr>
        <p:spPr>
          <a:xfrm>
            <a:off x="2921760" y="388836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2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36"/>
          <p:cNvSpPr/>
          <p:nvPr/>
        </p:nvSpPr>
        <p:spPr>
          <a:xfrm>
            <a:off x="2921760" y="427176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3`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37"/>
          <p:cNvSpPr/>
          <p:nvPr/>
        </p:nvSpPr>
        <p:spPr>
          <a:xfrm>
            <a:off x="4239360" y="917280"/>
            <a:ext cx="714600" cy="6728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Узел C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CustomShape 38"/>
          <p:cNvSpPr/>
          <p:nvPr/>
        </p:nvSpPr>
        <p:spPr>
          <a:xfrm>
            <a:off x="4207680" y="17143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1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39"/>
          <p:cNvSpPr/>
          <p:nvPr/>
        </p:nvSpPr>
        <p:spPr>
          <a:xfrm>
            <a:off x="4207680" y="20977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2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40"/>
          <p:cNvSpPr/>
          <p:nvPr/>
        </p:nvSpPr>
        <p:spPr>
          <a:xfrm>
            <a:off x="4207680" y="2481120"/>
            <a:ext cx="777960" cy="2592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 3</a:t>
            </a:r>
            <a:endParaRPr b="0" lang="ru-R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41"/>
          <p:cNvSpPr/>
          <p:nvPr/>
        </p:nvSpPr>
        <p:spPr>
          <a:xfrm>
            <a:off x="2154240" y="1253880"/>
            <a:ext cx="208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42"/>
          <p:cNvSpPr/>
          <p:nvPr/>
        </p:nvSpPr>
        <p:spPr>
          <a:xfrm>
            <a:off x="2049480" y="1492200"/>
            <a:ext cx="1008360" cy="13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43"/>
          <p:cNvSpPr/>
          <p:nvPr/>
        </p:nvSpPr>
        <p:spPr>
          <a:xfrm flipH="1">
            <a:off x="3562920" y="1492200"/>
            <a:ext cx="780120" cy="13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44"/>
          <p:cNvSpPr/>
          <p:nvPr/>
        </p:nvSpPr>
        <p:spPr>
          <a:xfrm flipH="1" rot="16200000">
            <a:off x="1528920" y="3008880"/>
            <a:ext cx="1660320" cy="11246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45"/>
          <p:cNvSpPr/>
          <p:nvPr/>
        </p:nvSpPr>
        <p:spPr>
          <a:xfrm rot="5400000">
            <a:off x="3318480" y="3122640"/>
            <a:ext cx="1660320" cy="89640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 итогам курса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55320">
              <a:lnSpc>
                <a:spcPct val="150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 узнаете что скрывается за словом блокчейн </a:t>
            </a:r>
            <a:br/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Узнаете для каких целей был придуман блокчейн</a:t>
            </a:r>
            <a:br/>
            <a:r>
              <a:rPr b="0" lang="ru-RU" sz="20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Сможете задать практические вопросы экспертам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2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3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4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5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6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7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8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9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0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1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2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3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4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5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6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7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Google Shape;116;p14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99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Google Shape;118;p14" descr=""/>
          <p:cNvPicPr/>
          <p:nvPr/>
        </p:nvPicPr>
        <p:blipFill>
          <a:blip r:embed="rId2"/>
          <a:srcRect l="0" t="0" r="42240" b="0"/>
          <a:stretch/>
        </p:blipFill>
        <p:spPr>
          <a:xfrm>
            <a:off x="8147880" y="2503800"/>
            <a:ext cx="990720" cy="112608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9;p14" descr=""/>
          <p:cNvPicPr/>
          <p:nvPr/>
        </p:nvPicPr>
        <p:blipFill>
          <a:blip r:embed="rId3"/>
          <a:srcRect l="0" t="0" r="48664" b="0"/>
          <a:stretch/>
        </p:blipFill>
        <p:spPr>
          <a:xfrm>
            <a:off x="2520" y="2503800"/>
            <a:ext cx="880560" cy="11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8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0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2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3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4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5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6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7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8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0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1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2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3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4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5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6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Google Shape;150;p15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29" name="CustomShape 27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28"/>
          <p:cNvSpPr txBox="1"/>
          <p:nvPr/>
        </p:nvSpPr>
        <p:spPr>
          <a:xfrm>
            <a:off x="1142280" y="1714680"/>
            <a:ext cx="6854040" cy="3065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2c2d30"/>
              </a:buClr>
              <a:buFont typeface="Arial"/>
              <a:buAutoNum type="arabicPeriod"/>
            </a:pPr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Блокчейн как технология</a:t>
            </a:r>
            <a:r>
              <a:rPr b="1" lang="ru-RU" sz="14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 функция</a:t>
            </a:r>
            <a:br/>
            <a:r>
              <a:rPr b="0" lang="ru-RU" sz="14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Блокчейны как децентрализованная платформа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9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План 1 урока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Google Shape;154;p15" descr=""/>
          <p:cNvPicPr/>
          <p:nvPr/>
        </p:nvPicPr>
        <p:blipFill>
          <a:blip r:embed="rId2"/>
          <a:srcRect l="0" t="0" r="42240" b="0"/>
          <a:stretch/>
        </p:blipFill>
        <p:spPr>
          <a:xfrm>
            <a:off x="8147880" y="2503800"/>
            <a:ext cx="990720" cy="112608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155;p15" descr=""/>
          <p:cNvPicPr/>
          <p:nvPr/>
        </p:nvPicPr>
        <p:blipFill>
          <a:blip r:embed="rId3"/>
          <a:srcRect l="0" t="0" r="48664" b="0"/>
          <a:stretch/>
        </p:blipFill>
        <p:spPr>
          <a:xfrm>
            <a:off x="2520" y="2503800"/>
            <a:ext cx="880560" cy="11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Смыслы слова “Блокчейн”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42280" y="1714320"/>
            <a:ext cx="3128760" cy="744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Блокчейн как технология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Google Shape;188;p16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63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30"/>
          <p:cNvSpPr txBox="1"/>
          <p:nvPr/>
        </p:nvSpPr>
        <p:spPr>
          <a:xfrm>
            <a:off x="4870080" y="1714320"/>
            <a:ext cx="3128760" cy="744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0" lang="ru-RU" sz="1600" spc="-1" strike="noStrike">
                <a:solidFill>
                  <a:srgbClr val="2c2d3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Блокчейн как платформа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Google Shape;191;p16" descr=""/>
          <p:cNvPicPr/>
          <p:nvPr/>
        </p:nvPicPr>
        <p:blipFill>
          <a:blip r:embed="rId2"/>
          <a:srcRect l="0" t="0" r="48815" b="0"/>
          <a:stretch/>
        </p:blipFill>
        <p:spPr>
          <a:xfrm>
            <a:off x="1705680" y="2781360"/>
            <a:ext cx="2256480" cy="114264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192;p16" descr=""/>
          <p:cNvPicPr/>
          <p:nvPr/>
        </p:nvPicPr>
        <p:blipFill>
          <a:blip r:embed="rId3"/>
          <a:srcRect l="47227" t="0" r="0" b="0"/>
          <a:stretch/>
        </p:blipFill>
        <p:spPr>
          <a:xfrm>
            <a:off x="5714280" y="2437200"/>
            <a:ext cx="1805040" cy="175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Блокчейн как технология хранения данных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Google Shape;224;p17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95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9"/>
          <p:cNvSpPr/>
          <p:nvPr/>
        </p:nvSpPr>
        <p:spPr>
          <a:xfrm>
            <a:off x="1177920" y="62208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0"/>
          <p:cNvSpPr/>
          <p:nvPr/>
        </p:nvSpPr>
        <p:spPr>
          <a:xfrm>
            <a:off x="1252080" y="66996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1"/>
          <p:cNvSpPr/>
          <p:nvPr/>
        </p:nvSpPr>
        <p:spPr>
          <a:xfrm>
            <a:off x="3353400" y="66996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2"/>
          <p:cNvSpPr/>
          <p:nvPr/>
        </p:nvSpPr>
        <p:spPr>
          <a:xfrm>
            <a:off x="1201680" y="202896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3"/>
          <p:cNvSpPr/>
          <p:nvPr/>
        </p:nvSpPr>
        <p:spPr>
          <a:xfrm>
            <a:off x="1275840" y="207720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4"/>
          <p:cNvSpPr/>
          <p:nvPr/>
        </p:nvSpPr>
        <p:spPr>
          <a:xfrm>
            <a:off x="3377520" y="207720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5"/>
          <p:cNvSpPr/>
          <p:nvPr/>
        </p:nvSpPr>
        <p:spPr>
          <a:xfrm>
            <a:off x="1337040" y="213192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6"/>
          <p:cNvSpPr/>
          <p:nvPr/>
        </p:nvSpPr>
        <p:spPr>
          <a:xfrm rot="16200000">
            <a:off x="2383200" y="777600"/>
            <a:ext cx="692280" cy="2016360"/>
          </a:xfrm>
          <a:prstGeom prst="curvedConnector3">
            <a:avLst>
              <a:gd name="adj1" fmla="val 5000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7"/>
          <p:cNvSpPr/>
          <p:nvPr/>
        </p:nvSpPr>
        <p:spPr>
          <a:xfrm>
            <a:off x="1177920" y="348444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8"/>
          <p:cNvSpPr/>
          <p:nvPr/>
        </p:nvSpPr>
        <p:spPr>
          <a:xfrm>
            <a:off x="1252080" y="353232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9"/>
          <p:cNvSpPr/>
          <p:nvPr/>
        </p:nvSpPr>
        <p:spPr>
          <a:xfrm>
            <a:off x="3353400" y="353232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0"/>
          <p:cNvSpPr/>
          <p:nvPr/>
        </p:nvSpPr>
        <p:spPr>
          <a:xfrm>
            <a:off x="1312920" y="358740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1"/>
          <p:cNvSpPr/>
          <p:nvPr/>
        </p:nvSpPr>
        <p:spPr>
          <a:xfrm rot="16200000">
            <a:off x="2359080" y="2184840"/>
            <a:ext cx="740520" cy="2064240"/>
          </a:xfrm>
          <a:prstGeom prst="curvedConnector3">
            <a:avLst>
              <a:gd name="adj1" fmla="val 4999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br/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Хеш-функция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Google Shape;270;p18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37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9"/>
          <p:cNvSpPr/>
          <p:nvPr/>
        </p:nvSpPr>
        <p:spPr>
          <a:xfrm>
            <a:off x="1144800" y="783000"/>
            <a:ext cx="4231800" cy="35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Начальная информация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12345678904321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Вычисление хеша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1234567890 / 4321 = 285713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0"/>
          <p:cNvSpPr/>
          <p:nvPr/>
        </p:nvSpPr>
        <p:spPr>
          <a:xfrm>
            <a:off x="1277280" y="1497240"/>
            <a:ext cx="135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1"/>
          <p:cNvSpPr/>
          <p:nvPr/>
        </p:nvSpPr>
        <p:spPr>
          <a:xfrm>
            <a:off x="1459080" y="1497240"/>
            <a:ext cx="9885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cc412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 знаков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2"/>
          <p:cNvSpPr/>
          <p:nvPr/>
        </p:nvSpPr>
        <p:spPr>
          <a:xfrm>
            <a:off x="2973600" y="2706480"/>
            <a:ext cx="63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3"/>
          <p:cNvSpPr/>
          <p:nvPr/>
        </p:nvSpPr>
        <p:spPr>
          <a:xfrm>
            <a:off x="2801880" y="2706480"/>
            <a:ext cx="10227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 знаков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br/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Хеш-функция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Google Shape;310;p19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71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9"/>
          <p:cNvSpPr/>
          <p:nvPr/>
        </p:nvSpPr>
        <p:spPr>
          <a:xfrm>
            <a:off x="1144800" y="783000"/>
            <a:ext cx="4231800" cy="35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Начальная информация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12345678904321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Вычисление хеша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1234567890 / 4321 = 285713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Изменяем начальную информацию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</a:t>
            </a:r>
            <a:r>
              <a:rPr b="0" lang="ru-RU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4567890 / 4321 = 290342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0"/>
          <p:cNvSpPr/>
          <p:nvPr/>
        </p:nvSpPr>
        <p:spPr>
          <a:xfrm>
            <a:off x="1277280" y="1497240"/>
            <a:ext cx="135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1"/>
          <p:cNvSpPr/>
          <p:nvPr/>
        </p:nvSpPr>
        <p:spPr>
          <a:xfrm>
            <a:off x="1459080" y="1497240"/>
            <a:ext cx="9885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cc412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 знаков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2"/>
          <p:cNvSpPr/>
          <p:nvPr/>
        </p:nvSpPr>
        <p:spPr>
          <a:xfrm>
            <a:off x="2973600" y="2706480"/>
            <a:ext cx="63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3"/>
          <p:cNvSpPr/>
          <p:nvPr/>
        </p:nvSpPr>
        <p:spPr>
          <a:xfrm>
            <a:off x="2801880" y="2706480"/>
            <a:ext cx="102276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 знаков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Выявление вмешательства в данные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4" name="Google Shape;350;p20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305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9"/>
          <p:cNvSpPr/>
          <p:nvPr/>
        </p:nvSpPr>
        <p:spPr>
          <a:xfrm>
            <a:off x="1177920" y="62208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0"/>
          <p:cNvSpPr/>
          <p:nvPr/>
        </p:nvSpPr>
        <p:spPr>
          <a:xfrm>
            <a:off x="1252080" y="66996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1"/>
          <p:cNvSpPr/>
          <p:nvPr/>
        </p:nvSpPr>
        <p:spPr>
          <a:xfrm>
            <a:off x="3353400" y="66996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2"/>
          <p:cNvSpPr/>
          <p:nvPr/>
        </p:nvSpPr>
        <p:spPr>
          <a:xfrm>
            <a:off x="1201680" y="202896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3"/>
          <p:cNvSpPr/>
          <p:nvPr/>
        </p:nvSpPr>
        <p:spPr>
          <a:xfrm>
            <a:off x="1275840" y="207720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4"/>
          <p:cNvSpPr/>
          <p:nvPr/>
        </p:nvSpPr>
        <p:spPr>
          <a:xfrm>
            <a:off x="3377520" y="207720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5"/>
          <p:cNvSpPr/>
          <p:nvPr/>
        </p:nvSpPr>
        <p:spPr>
          <a:xfrm>
            <a:off x="1337040" y="213192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6"/>
          <p:cNvSpPr/>
          <p:nvPr/>
        </p:nvSpPr>
        <p:spPr>
          <a:xfrm rot="16200000">
            <a:off x="2383200" y="777600"/>
            <a:ext cx="692280" cy="2016360"/>
          </a:xfrm>
          <a:prstGeom prst="curvedConnector3">
            <a:avLst>
              <a:gd name="adj1" fmla="val 5000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7"/>
          <p:cNvSpPr/>
          <p:nvPr/>
        </p:nvSpPr>
        <p:spPr>
          <a:xfrm>
            <a:off x="1177920" y="348444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8"/>
          <p:cNvSpPr/>
          <p:nvPr/>
        </p:nvSpPr>
        <p:spPr>
          <a:xfrm>
            <a:off x="1252080" y="353232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9"/>
          <p:cNvSpPr/>
          <p:nvPr/>
        </p:nvSpPr>
        <p:spPr>
          <a:xfrm>
            <a:off x="3353400" y="353232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40"/>
          <p:cNvSpPr/>
          <p:nvPr/>
        </p:nvSpPr>
        <p:spPr>
          <a:xfrm>
            <a:off x="1312920" y="358740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1"/>
          <p:cNvSpPr/>
          <p:nvPr/>
        </p:nvSpPr>
        <p:spPr>
          <a:xfrm rot="16200000">
            <a:off x="2359080" y="2184840"/>
            <a:ext cx="740520" cy="2064240"/>
          </a:xfrm>
          <a:prstGeom prst="curvedConnector3">
            <a:avLst>
              <a:gd name="adj1" fmla="val 4999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6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7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8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9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0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1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2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3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4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15"/>
          <p:cNvSpPr txBox="1"/>
          <p:nvPr/>
        </p:nvSpPr>
        <p:spPr>
          <a:xfrm>
            <a:off x="5714280" y="571320"/>
            <a:ext cx="2855520" cy="400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4c5d6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Выявление вмешательства в данные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16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7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8"/>
          <p:cNvSpPr/>
          <p:nvPr/>
        </p:nvSpPr>
        <p:spPr>
          <a:xfrm>
            <a:off x="9369000" y="1714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9"/>
          <p:cNvSpPr/>
          <p:nvPr/>
        </p:nvSpPr>
        <p:spPr>
          <a:xfrm>
            <a:off x="9369000" y="2286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0"/>
          <p:cNvSpPr/>
          <p:nvPr/>
        </p:nvSpPr>
        <p:spPr>
          <a:xfrm>
            <a:off x="9369000" y="2857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1"/>
          <p:cNvSpPr/>
          <p:nvPr/>
        </p:nvSpPr>
        <p:spPr>
          <a:xfrm>
            <a:off x="9369000" y="3429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2"/>
          <p:cNvSpPr/>
          <p:nvPr/>
        </p:nvSpPr>
        <p:spPr>
          <a:xfrm>
            <a:off x="9369000" y="4000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3"/>
          <p:cNvSpPr/>
          <p:nvPr/>
        </p:nvSpPr>
        <p:spPr>
          <a:xfrm>
            <a:off x="936900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4"/>
          <p:cNvSpPr/>
          <p:nvPr/>
        </p:nvSpPr>
        <p:spPr>
          <a:xfrm>
            <a:off x="9369000" y="114300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5"/>
          <p:cNvSpPr/>
          <p:nvPr/>
        </p:nvSpPr>
        <p:spPr>
          <a:xfrm>
            <a:off x="9369000" y="571320"/>
            <a:ext cx="570960" cy="571320"/>
          </a:xfrm>
          <a:prstGeom prst="rect">
            <a:avLst/>
          </a:prstGeom>
          <a:noFill/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6"/>
          <p:cNvSpPr/>
          <p:nvPr/>
        </p:nvSpPr>
        <p:spPr>
          <a:xfrm>
            <a:off x="936900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6" name="Google Shape;396;p21" descr="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347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9"/>
          <p:cNvSpPr/>
          <p:nvPr/>
        </p:nvSpPr>
        <p:spPr>
          <a:xfrm>
            <a:off x="1177920" y="62208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0"/>
          <p:cNvSpPr/>
          <p:nvPr/>
        </p:nvSpPr>
        <p:spPr>
          <a:xfrm>
            <a:off x="1252080" y="66996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31"/>
          <p:cNvSpPr/>
          <p:nvPr/>
        </p:nvSpPr>
        <p:spPr>
          <a:xfrm>
            <a:off x="3353400" y="66996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32"/>
          <p:cNvSpPr/>
          <p:nvPr/>
        </p:nvSpPr>
        <p:spPr>
          <a:xfrm>
            <a:off x="1201680" y="202896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3"/>
          <p:cNvSpPr/>
          <p:nvPr/>
        </p:nvSpPr>
        <p:spPr>
          <a:xfrm>
            <a:off x="1275840" y="207720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34"/>
          <p:cNvSpPr/>
          <p:nvPr/>
        </p:nvSpPr>
        <p:spPr>
          <a:xfrm>
            <a:off x="3377520" y="207720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B1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35"/>
          <p:cNvSpPr/>
          <p:nvPr/>
        </p:nvSpPr>
        <p:spPr>
          <a:xfrm>
            <a:off x="1337040" y="213192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36"/>
          <p:cNvSpPr/>
          <p:nvPr/>
        </p:nvSpPr>
        <p:spPr>
          <a:xfrm rot="16200000">
            <a:off x="2383200" y="777600"/>
            <a:ext cx="692280" cy="2016360"/>
          </a:xfrm>
          <a:prstGeom prst="curvedConnector3">
            <a:avLst>
              <a:gd name="adj1" fmla="val 5000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7"/>
          <p:cNvSpPr/>
          <p:nvPr/>
        </p:nvSpPr>
        <p:spPr>
          <a:xfrm>
            <a:off x="1177920" y="3484440"/>
            <a:ext cx="2896200" cy="86508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8"/>
          <p:cNvSpPr/>
          <p:nvPr/>
        </p:nvSpPr>
        <p:spPr>
          <a:xfrm>
            <a:off x="1252080" y="3532320"/>
            <a:ext cx="2101320" cy="768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39"/>
          <p:cNvSpPr/>
          <p:nvPr/>
        </p:nvSpPr>
        <p:spPr>
          <a:xfrm>
            <a:off x="3353400" y="3532320"/>
            <a:ext cx="768600" cy="7689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40"/>
          <p:cNvSpPr/>
          <p:nvPr/>
        </p:nvSpPr>
        <p:spPr>
          <a:xfrm>
            <a:off x="1312920" y="358740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Хеш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Блока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41"/>
          <p:cNvSpPr/>
          <p:nvPr/>
        </p:nvSpPr>
        <p:spPr>
          <a:xfrm rot="16200000">
            <a:off x="2359080" y="2184840"/>
            <a:ext cx="740520" cy="2064240"/>
          </a:xfrm>
          <a:prstGeom prst="curvedConnector3">
            <a:avLst>
              <a:gd name="adj1" fmla="val 49995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2"/>
          <p:cNvSpPr/>
          <p:nvPr/>
        </p:nvSpPr>
        <p:spPr>
          <a:xfrm>
            <a:off x="2588760" y="3025080"/>
            <a:ext cx="398160" cy="383040"/>
          </a:xfrm>
          <a:prstGeom prst="mathMultiply">
            <a:avLst>
              <a:gd name="adj1" fmla="val 23520"/>
            </a:avLst>
          </a:prstGeom>
          <a:solidFill>
            <a:srgbClr val="e066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3"/>
          <p:cNvSpPr/>
          <p:nvPr/>
        </p:nvSpPr>
        <p:spPr>
          <a:xfrm>
            <a:off x="2552400" y="2128680"/>
            <a:ext cx="768600" cy="66564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Изме-нение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2019-02-20T13:59:09Z</dcterms:modified>
  <cp:revision>1</cp:revision>
  <dc:subject/>
  <dc:title/>
</cp:coreProperties>
</file>