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&lt;заголовок&gt;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75B99A0-26CF-488C-8C51-3D3055E88CCE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Определение - 2 варианта 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разраба - что такое платформа блокчейн, какие языки используются и т.д. 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Приватные, открытые, мб про эволюцию от биткоина к… Power. Даги и пр.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Определение - 2 варианта 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разраба - что такое платформа блокчейн, какие языки используются и т.д. 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Приватные, открытые, мб про эволюцию от биткоина к… Power. Даги и пр.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Определение - 2 варианта 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разраба - что такое платформа блокчейн, какие языки используются и т.д. 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Приватные, открытые, мб про эволюцию от биткоина к… Power. Даги и пр.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ru-RU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D62EFEB-BB83-4413-B7FD-91E0ABB37DB3}" type="slidenum">
              <a:rPr b="0" lang="ru-RU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3429360" y="1714680"/>
            <a:ext cx="5712120" cy="1714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Подготовка окружения для мессенджера на блокчейне</a:t>
            </a:r>
            <a:endParaRPr b="0" lang="ru-R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3429360" y="3581280"/>
            <a:ext cx="456732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Пройдем основные шаги чтобы быть готовыми к написанию блокчейн мессенджера на языке Python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2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3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4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5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6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7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8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9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0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1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2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3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4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5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6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7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9" name="Google Shape;83;p13" descr=""/>
          <p:cNvPicPr/>
          <p:nvPr/>
        </p:nvPicPr>
        <p:blipFill>
          <a:blip r:embed="rId1"/>
          <a:stretch/>
        </p:blipFill>
        <p:spPr>
          <a:xfrm>
            <a:off x="861480" y="1790640"/>
            <a:ext cx="2167920" cy="143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 итогам урока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1142280" y="1714320"/>
            <a:ext cx="6854040" cy="285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55320">
              <a:lnSpc>
                <a:spcPct val="150000"/>
              </a:lnSpc>
              <a:buClr>
                <a:srgbClr val="2c2d30"/>
              </a:buClr>
              <a:buFont typeface="Arial"/>
              <a:buChar char="●"/>
            </a:pPr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 получите на своем компьютере библиотеку для работы  с блокчейн The Power</a:t>
            </a:r>
            <a:br/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Настроите JNotebook для работы с блокчейн The Power</a:t>
            </a:r>
            <a:br/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Зарегистрируете  и подготовите аккаунты в блокчейне The Power для их использования в мессенджере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2"/>
          <p:cNvSpPr/>
          <p:nvPr/>
        </p:nvSpPr>
        <p:spPr>
          <a:xfrm>
            <a:off x="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3"/>
          <p:cNvSpPr/>
          <p:nvPr/>
        </p:nvSpPr>
        <p:spPr>
          <a:xfrm>
            <a:off x="571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4"/>
          <p:cNvSpPr/>
          <p:nvPr/>
        </p:nvSpPr>
        <p:spPr>
          <a:xfrm>
            <a:off x="1142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5"/>
          <p:cNvSpPr/>
          <p:nvPr/>
        </p:nvSpPr>
        <p:spPr>
          <a:xfrm>
            <a:off x="1713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6"/>
          <p:cNvSpPr/>
          <p:nvPr/>
        </p:nvSpPr>
        <p:spPr>
          <a:xfrm>
            <a:off x="2284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7"/>
          <p:cNvSpPr/>
          <p:nvPr/>
        </p:nvSpPr>
        <p:spPr>
          <a:xfrm>
            <a:off x="2855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8"/>
          <p:cNvSpPr/>
          <p:nvPr/>
        </p:nvSpPr>
        <p:spPr>
          <a:xfrm>
            <a:off x="34272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9"/>
          <p:cNvSpPr/>
          <p:nvPr/>
        </p:nvSpPr>
        <p:spPr>
          <a:xfrm>
            <a:off x="3998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0"/>
          <p:cNvSpPr/>
          <p:nvPr/>
        </p:nvSpPr>
        <p:spPr>
          <a:xfrm>
            <a:off x="4569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1"/>
          <p:cNvSpPr/>
          <p:nvPr/>
        </p:nvSpPr>
        <p:spPr>
          <a:xfrm>
            <a:off x="5140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2"/>
          <p:cNvSpPr/>
          <p:nvPr/>
        </p:nvSpPr>
        <p:spPr>
          <a:xfrm>
            <a:off x="5712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3"/>
          <p:cNvSpPr/>
          <p:nvPr/>
        </p:nvSpPr>
        <p:spPr>
          <a:xfrm>
            <a:off x="6283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4"/>
          <p:cNvSpPr/>
          <p:nvPr/>
        </p:nvSpPr>
        <p:spPr>
          <a:xfrm>
            <a:off x="6854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5"/>
          <p:cNvSpPr/>
          <p:nvPr/>
        </p:nvSpPr>
        <p:spPr>
          <a:xfrm>
            <a:off x="7425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6"/>
          <p:cNvSpPr/>
          <p:nvPr/>
        </p:nvSpPr>
        <p:spPr>
          <a:xfrm>
            <a:off x="79966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7"/>
          <p:cNvSpPr/>
          <p:nvPr/>
        </p:nvSpPr>
        <p:spPr>
          <a:xfrm>
            <a:off x="85680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Google Shape;116;p14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99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Google Shape;118;p14" descr=""/>
          <p:cNvPicPr/>
          <p:nvPr/>
        </p:nvPicPr>
        <p:blipFill>
          <a:blip r:embed="rId2"/>
          <a:srcRect l="0" t="0" r="42230" b="0"/>
          <a:stretch/>
        </p:blipFill>
        <p:spPr>
          <a:xfrm>
            <a:off x="8147880" y="2503800"/>
            <a:ext cx="990720" cy="112608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9;p14" descr=""/>
          <p:cNvPicPr/>
          <p:nvPr/>
        </p:nvPicPr>
        <p:blipFill>
          <a:blip r:embed="rId3"/>
          <a:srcRect l="0" t="0" r="48649" b="0"/>
          <a:stretch/>
        </p:blipFill>
        <p:spPr>
          <a:xfrm>
            <a:off x="2520" y="2503800"/>
            <a:ext cx="880560" cy="112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8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9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0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1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2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3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4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5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6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7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8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9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0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1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2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3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4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5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6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Google Shape;150;p15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129" name="CustomShape 27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28"/>
          <p:cNvSpPr txBox="1"/>
          <p:nvPr/>
        </p:nvSpPr>
        <p:spPr>
          <a:xfrm>
            <a:off x="1142280" y="1714680"/>
            <a:ext cx="6854040" cy="3065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AutoNum type="arabicPeriod"/>
            </a:pPr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Необходимые требования</a:t>
            </a:r>
            <a:br/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Подготовка окружения</a:t>
            </a:r>
            <a:br/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Регистрация аккаунтов в блокчейн The Power</a:t>
            </a:r>
            <a:br/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Начисление токенов на созданные аккаунты</a:t>
            </a:r>
            <a:br/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9"/>
          <p:cNvSpPr txBox="1"/>
          <p:nvPr/>
        </p:nvSpPr>
        <p:spPr>
          <a:xfrm>
            <a:off x="1142280" y="57168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План урока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Google Shape;154;p15" descr=""/>
          <p:cNvPicPr/>
          <p:nvPr/>
        </p:nvPicPr>
        <p:blipFill>
          <a:blip r:embed="rId2"/>
          <a:srcRect l="0" t="0" r="42230" b="0"/>
          <a:stretch/>
        </p:blipFill>
        <p:spPr>
          <a:xfrm>
            <a:off x="8147880" y="2503800"/>
            <a:ext cx="990720" cy="1126080"/>
          </a:xfrm>
          <a:prstGeom prst="rect">
            <a:avLst/>
          </a:prstGeom>
          <a:ln>
            <a:noFill/>
          </a:ln>
        </p:spPr>
      </p:pic>
      <p:pic>
        <p:nvPicPr>
          <p:cNvPr id="133" name="Google Shape;155;p15" descr=""/>
          <p:cNvPicPr/>
          <p:nvPr/>
        </p:nvPicPr>
        <p:blipFill>
          <a:blip r:embed="rId3"/>
          <a:srcRect l="0" t="0" r="48649" b="0"/>
          <a:stretch/>
        </p:blipFill>
        <p:spPr>
          <a:xfrm>
            <a:off x="2520" y="2503800"/>
            <a:ext cx="880560" cy="112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6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8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9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0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1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2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3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4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5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6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7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8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9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0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1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2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3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4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5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6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Google Shape;186;p16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161" name="CustomShape 27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TextShape 28"/>
          <p:cNvSpPr txBox="1"/>
          <p:nvPr/>
        </p:nvSpPr>
        <p:spPr>
          <a:xfrm>
            <a:off x="1142280" y="1714680"/>
            <a:ext cx="6854040" cy="3065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AutoNum type="arabicPeriod"/>
            </a:pPr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Установленный Python</a:t>
            </a:r>
            <a:br/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Установленный Jupyter Notebook</a:t>
            </a:r>
            <a:br/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Навыки работы с Jupyter Notebook</a:t>
            </a:r>
            <a:br/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9"/>
          <p:cNvSpPr txBox="1"/>
          <p:nvPr/>
        </p:nvSpPr>
        <p:spPr>
          <a:xfrm>
            <a:off x="1142280" y="57168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Необходимые требования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Google Shape;190;p16" descr=""/>
          <p:cNvPicPr/>
          <p:nvPr/>
        </p:nvPicPr>
        <p:blipFill>
          <a:blip r:embed="rId2"/>
          <a:srcRect l="0" t="0" r="42230" b="0"/>
          <a:stretch/>
        </p:blipFill>
        <p:spPr>
          <a:xfrm>
            <a:off x="8147880" y="2503800"/>
            <a:ext cx="990720" cy="1126080"/>
          </a:xfrm>
          <a:prstGeom prst="rect">
            <a:avLst/>
          </a:prstGeom>
          <a:ln>
            <a:noFill/>
          </a:ln>
        </p:spPr>
      </p:pic>
      <p:pic>
        <p:nvPicPr>
          <p:cNvPr id="165" name="Google Shape;191;p16" descr=""/>
          <p:cNvPicPr/>
          <p:nvPr/>
        </p:nvPicPr>
        <p:blipFill>
          <a:blip r:embed="rId3"/>
          <a:srcRect l="0" t="0" r="48649" b="0"/>
          <a:stretch/>
        </p:blipFill>
        <p:spPr>
          <a:xfrm>
            <a:off x="2520" y="2503800"/>
            <a:ext cx="880560" cy="112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5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6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8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9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0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1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2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3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4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5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6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7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8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9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0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1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2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3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4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5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6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Google Shape;222;p17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193" name="CustomShape 27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TextShape 28"/>
          <p:cNvSpPr txBox="1"/>
          <p:nvPr/>
        </p:nvSpPr>
        <p:spPr>
          <a:xfrm>
            <a:off x="1142280" y="1714680"/>
            <a:ext cx="6854040" cy="3065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AutoNum type="arabicPeriod"/>
            </a:pPr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Установленный Python</a:t>
            </a:r>
            <a:br/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Установленный Jupyter Notebook</a:t>
            </a:r>
            <a:br/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Навыки работы с Jupyter Notebook</a:t>
            </a:r>
            <a:br/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9"/>
          <p:cNvSpPr txBox="1"/>
          <p:nvPr/>
        </p:nvSpPr>
        <p:spPr>
          <a:xfrm>
            <a:off x="1142280" y="57168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Необходимые требования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Google Shape;226;p17" descr=""/>
          <p:cNvPicPr/>
          <p:nvPr/>
        </p:nvPicPr>
        <p:blipFill>
          <a:blip r:embed="rId2"/>
          <a:srcRect l="0" t="0" r="42230" b="0"/>
          <a:stretch/>
        </p:blipFill>
        <p:spPr>
          <a:xfrm>
            <a:off x="8147880" y="2503800"/>
            <a:ext cx="990720" cy="1126080"/>
          </a:xfrm>
          <a:prstGeom prst="rect">
            <a:avLst/>
          </a:prstGeom>
          <a:ln>
            <a:noFill/>
          </a:ln>
        </p:spPr>
      </p:pic>
      <p:pic>
        <p:nvPicPr>
          <p:cNvPr id="197" name="Google Shape;227;p17" descr=""/>
          <p:cNvPicPr/>
          <p:nvPr/>
        </p:nvPicPr>
        <p:blipFill>
          <a:blip r:embed="rId3"/>
          <a:srcRect l="0" t="0" r="48649" b="0"/>
          <a:stretch/>
        </p:blipFill>
        <p:spPr>
          <a:xfrm>
            <a:off x="2520" y="2503800"/>
            <a:ext cx="880560" cy="112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Power_python library for messenger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1142280" y="1714320"/>
            <a:ext cx="7193520" cy="285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29760">
              <a:lnSpc>
                <a:spcPct val="115000"/>
              </a:lnSpc>
              <a:buClr>
                <a:srgbClr val="2c2d30"/>
              </a:buClr>
              <a:buFont typeface="Arial"/>
              <a:buChar char="➔"/>
            </a:pPr>
            <a:r>
              <a:rPr b="0"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Прямая ссылка для скачивания:</a:t>
            </a:r>
            <a:br/>
            <a:r>
              <a:rPr b="0"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https://github.com/thepower/tp_libchat_py/archive/master.zip</a:t>
            </a:r>
            <a:br/>
            <a:r>
              <a:rPr b="0"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Проект на гитхабе </a:t>
            </a:r>
            <a:br/>
            <a:r>
              <a:rPr b="0"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https://github.com/thepower/</a:t>
            </a:r>
            <a:br/>
            <a:r>
              <a:rPr b="0"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Репозиторий </a:t>
            </a:r>
            <a:br/>
            <a:r>
              <a:rPr b="0"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tp_libchat_py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2"/>
          <p:cNvSpPr/>
          <p:nvPr/>
        </p:nvSpPr>
        <p:spPr>
          <a:xfrm>
            <a:off x="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3"/>
          <p:cNvSpPr/>
          <p:nvPr/>
        </p:nvSpPr>
        <p:spPr>
          <a:xfrm>
            <a:off x="571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4"/>
          <p:cNvSpPr/>
          <p:nvPr/>
        </p:nvSpPr>
        <p:spPr>
          <a:xfrm>
            <a:off x="1142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5"/>
          <p:cNvSpPr/>
          <p:nvPr/>
        </p:nvSpPr>
        <p:spPr>
          <a:xfrm>
            <a:off x="1713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6"/>
          <p:cNvSpPr/>
          <p:nvPr/>
        </p:nvSpPr>
        <p:spPr>
          <a:xfrm>
            <a:off x="2284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7"/>
          <p:cNvSpPr/>
          <p:nvPr/>
        </p:nvSpPr>
        <p:spPr>
          <a:xfrm>
            <a:off x="2855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8"/>
          <p:cNvSpPr/>
          <p:nvPr/>
        </p:nvSpPr>
        <p:spPr>
          <a:xfrm>
            <a:off x="34272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9"/>
          <p:cNvSpPr/>
          <p:nvPr/>
        </p:nvSpPr>
        <p:spPr>
          <a:xfrm>
            <a:off x="3998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0"/>
          <p:cNvSpPr/>
          <p:nvPr/>
        </p:nvSpPr>
        <p:spPr>
          <a:xfrm>
            <a:off x="4569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1"/>
          <p:cNvSpPr/>
          <p:nvPr/>
        </p:nvSpPr>
        <p:spPr>
          <a:xfrm>
            <a:off x="5140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2"/>
          <p:cNvSpPr/>
          <p:nvPr/>
        </p:nvSpPr>
        <p:spPr>
          <a:xfrm>
            <a:off x="5712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3"/>
          <p:cNvSpPr/>
          <p:nvPr/>
        </p:nvSpPr>
        <p:spPr>
          <a:xfrm>
            <a:off x="6283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4"/>
          <p:cNvSpPr/>
          <p:nvPr/>
        </p:nvSpPr>
        <p:spPr>
          <a:xfrm>
            <a:off x="6854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5"/>
          <p:cNvSpPr/>
          <p:nvPr/>
        </p:nvSpPr>
        <p:spPr>
          <a:xfrm>
            <a:off x="7425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6"/>
          <p:cNvSpPr/>
          <p:nvPr/>
        </p:nvSpPr>
        <p:spPr>
          <a:xfrm>
            <a:off x="79966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7"/>
          <p:cNvSpPr/>
          <p:nvPr/>
        </p:nvSpPr>
        <p:spPr>
          <a:xfrm>
            <a:off x="85680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Google Shape;260;p18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227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Начисление токенов на аккаунт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142280" y="1714320"/>
            <a:ext cx="7193520" cy="285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29760">
              <a:lnSpc>
                <a:spcPct val="115000"/>
              </a:lnSpc>
              <a:buClr>
                <a:srgbClr val="2c2d30"/>
              </a:buClr>
              <a:buFont typeface="Arial"/>
              <a:buChar char="➔"/>
            </a:pPr>
            <a:r>
              <a:rPr b="0"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Страница для начисления токенов:</a:t>
            </a:r>
            <a:br/>
            <a:r>
              <a:rPr b="0"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https://faucet.thepower.io/</a:t>
            </a:r>
            <a:br/>
            <a:br/>
            <a:r>
              <a:rPr b="0"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Blockchain explorer</a:t>
            </a:r>
            <a:br/>
            <a:r>
              <a:rPr b="0"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https://explorer.thepower.io/</a:t>
            </a:r>
            <a:br/>
            <a:r>
              <a:rPr b="0"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2"/>
          <p:cNvSpPr/>
          <p:nvPr/>
        </p:nvSpPr>
        <p:spPr>
          <a:xfrm>
            <a:off x="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3"/>
          <p:cNvSpPr/>
          <p:nvPr/>
        </p:nvSpPr>
        <p:spPr>
          <a:xfrm>
            <a:off x="571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4"/>
          <p:cNvSpPr/>
          <p:nvPr/>
        </p:nvSpPr>
        <p:spPr>
          <a:xfrm>
            <a:off x="1142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5"/>
          <p:cNvSpPr/>
          <p:nvPr/>
        </p:nvSpPr>
        <p:spPr>
          <a:xfrm>
            <a:off x="1713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6"/>
          <p:cNvSpPr/>
          <p:nvPr/>
        </p:nvSpPr>
        <p:spPr>
          <a:xfrm>
            <a:off x="2284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7"/>
          <p:cNvSpPr/>
          <p:nvPr/>
        </p:nvSpPr>
        <p:spPr>
          <a:xfrm>
            <a:off x="2855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8"/>
          <p:cNvSpPr/>
          <p:nvPr/>
        </p:nvSpPr>
        <p:spPr>
          <a:xfrm>
            <a:off x="34272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9"/>
          <p:cNvSpPr/>
          <p:nvPr/>
        </p:nvSpPr>
        <p:spPr>
          <a:xfrm>
            <a:off x="3998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0"/>
          <p:cNvSpPr/>
          <p:nvPr/>
        </p:nvSpPr>
        <p:spPr>
          <a:xfrm>
            <a:off x="4569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1"/>
          <p:cNvSpPr/>
          <p:nvPr/>
        </p:nvSpPr>
        <p:spPr>
          <a:xfrm>
            <a:off x="5140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2"/>
          <p:cNvSpPr/>
          <p:nvPr/>
        </p:nvSpPr>
        <p:spPr>
          <a:xfrm>
            <a:off x="5712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3"/>
          <p:cNvSpPr/>
          <p:nvPr/>
        </p:nvSpPr>
        <p:spPr>
          <a:xfrm>
            <a:off x="6283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4"/>
          <p:cNvSpPr/>
          <p:nvPr/>
        </p:nvSpPr>
        <p:spPr>
          <a:xfrm>
            <a:off x="6854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5"/>
          <p:cNvSpPr/>
          <p:nvPr/>
        </p:nvSpPr>
        <p:spPr>
          <a:xfrm>
            <a:off x="7425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6"/>
          <p:cNvSpPr/>
          <p:nvPr/>
        </p:nvSpPr>
        <p:spPr>
          <a:xfrm>
            <a:off x="79966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7"/>
          <p:cNvSpPr/>
          <p:nvPr/>
        </p:nvSpPr>
        <p:spPr>
          <a:xfrm>
            <a:off x="85680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Google Shape;294;p19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257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2019-02-20T14:01:22Z</dcterms:modified>
  <cp:revision>1</cp:revision>
  <dc:subject/>
  <dc:title/>
</cp:coreProperties>
</file>