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2"/>
  </p:notesMasterIdLst>
  <p:sldIdLst>
    <p:sldId id="256" r:id="rId2"/>
    <p:sldId id="258" r:id="rId3"/>
    <p:sldId id="261" r:id="rId4"/>
    <p:sldId id="260" r:id="rId5"/>
    <p:sldId id="285" r:id="rId6"/>
    <p:sldId id="262" r:id="rId7"/>
    <p:sldId id="310" r:id="rId8"/>
    <p:sldId id="311" r:id="rId9"/>
    <p:sldId id="263" r:id="rId10"/>
    <p:sldId id="312" r:id="rId11"/>
  </p:sldIdLst>
  <p:sldSz cx="9144000" cy="5143500" type="screen16x9"/>
  <p:notesSz cx="6858000" cy="9144000"/>
  <p:embeddedFontLst>
    <p:embeddedFont>
      <p:font typeface="Montserrat SemiBold" charset="0"/>
      <p:regular r:id="rId13"/>
      <p:bold r:id="rId14"/>
      <p:italic r:id="rId15"/>
      <p:boldItalic r:id="rId16"/>
    </p:embeddedFont>
    <p:embeddedFont>
      <p:font typeface="Poppins" charset="0"/>
      <p:regular r:id="rId17"/>
      <p:bold r:id="rId18"/>
      <p:italic r:id="rId19"/>
      <p:boldItalic r:id="rId20"/>
    </p:embeddedFont>
    <p:embeddedFont>
      <p:font typeface="Montserrat" pitchFamily="2" charset="0"/>
      <p:regular r:id="rId21"/>
    </p:embeddedFont>
    <p:embeddedFont>
      <p:font typeface="Nunito SemiBold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DB1ABDD-094A-4B0D-BC49-F24FF9B255C4}">
  <a:tblStyle styleId="{BDB1ABDD-094A-4B0D-BC49-F24FF9B255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gb26f88efc5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9" name="Google Shape;1729;gb26f88efc5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aca33d7c17_0_3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aca33d7c17_0_3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aca33d7c17_0_6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aca33d7c17_0_6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aca33d7c17_0_5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aca33d7c17_0_5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gb26f88efc5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0" name="Google Shape;1880;gb26f88efc5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b26f88efc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b26f88efc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gb26f88efc5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9" name="Google Shape;1729;gb26f88efc5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gb2ad9d32c1_0_21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0" name="Google Shape;1770;gb2ad9d32c1_0_21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b2ad9d32c1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b2ad9d32c1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2650" y="791375"/>
            <a:ext cx="4348200" cy="221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2650" y="3061900"/>
            <a:ext cx="2647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07800" y="0"/>
            <a:ext cx="3243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4006900"/>
            <a:ext cx="91575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3026593" y="-397019"/>
            <a:ext cx="812967" cy="1311428"/>
            <a:chOff x="1180550" y="912500"/>
            <a:chExt cx="281625" cy="454300"/>
          </a:xfrm>
        </p:grpSpPr>
        <p:sp>
          <p:nvSpPr>
            <p:cNvPr id="14" name="Google Shape;14;p2"/>
            <p:cNvSpPr/>
            <p:nvPr/>
          </p:nvSpPr>
          <p:spPr>
            <a:xfrm>
              <a:off x="1319275" y="912500"/>
              <a:ext cx="3125" cy="366925"/>
            </a:xfrm>
            <a:custGeom>
              <a:avLst/>
              <a:gdLst/>
              <a:ahLst/>
              <a:cxnLst/>
              <a:rect l="l" t="t" r="r" b="b"/>
              <a:pathLst>
                <a:path w="125" h="14677" extrusionOk="0">
                  <a:moveTo>
                    <a:pt x="83" y="1"/>
                  </a:moveTo>
                  <a:lnTo>
                    <a:pt x="42" y="42"/>
                  </a:lnTo>
                  <a:lnTo>
                    <a:pt x="1" y="83"/>
                  </a:lnTo>
                  <a:lnTo>
                    <a:pt x="1" y="14595"/>
                  </a:lnTo>
                  <a:lnTo>
                    <a:pt x="42" y="14636"/>
                  </a:lnTo>
                  <a:lnTo>
                    <a:pt x="83" y="14677"/>
                  </a:lnTo>
                  <a:lnTo>
                    <a:pt x="124" y="14636"/>
                  </a:lnTo>
                  <a:lnTo>
                    <a:pt x="124" y="14595"/>
                  </a:lnTo>
                  <a:lnTo>
                    <a:pt x="124" y="83"/>
                  </a:lnTo>
                  <a:lnTo>
                    <a:pt x="124" y="4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180550" y="1285575"/>
              <a:ext cx="281625" cy="81225"/>
            </a:xfrm>
            <a:custGeom>
              <a:avLst/>
              <a:gdLst/>
              <a:ahLst/>
              <a:cxnLst/>
              <a:rect l="l" t="t" r="r" b="b"/>
              <a:pathLst>
                <a:path w="11265" h="3249" extrusionOk="0">
                  <a:moveTo>
                    <a:pt x="5632" y="1"/>
                  </a:moveTo>
                  <a:lnTo>
                    <a:pt x="4728" y="42"/>
                  </a:lnTo>
                  <a:lnTo>
                    <a:pt x="3947" y="165"/>
                  </a:lnTo>
                  <a:lnTo>
                    <a:pt x="3207" y="329"/>
                  </a:lnTo>
                  <a:lnTo>
                    <a:pt x="2590" y="535"/>
                  </a:lnTo>
                  <a:lnTo>
                    <a:pt x="2097" y="782"/>
                  </a:lnTo>
                  <a:lnTo>
                    <a:pt x="1603" y="1028"/>
                  </a:lnTo>
                  <a:lnTo>
                    <a:pt x="1233" y="1316"/>
                  </a:lnTo>
                  <a:lnTo>
                    <a:pt x="905" y="1645"/>
                  </a:lnTo>
                  <a:lnTo>
                    <a:pt x="658" y="1933"/>
                  </a:lnTo>
                  <a:lnTo>
                    <a:pt x="452" y="2220"/>
                  </a:lnTo>
                  <a:lnTo>
                    <a:pt x="288" y="2508"/>
                  </a:lnTo>
                  <a:lnTo>
                    <a:pt x="165" y="2755"/>
                  </a:lnTo>
                  <a:lnTo>
                    <a:pt x="0" y="3125"/>
                  </a:lnTo>
                  <a:lnTo>
                    <a:pt x="0" y="3248"/>
                  </a:lnTo>
                  <a:lnTo>
                    <a:pt x="11264" y="3248"/>
                  </a:lnTo>
                  <a:lnTo>
                    <a:pt x="11223" y="3125"/>
                  </a:lnTo>
                  <a:lnTo>
                    <a:pt x="11059" y="2755"/>
                  </a:lnTo>
                  <a:lnTo>
                    <a:pt x="10976" y="2508"/>
                  </a:lnTo>
                  <a:lnTo>
                    <a:pt x="10812" y="2220"/>
                  </a:lnTo>
                  <a:lnTo>
                    <a:pt x="10565" y="1933"/>
                  </a:lnTo>
                  <a:lnTo>
                    <a:pt x="10319" y="1645"/>
                  </a:lnTo>
                  <a:lnTo>
                    <a:pt x="9990" y="1316"/>
                  </a:lnTo>
                  <a:lnTo>
                    <a:pt x="9620" y="1028"/>
                  </a:lnTo>
                  <a:lnTo>
                    <a:pt x="9167" y="782"/>
                  </a:lnTo>
                  <a:lnTo>
                    <a:pt x="8633" y="535"/>
                  </a:lnTo>
                  <a:lnTo>
                    <a:pt x="8016" y="329"/>
                  </a:lnTo>
                  <a:lnTo>
                    <a:pt x="7318" y="165"/>
                  </a:lnTo>
                  <a:lnTo>
                    <a:pt x="6495" y="42"/>
                  </a:lnTo>
                  <a:lnTo>
                    <a:pt x="5632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248375" y="1144775"/>
              <a:ext cx="144925" cy="167550"/>
            </a:xfrm>
            <a:custGeom>
              <a:avLst/>
              <a:gdLst/>
              <a:ahLst/>
              <a:cxnLst/>
              <a:rect l="l" t="t" r="r" b="b"/>
              <a:pathLst>
                <a:path w="5797" h="6702" extrusionOk="0">
                  <a:moveTo>
                    <a:pt x="2919" y="1"/>
                  </a:moveTo>
                  <a:lnTo>
                    <a:pt x="0" y="6701"/>
                  </a:lnTo>
                  <a:lnTo>
                    <a:pt x="5797" y="6701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-253792" y="3283545"/>
            <a:ext cx="647438" cy="1136705"/>
            <a:chOff x="5755400" y="3340825"/>
            <a:chExt cx="276825" cy="486000"/>
          </a:xfrm>
        </p:grpSpPr>
        <p:sp>
          <p:nvSpPr>
            <p:cNvPr id="18" name="Google Shape;18;p2"/>
            <p:cNvSpPr/>
            <p:nvPr/>
          </p:nvSpPr>
          <p:spPr>
            <a:xfrm>
              <a:off x="5755400" y="3386625"/>
              <a:ext cx="111375" cy="282025"/>
            </a:xfrm>
            <a:custGeom>
              <a:avLst/>
              <a:gdLst/>
              <a:ahLst/>
              <a:cxnLst/>
              <a:rect l="l" t="t" r="r" b="b"/>
              <a:pathLst>
                <a:path w="4455" h="11281" extrusionOk="0">
                  <a:moveTo>
                    <a:pt x="417" y="0"/>
                  </a:moveTo>
                  <a:lnTo>
                    <a:pt x="292" y="625"/>
                  </a:lnTo>
                  <a:lnTo>
                    <a:pt x="209" y="1249"/>
                  </a:lnTo>
                  <a:lnTo>
                    <a:pt x="42" y="2456"/>
                  </a:lnTo>
                  <a:lnTo>
                    <a:pt x="0" y="3622"/>
                  </a:lnTo>
                  <a:lnTo>
                    <a:pt x="42" y="4662"/>
                  </a:lnTo>
                  <a:lnTo>
                    <a:pt x="167" y="5661"/>
                  </a:lnTo>
                  <a:lnTo>
                    <a:pt x="333" y="6619"/>
                  </a:lnTo>
                  <a:lnTo>
                    <a:pt x="583" y="7451"/>
                  </a:lnTo>
                  <a:lnTo>
                    <a:pt x="833" y="8242"/>
                  </a:lnTo>
                  <a:lnTo>
                    <a:pt x="1083" y="8908"/>
                  </a:lnTo>
                  <a:lnTo>
                    <a:pt x="1374" y="9532"/>
                  </a:lnTo>
                  <a:lnTo>
                    <a:pt x="1624" y="10032"/>
                  </a:lnTo>
                  <a:lnTo>
                    <a:pt x="1874" y="10490"/>
                  </a:lnTo>
                  <a:lnTo>
                    <a:pt x="2248" y="11072"/>
                  </a:lnTo>
                  <a:lnTo>
                    <a:pt x="2415" y="11280"/>
                  </a:lnTo>
                  <a:lnTo>
                    <a:pt x="4454" y="10906"/>
                  </a:lnTo>
                  <a:lnTo>
                    <a:pt x="4080" y="10198"/>
                  </a:lnTo>
                  <a:lnTo>
                    <a:pt x="3622" y="9324"/>
                  </a:lnTo>
                  <a:lnTo>
                    <a:pt x="3122" y="8075"/>
                  </a:lnTo>
                  <a:lnTo>
                    <a:pt x="2498" y="6535"/>
                  </a:lnTo>
                  <a:lnTo>
                    <a:pt x="1832" y="4662"/>
                  </a:lnTo>
                  <a:lnTo>
                    <a:pt x="1124" y="2498"/>
                  </a:lnTo>
                  <a:lnTo>
                    <a:pt x="791" y="1291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21900" y="3386625"/>
              <a:ext cx="110325" cy="282025"/>
            </a:xfrm>
            <a:custGeom>
              <a:avLst/>
              <a:gdLst/>
              <a:ahLst/>
              <a:cxnLst/>
              <a:rect l="l" t="t" r="r" b="b"/>
              <a:pathLst>
                <a:path w="4413" h="11281" extrusionOk="0">
                  <a:moveTo>
                    <a:pt x="3996" y="0"/>
                  </a:moveTo>
                  <a:lnTo>
                    <a:pt x="3663" y="1291"/>
                  </a:lnTo>
                  <a:lnTo>
                    <a:pt x="3330" y="2498"/>
                  </a:lnTo>
                  <a:lnTo>
                    <a:pt x="2623" y="4662"/>
                  </a:lnTo>
                  <a:lnTo>
                    <a:pt x="1957" y="6535"/>
                  </a:lnTo>
                  <a:lnTo>
                    <a:pt x="1332" y="8075"/>
                  </a:lnTo>
                  <a:lnTo>
                    <a:pt x="791" y="9324"/>
                  </a:lnTo>
                  <a:lnTo>
                    <a:pt x="375" y="10198"/>
                  </a:lnTo>
                  <a:lnTo>
                    <a:pt x="0" y="10906"/>
                  </a:lnTo>
                  <a:lnTo>
                    <a:pt x="2040" y="11280"/>
                  </a:lnTo>
                  <a:lnTo>
                    <a:pt x="2165" y="11072"/>
                  </a:lnTo>
                  <a:lnTo>
                    <a:pt x="2581" y="10490"/>
                  </a:lnTo>
                  <a:lnTo>
                    <a:pt x="2831" y="10032"/>
                  </a:lnTo>
                  <a:lnTo>
                    <a:pt x="3080" y="9532"/>
                  </a:lnTo>
                  <a:lnTo>
                    <a:pt x="3372" y="8908"/>
                  </a:lnTo>
                  <a:lnTo>
                    <a:pt x="3622" y="8242"/>
                  </a:lnTo>
                  <a:lnTo>
                    <a:pt x="3871" y="7451"/>
                  </a:lnTo>
                  <a:lnTo>
                    <a:pt x="4079" y="6619"/>
                  </a:lnTo>
                  <a:lnTo>
                    <a:pt x="4246" y="5661"/>
                  </a:lnTo>
                  <a:lnTo>
                    <a:pt x="4371" y="4662"/>
                  </a:lnTo>
                  <a:lnTo>
                    <a:pt x="4412" y="3622"/>
                  </a:lnTo>
                  <a:lnTo>
                    <a:pt x="4371" y="2456"/>
                  </a:lnTo>
                  <a:lnTo>
                    <a:pt x="4246" y="1249"/>
                  </a:lnTo>
                  <a:lnTo>
                    <a:pt x="4121" y="625"/>
                  </a:lnTo>
                  <a:lnTo>
                    <a:pt x="39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02125" y="3420950"/>
              <a:ext cx="91600" cy="244575"/>
            </a:xfrm>
            <a:custGeom>
              <a:avLst/>
              <a:gdLst/>
              <a:ahLst/>
              <a:cxnLst/>
              <a:rect l="l" t="t" r="r" b="b"/>
              <a:pathLst>
                <a:path w="3664" h="9783" extrusionOk="0">
                  <a:moveTo>
                    <a:pt x="2748" y="1"/>
                  </a:moveTo>
                  <a:lnTo>
                    <a:pt x="2748" y="251"/>
                  </a:lnTo>
                  <a:lnTo>
                    <a:pt x="2706" y="1000"/>
                  </a:lnTo>
                  <a:lnTo>
                    <a:pt x="2623" y="2082"/>
                  </a:lnTo>
                  <a:lnTo>
                    <a:pt x="2415" y="3456"/>
                  </a:lnTo>
                  <a:lnTo>
                    <a:pt x="2290" y="4205"/>
                  </a:lnTo>
                  <a:lnTo>
                    <a:pt x="2082" y="4954"/>
                  </a:lnTo>
                  <a:lnTo>
                    <a:pt x="1874" y="5787"/>
                  </a:lnTo>
                  <a:lnTo>
                    <a:pt x="1624" y="6577"/>
                  </a:lnTo>
                  <a:lnTo>
                    <a:pt x="1291" y="7410"/>
                  </a:lnTo>
                  <a:lnTo>
                    <a:pt x="916" y="8201"/>
                  </a:lnTo>
                  <a:lnTo>
                    <a:pt x="500" y="8950"/>
                  </a:lnTo>
                  <a:lnTo>
                    <a:pt x="0" y="9658"/>
                  </a:lnTo>
                  <a:lnTo>
                    <a:pt x="583" y="9741"/>
                  </a:lnTo>
                  <a:lnTo>
                    <a:pt x="1083" y="9783"/>
                  </a:lnTo>
                  <a:lnTo>
                    <a:pt x="1874" y="9783"/>
                  </a:lnTo>
                  <a:lnTo>
                    <a:pt x="2331" y="9699"/>
                  </a:lnTo>
                  <a:lnTo>
                    <a:pt x="2498" y="9658"/>
                  </a:lnTo>
                  <a:lnTo>
                    <a:pt x="2623" y="9491"/>
                  </a:lnTo>
                  <a:lnTo>
                    <a:pt x="2872" y="9033"/>
                  </a:lnTo>
                  <a:lnTo>
                    <a:pt x="2997" y="8700"/>
                  </a:lnTo>
                  <a:lnTo>
                    <a:pt x="3164" y="8284"/>
                  </a:lnTo>
                  <a:lnTo>
                    <a:pt x="3330" y="7785"/>
                  </a:lnTo>
                  <a:lnTo>
                    <a:pt x="3455" y="7202"/>
                  </a:lnTo>
                  <a:lnTo>
                    <a:pt x="3580" y="6577"/>
                  </a:lnTo>
                  <a:lnTo>
                    <a:pt x="3622" y="5870"/>
                  </a:lnTo>
                  <a:lnTo>
                    <a:pt x="3663" y="5079"/>
                  </a:lnTo>
                  <a:lnTo>
                    <a:pt x="3622" y="4205"/>
                  </a:lnTo>
                  <a:lnTo>
                    <a:pt x="3538" y="3248"/>
                  </a:lnTo>
                  <a:lnTo>
                    <a:pt x="3372" y="2249"/>
                  </a:lnTo>
                  <a:lnTo>
                    <a:pt x="3122" y="1166"/>
                  </a:lnTo>
                  <a:lnTo>
                    <a:pt x="27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805350" y="3351250"/>
              <a:ext cx="79100" cy="317400"/>
            </a:xfrm>
            <a:custGeom>
              <a:avLst/>
              <a:gdLst/>
              <a:ahLst/>
              <a:cxnLst/>
              <a:rect l="l" t="t" r="r" b="b"/>
              <a:pathLst>
                <a:path w="3164" h="12696" extrusionOk="0">
                  <a:moveTo>
                    <a:pt x="1124" y="0"/>
                  </a:moveTo>
                  <a:lnTo>
                    <a:pt x="999" y="333"/>
                  </a:lnTo>
                  <a:lnTo>
                    <a:pt x="750" y="1207"/>
                  </a:lnTo>
                  <a:lnTo>
                    <a:pt x="458" y="2539"/>
                  </a:lnTo>
                  <a:lnTo>
                    <a:pt x="292" y="3330"/>
                  </a:lnTo>
                  <a:lnTo>
                    <a:pt x="167" y="4246"/>
                  </a:lnTo>
                  <a:lnTo>
                    <a:pt x="42" y="5161"/>
                  </a:lnTo>
                  <a:lnTo>
                    <a:pt x="0" y="6202"/>
                  </a:lnTo>
                  <a:lnTo>
                    <a:pt x="0" y="7243"/>
                  </a:lnTo>
                  <a:lnTo>
                    <a:pt x="42" y="8325"/>
                  </a:lnTo>
                  <a:lnTo>
                    <a:pt x="167" y="9407"/>
                  </a:lnTo>
                  <a:lnTo>
                    <a:pt x="375" y="10531"/>
                  </a:lnTo>
                  <a:lnTo>
                    <a:pt x="541" y="11072"/>
                  </a:lnTo>
                  <a:lnTo>
                    <a:pt x="708" y="11613"/>
                  </a:lnTo>
                  <a:lnTo>
                    <a:pt x="916" y="12154"/>
                  </a:lnTo>
                  <a:lnTo>
                    <a:pt x="1124" y="12695"/>
                  </a:lnTo>
                  <a:lnTo>
                    <a:pt x="3164" y="12695"/>
                  </a:lnTo>
                  <a:lnTo>
                    <a:pt x="2831" y="11613"/>
                  </a:lnTo>
                  <a:lnTo>
                    <a:pt x="2498" y="10406"/>
                  </a:lnTo>
                  <a:lnTo>
                    <a:pt x="2123" y="8783"/>
                  </a:lnTo>
                  <a:lnTo>
                    <a:pt x="1749" y="6868"/>
                  </a:lnTo>
                  <a:lnTo>
                    <a:pt x="1582" y="5827"/>
                  </a:lnTo>
                  <a:lnTo>
                    <a:pt x="1457" y="4745"/>
                  </a:lnTo>
                  <a:lnTo>
                    <a:pt x="1291" y="3580"/>
                  </a:lnTo>
                  <a:lnTo>
                    <a:pt x="1207" y="2414"/>
                  </a:lnTo>
                  <a:lnTo>
                    <a:pt x="1166" y="1249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846975" y="3379325"/>
              <a:ext cx="95750" cy="289325"/>
            </a:xfrm>
            <a:custGeom>
              <a:avLst/>
              <a:gdLst/>
              <a:ahLst/>
              <a:cxnLst/>
              <a:rect l="l" t="t" r="r" b="b"/>
              <a:pathLst>
                <a:path w="3830" h="11573" extrusionOk="0">
                  <a:moveTo>
                    <a:pt x="1124" y="1"/>
                  </a:moveTo>
                  <a:lnTo>
                    <a:pt x="1041" y="251"/>
                  </a:lnTo>
                  <a:lnTo>
                    <a:pt x="791" y="1083"/>
                  </a:lnTo>
                  <a:lnTo>
                    <a:pt x="500" y="2290"/>
                  </a:lnTo>
                  <a:lnTo>
                    <a:pt x="375" y="2998"/>
                  </a:lnTo>
                  <a:lnTo>
                    <a:pt x="250" y="3830"/>
                  </a:lnTo>
                  <a:lnTo>
                    <a:pt x="125" y="4704"/>
                  </a:lnTo>
                  <a:lnTo>
                    <a:pt x="42" y="5620"/>
                  </a:lnTo>
                  <a:lnTo>
                    <a:pt x="0" y="6578"/>
                  </a:lnTo>
                  <a:lnTo>
                    <a:pt x="42" y="7577"/>
                  </a:lnTo>
                  <a:lnTo>
                    <a:pt x="84" y="8575"/>
                  </a:lnTo>
                  <a:lnTo>
                    <a:pt x="250" y="9574"/>
                  </a:lnTo>
                  <a:lnTo>
                    <a:pt x="458" y="10573"/>
                  </a:lnTo>
                  <a:lnTo>
                    <a:pt x="791" y="11572"/>
                  </a:lnTo>
                  <a:lnTo>
                    <a:pt x="3830" y="11572"/>
                  </a:lnTo>
                  <a:lnTo>
                    <a:pt x="3663" y="11364"/>
                  </a:lnTo>
                  <a:lnTo>
                    <a:pt x="3330" y="10740"/>
                  </a:lnTo>
                  <a:lnTo>
                    <a:pt x="2872" y="9741"/>
                  </a:lnTo>
                  <a:lnTo>
                    <a:pt x="2581" y="9117"/>
                  </a:lnTo>
                  <a:lnTo>
                    <a:pt x="2331" y="8409"/>
                  </a:lnTo>
                  <a:lnTo>
                    <a:pt x="2040" y="7618"/>
                  </a:lnTo>
                  <a:lnTo>
                    <a:pt x="1790" y="6744"/>
                  </a:lnTo>
                  <a:lnTo>
                    <a:pt x="1582" y="5787"/>
                  </a:lnTo>
                  <a:lnTo>
                    <a:pt x="1374" y="4746"/>
                  </a:lnTo>
                  <a:lnTo>
                    <a:pt x="1207" y="3664"/>
                  </a:lnTo>
                  <a:lnTo>
                    <a:pt x="1124" y="2498"/>
                  </a:lnTo>
                  <a:lnTo>
                    <a:pt x="1083" y="1291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886525" y="3340825"/>
              <a:ext cx="70775" cy="314300"/>
            </a:xfrm>
            <a:custGeom>
              <a:avLst/>
              <a:gdLst/>
              <a:ahLst/>
              <a:cxnLst/>
              <a:rect l="l" t="t" r="r" b="b"/>
              <a:pathLst>
                <a:path w="2831" h="12572" extrusionOk="0">
                  <a:moveTo>
                    <a:pt x="666" y="1"/>
                  </a:moveTo>
                  <a:lnTo>
                    <a:pt x="666" y="1541"/>
                  </a:lnTo>
                  <a:lnTo>
                    <a:pt x="666" y="3164"/>
                  </a:lnTo>
                  <a:lnTo>
                    <a:pt x="624" y="5162"/>
                  </a:lnTo>
                  <a:lnTo>
                    <a:pt x="541" y="7243"/>
                  </a:lnTo>
                  <a:lnTo>
                    <a:pt x="416" y="9325"/>
                  </a:lnTo>
                  <a:lnTo>
                    <a:pt x="333" y="10282"/>
                  </a:lnTo>
                  <a:lnTo>
                    <a:pt x="250" y="11156"/>
                  </a:lnTo>
                  <a:lnTo>
                    <a:pt x="125" y="11947"/>
                  </a:lnTo>
                  <a:lnTo>
                    <a:pt x="0" y="12571"/>
                  </a:lnTo>
                  <a:lnTo>
                    <a:pt x="2414" y="12571"/>
                  </a:lnTo>
                  <a:lnTo>
                    <a:pt x="2456" y="12238"/>
                  </a:lnTo>
                  <a:lnTo>
                    <a:pt x="2622" y="11364"/>
                  </a:lnTo>
                  <a:lnTo>
                    <a:pt x="2747" y="10032"/>
                  </a:lnTo>
                  <a:lnTo>
                    <a:pt x="2831" y="9200"/>
                  </a:lnTo>
                  <a:lnTo>
                    <a:pt x="2831" y="8284"/>
                  </a:lnTo>
                  <a:lnTo>
                    <a:pt x="2831" y="7368"/>
                  </a:lnTo>
                  <a:lnTo>
                    <a:pt x="2747" y="6328"/>
                  </a:lnTo>
                  <a:lnTo>
                    <a:pt x="2622" y="5287"/>
                  </a:lnTo>
                  <a:lnTo>
                    <a:pt x="2414" y="4247"/>
                  </a:lnTo>
                  <a:lnTo>
                    <a:pt x="2123" y="3164"/>
                  </a:lnTo>
                  <a:lnTo>
                    <a:pt x="1748" y="2082"/>
                  </a:lnTo>
                  <a:lnTo>
                    <a:pt x="1499" y="1541"/>
                  </a:lnTo>
                  <a:lnTo>
                    <a:pt x="1249" y="1041"/>
                  </a:lnTo>
                  <a:lnTo>
                    <a:pt x="999" y="500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783500" y="3641575"/>
              <a:ext cx="220625" cy="185250"/>
            </a:xfrm>
            <a:custGeom>
              <a:avLst/>
              <a:gdLst/>
              <a:ahLst/>
              <a:cxnLst/>
              <a:rect l="l" t="t" r="r" b="b"/>
              <a:pathLst>
                <a:path w="8825" h="7410" extrusionOk="0">
                  <a:moveTo>
                    <a:pt x="0" y="0"/>
                  </a:moveTo>
                  <a:lnTo>
                    <a:pt x="0" y="6369"/>
                  </a:lnTo>
                  <a:lnTo>
                    <a:pt x="42" y="6577"/>
                  </a:lnTo>
                  <a:lnTo>
                    <a:pt x="84" y="6785"/>
                  </a:lnTo>
                  <a:lnTo>
                    <a:pt x="208" y="6951"/>
                  </a:lnTo>
                  <a:lnTo>
                    <a:pt x="333" y="7118"/>
                  </a:lnTo>
                  <a:lnTo>
                    <a:pt x="500" y="7243"/>
                  </a:lnTo>
                  <a:lnTo>
                    <a:pt x="666" y="7326"/>
                  </a:lnTo>
                  <a:lnTo>
                    <a:pt x="874" y="7409"/>
                  </a:lnTo>
                  <a:lnTo>
                    <a:pt x="7992" y="7409"/>
                  </a:lnTo>
                  <a:lnTo>
                    <a:pt x="8200" y="7326"/>
                  </a:lnTo>
                  <a:lnTo>
                    <a:pt x="8367" y="7243"/>
                  </a:lnTo>
                  <a:lnTo>
                    <a:pt x="8533" y="7118"/>
                  </a:lnTo>
                  <a:lnTo>
                    <a:pt x="8658" y="6951"/>
                  </a:lnTo>
                  <a:lnTo>
                    <a:pt x="8741" y="6785"/>
                  </a:lnTo>
                  <a:lnTo>
                    <a:pt x="8825" y="6577"/>
                  </a:lnTo>
                  <a:lnTo>
                    <a:pt x="8825" y="6369"/>
                  </a:lnTo>
                  <a:lnTo>
                    <a:pt x="88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783500" y="3641575"/>
              <a:ext cx="220625" cy="18750"/>
            </a:xfrm>
            <a:custGeom>
              <a:avLst/>
              <a:gdLst/>
              <a:ahLst/>
              <a:cxnLst/>
              <a:rect l="l" t="t" r="r" b="b"/>
              <a:pathLst>
                <a:path w="8825" h="750" extrusionOk="0">
                  <a:moveTo>
                    <a:pt x="0" y="0"/>
                  </a:moveTo>
                  <a:lnTo>
                    <a:pt x="0" y="749"/>
                  </a:lnTo>
                  <a:lnTo>
                    <a:pt x="8825" y="749"/>
                  </a:lnTo>
                  <a:lnTo>
                    <a:pt x="8825" y="0"/>
                  </a:lnTo>
                  <a:close/>
                </a:path>
              </a:pathLst>
            </a:custGeom>
            <a:solidFill>
              <a:srgbClr val="B97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34"/>
          <p:cNvSpPr txBox="1">
            <a:spLocks noGrp="1"/>
          </p:cNvSpPr>
          <p:nvPr>
            <p:ph type="title" hasCustomPrompt="1"/>
          </p:nvPr>
        </p:nvSpPr>
        <p:spPr>
          <a:xfrm>
            <a:off x="7179850" y="654900"/>
            <a:ext cx="970800" cy="970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46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t>xx%</a:t>
            </a:r>
          </a:p>
        </p:txBody>
      </p:sp>
      <p:sp>
        <p:nvSpPr>
          <p:cNvPr id="814" name="Google Shape;814;p34"/>
          <p:cNvSpPr txBox="1">
            <a:spLocks noGrp="1"/>
          </p:cNvSpPr>
          <p:nvPr>
            <p:ph type="title" idx="2"/>
          </p:nvPr>
        </p:nvSpPr>
        <p:spPr>
          <a:xfrm>
            <a:off x="3713300" y="1665225"/>
            <a:ext cx="4530300" cy="16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4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5" name="Google Shape;815;p34"/>
          <p:cNvSpPr txBox="1">
            <a:spLocks noGrp="1"/>
          </p:cNvSpPr>
          <p:nvPr>
            <p:ph type="subTitle" idx="1"/>
          </p:nvPr>
        </p:nvSpPr>
        <p:spPr>
          <a:xfrm>
            <a:off x="5481200" y="3239063"/>
            <a:ext cx="27624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6" name="Google Shape;816;p34"/>
          <p:cNvSpPr/>
          <p:nvPr/>
        </p:nvSpPr>
        <p:spPr>
          <a:xfrm>
            <a:off x="-9475" y="0"/>
            <a:ext cx="3862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4"/>
          <p:cNvSpPr/>
          <p:nvPr/>
        </p:nvSpPr>
        <p:spPr>
          <a:xfrm>
            <a:off x="0" y="4006900"/>
            <a:ext cx="91575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8" name="Google Shape;818;p34"/>
          <p:cNvGrpSpPr/>
          <p:nvPr/>
        </p:nvGrpSpPr>
        <p:grpSpPr>
          <a:xfrm>
            <a:off x="756268" y="3026608"/>
            <a:ext cx="2253093" cy="1455457"/>
            <a:chOff x="756268" y="3026608"/>
            <a:chExt cx="2253093" cy="1455457"/>
          </a:xfrm>
        </p:grpSpPr>
        <p:sp>
          <p:nvSpPr>
            <p:cNvPr id="819" name="Google Shape;819;p34"/>
            <p:cNvSpPr/>
            <p:nvPr/>
          </p:nvSpPr>
          <p:spPr>
            <a:xfrm>
              <a:off x="838974" y="4186582"/>
              <a:ext cx="258056" cy="295482"/>
            </a:xfrm>
            <a:custGeom>
              <a:avLst/>
              <a:gdLst/>
              <a:ahLst/>
              <a:cxnLst/>
              <a:rect l="l" t="t" r="r" b="b"/>
              <a:pathLst>
                <a:path w="5454" h="6245" extrusionOk="0">
                  <a:moveTo>
                    <a:pt x="334" y="1"/>
                  </a:moveTo>
                  <a:lnTo>
                    <a:pt x="1" y="6244"/>
                  </a:lnTo>
                  <a:lnTo>
                    <a:pt x="1915" y="6244"/>
                  </a:lnTo>
                  <a:lnTo>
                    <a:pt x="54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2670585" y="4186582"/>
              <a:ext cx="256069" cy="295482"/>
            </a:xfrm>
            <a:custGeom>
              <a:avLst/>
              <a:gdLst/>
              <a:ahLst/>
              <a:cxnLst/>
              <a:rect l="l" t="t" r="r" b="b"/>
              <a:pathLst>
                <a:path w="5412" h="6245" extrusionOk="0">
                  <a:moveTo>
                    <a:pt x="0" y="1"/>
                  </a:moveTo>
                  <a:lnTo>
                    <a:pt x="3497" y="6244"/>
                  </a:lnTo>
                  <a:lnTo>
                    <a:pt x="5411" y="6244"/>
                  </a:lnTo>
                  <a:lnTo>
                    <a:pt x="51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756268" y="3026608"/>
              <a:ext cx="2253093" cy="1240789"/>
            </a:xfrm>
            <a:custGeom>
              <a:avLst/>
              <a:gdLst/>
              <a:ahLst/>
              <a:cxnLst/>
              <a:rect l="l" t="t" r="r" b="b"/>
              <a:pathLst>
                <a:path w="47619" h="26224" extrusionOk="0">
                  <a:moveTo>
                    <a:pt x="0" y="0"/>
                  </a:moveTo>
                  <a:lnTo>
                    <a:pt x="0" y="26223"/>
                  </a:lnTo>
                  <a:lnTo>
                    <a:pt x="47618" y="26223"/>
                  </a:lnTo>
                  <a:lnTo>
                    <a:pt x="476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846876" y="3101413"/>
              <a:ext cx="1004450" cy="309251"/>
            </a:xfrm>
            <a:custGeom>
              <a:avLst/>
              <a:gdLst/>
              <a:ahLst/>
              <a:cxnLst/>
              <a:rect l="l" t="t" r="r" b="b"/>
              <a:pathLst>
                <a:path w="21229" h="6536" extrusionOk="0">
                  <a:moveTo>
                    <a:pt x="0" y="1"/>
                  </a:moveTo>
                  <a:lnTo>
                    <a:pt x="0" y="6536"/>
                  </a:lnTo>
                  <a:lnTo>
                    <a:pt x="21228" y="6536"/>
                  </a:lnTo>
                  <a:lnTo>
                    <a:pt x="212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846876" y="3461858"/>
              <a:ext cx="1004450" cy="311191"/>
            </a:xfrm>
            <a:custGeom>
              <a:avLst/>
              <a:gdLst/>
              <a:ahLst/>
              <a:cxnLst/>
              <a:rect l="l" t="t" r="r" b="b"/>
              <a:pathLst>
                <a:path w="21229" h="6577" extrusionOk="0">
                  <a:moveTo>
                    <a:pt x="0" y="0"/>
                  </a:moveTo>
                  <a:lnTo>
                    <a:pt x="0" y="6577"/>
                  </a:lnTo>
                  <a:lnTo>
                    <a:pt x="21228" y="6577"/>
                  </a:lnTo>
                  <a:lnTo>
                    <a:pt x="21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846876" y="3824197"/>
              <a:ext cx="1004450" cy="311238"/>
            </a:xfrm>
            <a:custGeom>
              <a:avLst/>
              <a:gdLst/>
              <a:ahLst/>
              <a:cxnLst/>
              <a:rect l="l" t="t" r="r" b="b"/>
              <a:pathLst>
                <a:path w="21229" h="6578" extrusionOk="0">
                  <a:moveTo>
                    <a:pt x="0" y="1"/>
                  </a:moveTo>
                  <a:lnTo>
                    <a:pt x="0" y="6578"/>
                  </a:lnTo>
                  <a:lnTo>
                    <a:pt x="21228" y="6578"/>
                  </a:lnTo>
                  <a:lnTo>
                    <a:pt x="212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1914302" y="3101413"/>
              <a:ext cx="1004450" cy="309251"/>
            </a:xfrm>
            <a:custGeom>
              <a:avLst/>
              <a:gdLst/>
              <a:ahLst/>
              <a:cxnLst/>
              <a:rect l="l" t="t" r="r" b="b"/>
              <a:pathLst>
                <a:path w="21229" h="6536" extrusionOk="0">
                  <a:moveTo>
                    <a:pt x="0" y="1"/>
                  </a:moveTo>
                  <a:lnTo>
                    <a:pt x="0" y="6536"/>
                  </a:lnTo>
                  <a:lnTo>
                    <a:pt x="21229" y="6536"/>
                  </a:lnTo>
                  <a:lnTo>
                    <a:pt x="212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1914302" y="3461858"/>
              <a:ext cx="1004450" cy="311191"/>
            </a:xfrm>
            <a:custGeom>
              <a:avLst/>
              <a:gdLst/>
              <a:ahLst/>
              <a:cxnLst/>
              <a:rect l="l" t="t" r="r" b="b"/>
              <a:pathLst>
                <a:path w="21229" h="6577" extrusionOk="0">
                  <a:moveTo>
                    <a:pt x="0" y="0"/>
                  </a:moveTo>
                  <a:lnTo>
                    <a:pt x="0" y="6577"/>
                  </a:lnTo>
                  <a:lnTo>
                    <a:pt x="21229" y="6577"/>
                  </a:lnTo>
                  <a:lnTo>
                    <a:pt x="212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1914302" y="3824197"/>
              <a:ext cx="1004450" cy="311238"/>
            </a:xfrm>
            <a:custGeom>
              <a:avLst/>
              <a:gdLst/>
              <a:ahLst/>
              <a:cxnLst/>
              <a:rect l="l" t="t" r="r" b="b"/>
              <a:pathLst>
                <a:path w="21229" h="6578" extrusionOk="0">
                  <a:moveTo>
                    <a:pt x="0" y="1"/>
                  </a:moveTo>
                  <a:lnTo>
                    <a:pt x="0" y="6578"/>
                  </a:lnTo>
                  <a:lnTo>
                    <a:pt x="21229" y="6578"/>
                  </a:lnTo>
                  <a:lnTo>
                    <a:pt x="212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1311651" y="3203850"/>
              <a:ext cx="104424" cy="104424"/>
            </a:xfrm>
            <a:custGeom>
              <a:avLst/>
              <a:gdLst/>
              <a:ahLst/>
              <a:cxnLst/>
              <a:rect l="l" t="t" r="r" b="b"/>
              <a:pathLst>
                <a:path w="2207" h="2207" fill="none" extrusionOk="0">
                  <a:moveTo>
                    <a:pt x="2206" y="1083"/>
                  </a:moveTo>
                  <a:lnTo>
                    <a:pt x="2206" y="1083"/>
                  </a:lnTo>
                  <a:lnTo>
                    <a:pt x="2165" y="875"/>
                  </a:lnTo>
                  <a:lnTo>
                    <a:pt x="2123" y="666"/>
                  </a:lnTo>
                  <a:lnTo>
                    <a:pt x="1998" y="500"/>
                  </a:lnTo>
                  <a:lnTo>
                    <a:pt x="1874" y="333"/>
                  </a:lnTo>
                  <a:lnTo>
                    <a:pt x="1707" y="209"/>
                  </a:lnTo>
                  <a:lnTo>
                    <a:pt x="1541" y="84"/>
                  </a:lnTo>
                  <a:lnTo>
                    <a:pt x="1332" y="42"/>
                  </a:lnTo>
                  <a:lnTo>
                    <a:pt x="1124" y="0"/>
                  </a:lnTo>
                  <a:lnTo>
                    <a:pt x="1124" y="0"/>
                  </a:lnTo>
                  <a:lnTo>
                    <a:pt x="875" y="42"/>
                  </a:lnTo>
                  <a:lnTo>
                    <a:pt x="666" y="84"/>
                  </a:lnTo>
                  <a:lnTo>
                    <a:pt x="500" y="209"/>
                  </a:lnTo>
                  <a:lnTo>
                    <a:pt x="333" y="333"/>
                  </a:lnTo>
                  <a:lnTo>
                    <a:pt x="209" y="500"/>
                  </a:lnTo>
                  <a:lnTo>
                    <a:pt x="84" y="666"/>
                  </a:lnTo>
                  <a:lnTo>
                    <a:pt x="42" y="875"/>
                  </a:lnTo>
                  <a:lnTo>
                    <a:pt x="0" y="1083"/>
                  </a:lnTo>
                  <a:lnTo>
                    <a:pt x="0" y="1083"/>
                  </a:lnTo>
                  <a:lnTo>
                    <a:pt x="42" y="1332"/>
                  </a:lnTo>
                  <a:lnTo>
                    <a:pt x="84" y="1541"/>
                  </a:lnTo>
                  <a:lnTo>
                    <a:pt x="209" y="1707"/>
                  </a:lnTo>
                  <a:lnTo>
                    <a:pt x="333" y="1874"/>
                  </a:lnTo>
                  <a:lnTo>
                    <a:pt x="500" y="1998"/>
                  </a:lnTo>
                  <a:lnTo>
                    <a:pt x="666" y="2123"/>
                  </a:lnTo>
                  <a:lnTo>
                    <a:pt x="875" y="2165"/>
                  </a:lnTo>
                  <a:lnTo>
                    <a:pt x="1124" y="2206"/>
                  </a:lnTo>
                  <a:lnTo>
                    <a:pt x="1124" y="2206"/>
                  </a:lnTo>
                  <a:lnTo>
                    <a:pt x="1332" y="2165"/>
                  </a:lnTo>
                  <a:lnTo>
                    <a:pt x="1541" y="2123"/>
                  </a:lnTo>
                  <a:lnTo>
                    <a:pt x="1707" y="1998"/>
                  </a:lnTo>
                  <a:lnTo>
                    <a:pt x="1874" y="1874"/>
                  </a:lnTo>
                  <a:lnTo>
                    <a:pt x="1998" y="1707"/>
                  </a:lnTo>
                  <a:lnTo>
                    <a:pt x="2123" y="1541"/>
                  </a:lnTo>
                  <a:lnTo>
                    <a:pt x="2165" y="1332"/>
                  </a:lnTo>
                  <a:lnTo>
                    <a:pt x="2206" y="1083"/>
                  </a:lnTo>
                  <a:lnTo>
                    <a:pt x="2206" y="1083"/>
                  </a:lnTo>
                  <a:close/>
                </a:path>
              </a:pathLst>
            </a:custGeom>
            <a:noFill/>
            <a:ln w="31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1311651" y="3928621"/>
              <a:ext cx="104424" cy="102437"/>
            </a:xfrm>
            <a:custGeom>
              <a:avLst/>
              <a:gdLst/>
              <a:ahLst/>
              <a:cxnLst/>
              <a:rect l="l" t="t" r="r" b="b"/>
              <a:pathLst>
                <a:path w="2207" h="2165" fill="none" extrusionOk="0">
                  <a:moveTo>
                    <a:pt x="2206" y="1082"/>
                  </a:moveTo>
                  <a:lnTo>
                    <a:pt x="2206" y="1082"/>
                  </a:lnTo>
                  <a:lnTo>
                    <a:pt x="2165" y="874"/>
                  </a:lnTo>
                  <a:lnTo>
                    <a:pt x="2123" y="666"/>
                  </a:lnTo>
                  <a:lnTo>
                    <a:pt x="1998" y="458"/>
                  </a:lnTo>
                  <a:lnTo>
                    <a:pt x="1874" y="291"/>
                  </a:lnTo>
                  <a:lnTo>
                    <a:pt x="1707" y="167"/>
                  </a:lnTo>
                  <a:lnTo>
                    <a:pt x="1541" y="83"/>
                  </a:lnTo>
                  <a:lnTo>
                    <a:pt x="1332" y="0"/>
                  </a:lnTo>
                  <a:lnTo>
                    <a:pt x="1124" y="0"/>
                  </a:lnTo>
                  <a:lnTo>
                    <a:pt x="1124" y="0"/>
                  </a:lnTo>
                  <a:lnTo>
                    <a:pt x="875" y="0"/>
                  </a:lnTo>
                  <a:lnTo>
                    <a:pt x="666" y="83"/>
                  </a:lnTo>
                  <a:lnTo>
                    <a:pt x="500" y="167"/>
                  </a:lnTo>
                  <a:lnTo>
                    <a:pt x="333" y="291"/>
                  </a:lnTo>
                  <a:lnTo>
                    <a:pt x="209" y="458"/>
                  </a:lnTo>
                  <a:lnTo>
                    <a:pt x="84" y="666"/>
                  </a:lnTo>
                  <a:lnTo>
                    <a:pt x="42" y="874"/>
                  </a:lnTo>
                  <a:lnTo>
                    <a:pt x="0" y="1082"/>
                  </a:lnTo>
                  <a:lnTo>
                    <a:pt x="0" y="1082"/>
                  </a:lnTo>
                  <a:lnTo>
                    <a:pt x="42" y="1290"/>
                  </a:lnTo>
                  <a:lnTo>
                    <a:pt x="84" y="1499"/>
                  </a:lnTo>
                  <a:lnTo>
                    <a:pt x="209" y="1707"/>
                  </a:lnTo>
                  <a:lnTo>
                    <a:pt x="333" y="1873"/>
                  </a:lnTo>
                  <a:lnTo>
                    <a:pt x="500" y="1998"/>
                  </a:lnTo>
                  <a:lnTo>
                    <a:pt x="666" y="2081"/>
                  </a:lnTo>
                  <a:lnTo>
                    <a:pt x="875" y="2165"/>
                  </a:lnTo>
                  <a:lnTo>
                    <a:pt x="1124" y="2165"/>
                  </a:lnTo>
                  <a:lnTo>
                    <a:pt x="1124" y="2165"/>
                  </a:lnTo>
                  <a:lnTo>
                    <a:pt x="1332" y="2165"/>
                  </a:lnTo>
                  <a:lnTo>
                    <a:pt x="1541" y="2081"/>
                  </a:lnTo>
                  <a:lnTo>
                    <a:pt x="1707" y="1998"/>
                  </a:lnTo>
                  <a:lnTo>
                    <a:pt x="1874" y="1873"/>
                  </a:lnTo>
                  <a:lnTo>
                    <a:pt x="1998" y="1707"/>
                  </a:lnTo>
                  <a:lnTo>
                    <a:pt x="2123" y="1499"/>
                  </a:lnTo>
                  <a:lnTo>
                    <a:pt x="2165" y="1290"/>
                  </a:lnTo>
                  <a:lnTo>
                    <a:pt x="2206" y="1082"/>
                  </a:lnTo>
                  <a:lnTo>
                    <a:pt x="2206" y="1082"/>
                  </a:lnTo>
                  <a:close/>
                </a:path>
              </a:pathLst>
            </a:custGeom>
            <a:noFill/>
            <a:ln w="31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1311651" y="3566235"/>
              <a:ext cx="104424" cy="104424"/>
            </a:xfrm>
            <a:custGeom>
              <a:avLst/>
              <a:gdLst/>
              <a:ahLst/>
              <a:cxnLst/>
              <a:rect l="l" t="t" r="r" b="b"/>
              <a:pathLst>
                <a:path w="2207" h="2207" fill="none" extrusionOk="0">
                  <a:moveTo>
                    <a:pt x="2206" y="1082"/>
                  </a:moveTo>
                  <a:lnTo>
                    <a:pt x="2206" y="1082"/>
                  </a:lnTo>
                  <a:lnTo>
                    <a:pt x="2165" y="874"/>
                  </a:lnTo>
                  <a:lnTo>
                    <a:pt x="2123" y="666"/>
                  </a:lnTo>
                  <a:lnTo>
                    <a:pt x="1998" y="458"/>
                  </a:lnTo>
                  <a:lnTo>
                    <a:pt x="1874" y="333"/>
                  </a:lnTo>
                  <a:lnTo>
                    <a:pt x="1707" y="167"/>
                  </a:lnTo>
                  <a:lnTo>
                    <a:pt x="1541" y="83"/>
                  </a:lnTo>
                  <a:lnTo>
                    <a:pt x="1332" y="0"/>
                  </a:lnTo>
                  <a:lnTo>
                    <a:pt x="1124" y="0"/>
                  </a:lnTo>
                  <a:lnTo>
                    <a:pt x="1124" y="0"/>
                  </a:lnTo>
                  <a:lnTo>
                    <a:pt x="875" y="0"/>
                  </a:lnTo>
                  <a:lnTo>
                    <a:pt x="666" y="83"/>
                  </a:lnTo>
                  <a:lnTo>
                    <a:pt x="500" y="167"/>
                  </a:lnTo>
                  <a:lnTo>
                    <a:pt x="333" y="333"/>
                  </a:lnTo>
                  <a:lnTo>
                    <a:pt x="209" y="458"/>
                  </a:lnTo>
                  <a:lnTo>
                    <a:pt x="84" y="666"/>
                  </a:lnTo>
                  <a:lnTo>
                    <a:pt x="42" y="874"/>
                  </a:lnTo>
                  <a:lnTo>
                    <a:pt x="0" y="1082"/>
                  </a:lnTo>
                  <a:lnTo>
                    <a:pt x="0" y="1082"/>
                  </a:lnTo>
                  <a:lnTo>
                    <a:pt x="42" y="1291"/>
                  </a:lnTo>
                  <a:lnTo>
                    <a:pt x="84" y="1499"/>
                  </a:lnTo>
                  <a:lnTo>
                    <a:pt x="209" y="1707"/>
                  </a:lnTo>
                  <a:lnTo>
                    <a:pt x="333" y="1873"/>
                  </a:lnTo>
                  <a:lnTo>
                    <a:pt x="500" y="1998"/>
                  </a:lnTo>
                  <a:lnTo>
                    <a:pt x="666" y="2081"/>
                  </a:lnTo>
                  <a:lnTo>
                    <a:pt x="875" y="2165"/>
                  </a:lnTo>
                  <a:lnTo>
                    <a:pt x="1124" y="2206"/>
                  </a:lnTo>
                  <a:lnTo>
                    <a:pt x="1124" y="2206"/>
                  </a:lnTo>
                  <a:lnTo>
                    <a:pt x="1332" y="2165"/>
                  </a:lnTo>
                  <a:lnTo>
                    <a:pt x="1541" y="2081"/>
                  </a:lnTo>
                  <a:lnTo>
                    <a:pt x="1707" y="1998"/>
                  </a:lnTo>
                  <a:lnTo>
                    <a:pt x="1874" y="1873"/>
                  </a:lnTo>
                  <a:lnTo>
                    <a:pt x="1998" y="1707"/>
                  </a:lnTo>
                  <a:lnTo>
                    <a:pt x="2123" y="1499"/>
                  </a:lnTo>
                  <a:lnTo>
                    <a:pt x="2165" y="1291"/>
                  </a:lnTo>
                  <a:lnTo>
                    <a:pt x="2206" y="1082"/>
                  </a:lnTo>
                  <a:lnTo>
                    <a:pt x="2206" y="1082"/>
                  </a:lnTo>
                  <a:close/>
                </a:path>
              </a:pathLst>
            </a:custGeom>
            <a:noFill/>
            <a:ln w="31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2365309" y="3203850"/>
              <a:ext cx="104424" cy="104424"/>
            </a:xfrm>
            <a:custGeom>
              <a:avLst/>
              <a:gdLst/>
              <a:ahLst/>
              <a:cxnLst/>
              <a:rect l="l" t="t" r="r" b="b"/>
              <a:pathLst>
                <a:path w="2207" h="2207" fill="none" extrusionOk="0">
                  <a:moveTo>
                    <a:pt x="2206" y="1083"/>
                  </a:moveTo>
                  <a:lnTo>
                    <a:pt x="2206" y="1083"/>
                  </a:lnTo>
                  <a:lnTo>
                    <a:pt x="2165" y="875"/>
                  </a:lnTo>
                  <a:lnTo>
                    <a:pt x="2123" y="666"/>
                  </a:lnTo>
                  <a:lnTo>
                    <a:pt x="1998" y="500"/>
                  </a:lnTo>
                  <a:lnTo>
                    <a:pt x="1873" y="333"/>
                  </a:lnTo>
                  <a:lnTo>
                    <a:pt x="1707" y="209"/>
                  </a:lnTo>
                  <a:lnTo>
                    <a:pt x="1540" y="84"/>
                  </a:lnTo>
                  <a:lnTo>
                    <a:pt x="1332" y="42"/>
                  </a:lnTo>
                  <a:lnTo>
                    <a:pt x="1083" y="0"/>
                  </a:lnTo>
                  <a:lnTo>
                    <a:pt x="1083" y="0"/>
                  </a:lnTo>
                  <a:lnTo>
                    <a:pt x="874" y="42"/>
                  </a:lnTo>
                  <a:lnTo>
                    <a:pt x="666" y="84"/>
                  </a:lnTo>
                  <a:lnTo>
                    <a:pt x="500" y="209"/>
                  </a:lnTo>
                  <a:lnTo>
                    <a:pt x="333" y="333"/>
                  </a:lnTo>
                  <a:lnTo>
                    <a:pt x="167" y="500"/>
                  </a:lnTo>
                  <a:lnTo>
                    <a:pt x="84" y="666"/>
                  </a:lnTo>
                  <a:lnTo>
                    <a:pt x="0" y="875"/>
                  </a:lnTo>
                  <a:lnTo>
                    <a:pt x="0" y="1083"/>
                  </a:lnTo>
                  <a:lnTo>
                    <a:pt x="0" y="1083"/>
                  </a:lnTo>
                  <a:lnTo>
                    <a:pt x="0" y="1332"/>
                  </a:lnTo>
                  <a:lnTo>
                    <a:pt x="84" y="1541"/>
                  </a:lnTo>
                  <a:lnTo>
                    <a:pt x="167" y="1707"/>
                  </a:lnTo>
                  <a:lnTo>
                    <a:pt x="333" y="1874"/>
                  </a:lnTo>
                  <a:lnTo>
                    <a:pt x="500" y="1998"/>
                  </a:lnTo>
                  <a:lnTo>
                    <a:pt x="666" y="2123"/>
                  </a:lnTo>
                  <a:lnTo>
                    <a:pt x="874" y="2165"/>
                  </a:lnTo>
                  <a:lnTo>
                    <a:pt x="1083" y="2206"/>
                  </a:lnTo>
                  <a:lnTo>
                    <a:pt x="1083" y="2206"/>
                  </a:lnTo>
                  <a:lnTo>
                    <a:pt x="1332" y="2165"/>
                  </a:lnTo>
                  <a:lnTo>
                    <a:pt x="1540" y="2123"/>
                  </a:lnTo>
                  <a:lnTo>
                    <a:pt x="1707" y="1998"/>
                  </a:lnTo>
                  <a:lnTo>
                    <a:pt x="1873" y="1874"/>
                  </a:lnTo>
                  <a:lnTo>
                    <a:pt x="1998" y="1707"/>
                  </a:lnTo>
                  <a:lnTo>
                    <a:pt x="2123" y="1541"/>
                  </a:lnTo>
                  <a:lnTo>
                    <a:pt x="2165" y="1332"/>
                  </a:lnTo>
                  <a:lnTo>
                    <a:pt x="2206" y="1083"/>
                  </a:lnTo>
                  <a:lnTo>
                    <a:pt x="2206" y="1083"/>
                  </a:lnTo>
                  <a:close/>
                </a:path>
              </a:pathLst>
            </a:custGeom>
            <a:noFill/>
            <a:ln w="31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2365309" y="3928621"/>
              <a:ext cx="104424" cy="102437"/>
            </a:xfrm>
            <a:custGeom>
              <a:avLst/>
              <a:gdLst/>
              <a:ahLst/>
              <a:cxnLst/>
              <a:rect l="l" t="t" r="r" b="b"/>
              <a:pathLst>
                <a:path w="2207" h="2165" fill="none" extrusionOk="0">
                  <a:moveTo>
                    <a:pt x="2206" y="1082"/>
                  </a:moveTo>
                  <a:lnTo>
                    <a:pt x="2206" y="1082"/>
                  </a:lnTo>
                  <a:lnTo>
                    <a:pt x="2165" y="874"/>
                  </a:lnTo>
                  <a:lnTo>
                    <a:pt x="2123" y="666"/>
                  </a:lnTo>
                  <a:lnTo>
                    <a:pt x="1998" y="458"/>
                  </a:lnTo>
                  <a:lnTo>
                    <a:pt x="1873" y="291"/>
                  </a:lnTo>
                  <a:lnTo>
                    <a:pt x="1707" y="167"/>
                  </a:lnTo>
                  <a:lnTo>
                    <a:pt x="1540" y="83"/>
                  </a:lnTo>
                  <a:lnTo>
                    <a:pt x="1332" y="0"/>
                  </a:lnTo>
                  <a:lnTo>
                    <a:pt x="1083" y="0"/>
                  </a:lnTo>
                  <a:lnTo>
                    <a:pt x="1083" y="0"/>
                  </a:lnTo>
                  <a:lnTo>
                    <a:pt x="874" y="0"/>
                  </a:lnTo>
                  <a:lnTo>
                    <a:pt x="666" y="83"/>
                  </a:lnTo>
                  <a:lnTo>
                    <a:pt x="500" y="167"/>
                  </a:lnTo>
                  <a:lnTo>
                    <a:pt x="333" y="291"/>
                  </a:lnTo>
                  <a:lnTo>
                    <a:pt x="167" y="458"/>
                  </a:lnTo>
                  <a:lnTo>
                    <a:pt x="84" y="666"/>
                  </a:lnTo>
                  <a:lnTo>
                    <a:pt x="0" y="874"/>
                  </a:lnTo>
                  <a:lnTo>
                    <a:pt x="0" y="1082"/>
                  </a:lnTo>
                  <a:lnTo>
                    <a:pt x="0" y="1082"/>
                  </a:lnTo>
                  <a:lnTo>
                    <a:pt x="0" y="1290"/>
                  </a:lnTo>
                  <a:lnTo>
                    <a:pt x="84" y="1499"/>
                  </a:lnTo>
                  <a:lnTo>
                    <a:pt x="167" y="1707"/>
                  </a:lnTo>
                  <a:lnTo>
                    <a:pt x="333" y="1873"/>
                  </a:lnTo>
                  <a:lnTo>
                    <a:pt x="500" y="1998"/>
                  </a:lnTo>
                  <a:lnTo>
                    <a:pt x="666" y="2081"/>
                  </a:lnTo>
                  <a:lnTo>
                    <a:pt x="874" y="2165"/>
                  </a:lnTo>
                  <a:lnTo>
                    <a:pt x="1083" y="2165"/>
                  </a:lnTo>
                  <a:lnTo>
                    <a:pt x="1083" y="2165"/>
                  </a:lnTo>
                  <a:lnTo>
                    <a:pt x="1332" y="2165"/>
                  </a:lnTo>
                  <a:lnTo>
                    <a:pt x="1540" y="2081"/>
                  </a:lnTo>
                  <a:lnTo>
                    <a:pt x="1707" y="1998"/>
                  </a:lnTo>
                  <a:lnTo>
                    <a:pt x="1873" y="1873"/>
                  </a:lnTo>
                  <a:lnTo>
                    <a:pt x="1998" y="1707"/>
                  </a:lnTo>
                  <a:lnTo>
                    <a:pt x="2123" y="1499"/>
                  </a:lnTo>
                  <a:lnTo>
                    <a:pt x="2165" y="1290"/>
                  </a:lnTo>
                  <a:lnTo>
                    <a:pt x="2206" y="1082"/>
                  </a:lnTo>
                  <a:lnTo>
                    <a:pt x="2206" y="1082"/>
                  </a:lnTo>
                  <a:close/>
                </a:path>
              </a:pathLst>
            </a:custGeom>
            <a:noFill/>
            <a:ln w="31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2365309" y="3566235"/>
              <a:ext cx="104424" cy="104424"/>
            </a:xfrm>
            <a:custGeom>
              <a:avLst/>
              <a:gdLst/>
              <a:ahLst/>
              <a:cxnLst/>
              <a:rect l="l" t="t" r="r" b="b"/>
              <a:pathLst>
                <a:path w="2207" h="2207" fill="none" extrusionOk="0">
                  <a:moveTo>
                    <a:pt x="2206" y="1082"/>
                  </a:moveTo>
                  <a:lnTo>
                    <a:pt x="2206" y="1082"/>
                  </a:lnTo>
                  <a:lnTo>
                    <a:pt x="2165" y="874"/>
                  </a:lnTo>
                  <a:lnTo>
                    <a:pt x="2123" y="666"/>
                  </a:lnTo>
                  <a:lnTo>
                    <a:pt x="1998" y="458"/>
                  </a:lnTo>
                  <a:lnTo>
                    <a:pt x="1873" y="333"/>
                  </a:lnTo>
                  <a:lnTo>
                    <a:pt x="1707" y="167"/>
                  </a:lnTo>
                  <a:lnTo>
                    <a:pt x="1540" y="83"/>
                  </a:lnTo>
                  <a:lnTo>
                    <a:pt x="1332" y="0"/>
                  </a:lnTo>
                  <a:lnTo>
                    <a:pt x="1083" y="0"/>
                  </a:lnTo>
                  <a:lnTo>
                    <a:pt x="1083" y="0"/>
                  </a:lnTo>
                  <a:lnTo>
                    <a:pt x="874" y="0"/>
                  </a:lnTo>
                  <a:lnTo>
                    <a:pt x="666" y="83"/>
                  </a:lnTo>
                  <a:lnTo>
                    <a:pt x="500" y="167"/>
                  </a:lnTo>
                  <a:lnTo>
                    <a:pt x="333" y="333"/>
                  </a:lnTo>
                  <a:lnTo>
                    <a:pt x="167" y="458"/>
                  </a:lnTo>
                  <a:lnTo>
                    <a:pt x="84" y="666"/>
                  </a:lnTo>
                  <a:lnTo>
                    <a:pt x="0" y="874"/>
                  </a:lnTo>
                  <a:lnTo>
                    <a:pt x="0" y="1082"/>
                  </a:lnTo>
                  <a:lnTo>
                    <a:pt x="0" y="1082"/>
                  </a:lnTo>
                  <a:lnTo>
                    <a:pt x="0" y="1291"/>
                  </a:lnTo>
                  <a:lnTo>
                    <a:pt x="84" y="1499"/>
                  </a:lnTo>
                  <a:lnTo>
                    <a:pt x="167" y="1707"/>
                  </a:lnTo>
                  <a:lnTo>
                    <a:pt x="333" y="1873"/>
                  </a:lnTo>
                  <a:lnTo>
                    <a:pt x="500" y="1998"/>
                  </a:lnTo>
                  <a:lnTo>
                    <a:pt x="666" y="2081"/>
                  </a:lnTo>
                  <a:lnTo>
                    <a:pt x="874" y="2165"/>
                  </a:lnTo>
                  <a:lnTo>
                    <a:pt x="1083" y="2206"/>
                  </a:lnTo>
                  <a:lnTo>
                    <a:pt x="1083" y="2206"/>
                  </a:lnTo>
                  <a:lnTo>
                    <a:pt x="1332" y="2165"/>
                  </a:lnTo>
                  <a:lnTo>
                    <a:pt x="1540" y="2081"/>
                  </a:lnTo>
                  <a:lnTo>
                    <a:pt x="1707" y="1998"/>
                  </a:lnTo>
                  <a:lnTo>
                    <a:pt x="1873" y="1873"/>
                  </a:lnTo>
                  <a:lnTo>
                    <a:pt x="1998" y="1707"/>
                  </a:lnTo>
                  <a:lnTo>
                    <a:pt x="2123" y="1499"/>
                  </a:lnTo>
                  <a:lnTo>
                    <a:pt x="2165" y="1291"/>
                  </a:lnTo>
                  <a:lnTo>
                    <a:pt x="2206" y="1082"/>
                  </a:lnTo>
                  <a:lnTo>
                    <a:pt x="2206" y="1082"/>
                  </a:lnTo>
                  <a:close/>
                </a:path>
              </a:pathLst>
            </a:custGeom>
            <a:noFill/>
            <a:ln w="31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4" name="Google Shape;834;p34"/>
          <p:cNvSpPr/>
          <p:nvPr/>
        </p:nvSpPr>
        <p:spPr>
          <a:xfrm>
            <a:off x="-531741" y="2733160"/>
            <a:ext cx="839037" cy="1721320"/>
          </a:xfrm>
          <a:custGeom>
            <a:avLst/>
            <a:gdLst/>
            <a:ahLst/>
            <a:cxnLst/>
            <a:rect l="l" t="t" r="r" b="b"/>
            <a:pathLst>
              <a:path w="17733" h="36380" extrusionOk="0">
                <a:moveTo>
                  <a:pt x="3288" y="9282"/>
                </a:moveTo>
                <a:lnTo>
                  <a:pt x="3705" y="9324"/>
                </a:lnTo>
                <a:lnTo>
                  <a:pt x="4079" y="9366"/>
                </a:lnTo>
                <a:lnTo>
                  <a:pt x="4454" y="9491"/>
                </a:lnTo>
                <a:lnTo>
                  <a:pt x="4829" y="9657"/>
                </a:lnTo>
                <a:lnTo>
                  <a:pt x="4579" y="10281"/>
                </a:lnTo>
                <a:lnTo>
                  <a:pt x="4287" y="10906"/>
                </a:lnTo>
                <a:lnTo>
                  <a:pt x="3954" y="11530"/>
                </a:lnTo>
                <a:lnTo>
                  <a:pt x="3538" y="12113"/>
                </a:lnTo>
                <a:lnTo>
                  <a:pt x="3122" y="12779"/>
                </a:lnTo>
                <a:lnTo>
                  <a:pt x="2706" y="13445"/>
                </a:lnTo>
                <a:lnTo>
                  <a:pt x="2290" y="14111"/>
                </a:lnTo>
                <a:lnTo>
                  <a:pt x="1915" y="14818"/>
                </a:lnTo>
                <a:lnTo>
                  <a:pt x="1499" y="14152"/>
                </a:lnTo>
                <a:lnTo>
                  <a:pt x="1291" y="13819"/>
                </a:lnTo>
                <a:lnTo>
                  <a:pt x="1082" y="13445"/>
                </a:lnTo>
                <a:lnTo>
                  <a:pt x="958" y="13070"/>
                </a:lnTo>
                <a:lnTo>
                  <a:pt x="833" y="12654"/>
                </a:lnTo>
                <a:lnTo>
                  <a:pt x="749" y="12279"/>
                </a:lnTo>
                <a:lnTo>
                  <a:pt x="708" y="11905"/>
                </a:lnTo>
                <a:lnTo>
                  <a:pt x="749" y="11613"/>
                </a:lnTo>
                <a:lnTo>
                  <a:pt x="791" y="11364"/>
                </a:lnTo>
                <a:lnTo>
                  <a:pt x="874" y="11072"/>
                </a:lnTo>
                <a:lnTo>
                  <a:pt x="958" y="10864"/>
                </a:lnTo>
                <a:lnTo>
                  <a:pt x="1082" y="10614"/>
                </a:lnTo>
                <a:lnTo>
                  <a:pt x="1249" y="10365"/>
                </a:lnTo>
                <a:lnTo>
                  <a:pt x="1457" y="10157"/>
                </a:lnTo>
                <a:lnTo>
                  <a:pt x="1665" y="9948"/>
                </a:lnTo>
                <a:lnTo>
                  <a:pt x="2081" y="9657"/>
                </a:lnTo>
                <a:lnTo>
                  <a:pt x="2498" y="9449"/>
                </a:lnTo>
                <a:lnTo>
                  <a:pt x="2872" y="9324"/>
                </a:lnTo>
                <a:lnTo>
                  <a:pt x="3288" y="9282"/>
                </a:lnTo>
                <a:close/>
                <a:moveTo>
                  <a:pt x="14444" y="9282"/>
                </a:moveTo>
                <a:lnTo>
                  <a:pt x="14860" y="9324"/>
                </a:lnTo>
                <a:lnTo>
                  <a:pt x="15276" y="9449"/>
                </a:lnTo>
                <a:lnTo>
                  <a:pt x="15651" y="9657"/>
                </a:lnTo>
                <a:lnTo>
                  <a:pt x="16067" y="9948"/>
                </a:lnTo>
                <a:lnTo>
                  <a:pt x="16275" y="10157"/>
                </a:lnTo>
                <a:lnTo>
                  <a:pt x="16483" y="10365"/>
                </a:lnTo>
                <a:lnTo>
                  <a:pt x="16650" y="10614"/>
                </a:lnTo>
                <a:lnTo>
                  <a:pt x="16775" y="10864"/>
                </a:lnTo>
                <a:lnTo>
                  <a:pt x="16900" y="11072"/>
                </a:lnTo>
                <a:lnTo>
                  <a:pt x="16983" y="11364"/>
                </a:lnTo>
                <a:lnTo>
                  <a:pt x="17024" y="11613"/>
                </a:lnTo>
                <a:lnTo>
                  <a:pt x="17024" y="11905"/>
                </a:lnTo>
                <a:lnTo>
                  <a:pt x="16983" y="12279"/>
                </a:lnTo>
                <a:lnTo>
                  <a:pt x="16941" y="12654"/>
                </a:lnTo>
                <a:lnTo>
                  <a:pt x="16816" y="13070"/>
                </a:lnTo>
                <a:lnTo>
                  <a:pt x="16650" y="13445"/>
                </a:lnTo>
                <a:lnTo>
                  <a:pt x="16483" y="13819"/>
                </a:lnTo>
                <a:lnTo>
                  <a:pt x="16275" y="14152"/>
                </a:lnTo>
                <a:lnTo>
                  <a:pt x="15817" y="14818"/>
                </a:lnTo>
                <a:lnTo>
                  <a:pt x="15443" y="14111"/>
                </a:lnTo>
                <a:lnTo>
                  <a:pt x="15068" y="13445"/>
                </a:lnTo>
                <a:lnTo>
                  <a:pt x="14652" y="12779"/>
                </a:lnTo>
                <a:lnTo>
                  <a:pt x="14194" y="12113"/>
                </a:lnTo>
                <a:lnTo>
                  <a:pt x="13819" y="11530"/>
                </a:lnTo>
                <a:lnTo>
                  <a:pt x="13486" y="10906"/>
                </a:lnTo>
                <a:lnTo>
                  <a:pt x="13195" y="10281"/>
                </a:lnTo>
                <a:lnTo>
                  <a:pt x="12904" y="9657"/>
                </a:lnTo>
                <a:lnTo>
                  <a:pt x="13278" y="9491"/>
                </a:lnTo>
                <a:lnTo>
                  <a:pt x="13653" y="9407"/>
                </a:lnTo>
                <a:lnTo>
                  <a:pt x="14069" y="9324"/>
                </a:lnTo>
                <a:lnTo>
                  <a:pt x="14444" y="9282"/>
                </a:lnTo>
                <a:close/>
                <a:moveTo>
                  <a:pt x="5245" y="0"/>
                </a:moveTo>
                <a:lnTo>
                  <a:pt x="5411" y="750"/>
                </a:lnTo>
                <a:lnTo>
                  <a:pt x="5578" y="1665"/>
                </a:lnTo>
                <a:lnTo>
                  <a:pt x="5703" y="2789"/>
                </a:lnTo>
                <a:lnTo>
                  <a:pt x="5744" y="3455"/>
                </a:lnTo>
                <a:lnTo>
                  <a:pt x="5744" y="4163"/>
                </a:lnTo>
                <a:lnTo>
                  <a:pt x="5744" y="4912"/>
                </a:lnTo>
                <a:lnTo>
                  <a:pt x="5703" y="5703"/>
                </a:lnTo>
                <a:lnTo>
                  <a:pt x="5619" y="6494"/>
                </a:lnTo>
                <a:lnTo>
                  <a:pt x="5495" y="7284"/>
                </a:lnTo>
                <a:lnTo>
                  <a:pt x="5328" y="8117"/>
                </a:lnTo>
                <a:lnTo>
                  <a:pt x="5078" y="8991"/>
                </a:lnTo>
                <a:lnTo>
                  <a:pt x="4620" y="8783"/>
                </a:lnTo>
                <a:lnTo>
                  <a:pt x="4121" y="8658"/>
                </a:lnTo>
                <a:lnTo>
                  <a:pt x="3663" y="8575"/>
                </a:lnTo>
                <a:lnTo>
                  <a:pt x="3164" y="8575"/>
                </a:lnTo>
                <a:lnTo>
                  <a:pt x="2664" y="8658"/>
                </a:lnTo>
                <a:lnTo>
                  <a:pt x="2165" y="8825"/>
                </a:lnTo>
                <a:lnTo>
                  <a:pt x="1665" y="9033"/>
                </a:lnTo>
                <a:lnTo>
                  <a:pt x="1207" y="9407"/>
                </a:lnTo>
                <a:lnTo>
                  <a:pt x="916" y="9657"/>
                </a:lnTo>
                <a:lnTo>
                  <a:pt x="708" y="9948"/>
                </a:lnTo>
                <a:lnTo>
                  <a:pt x="500" y="10240"/>
                </a:lnTo>
                <a:lnTo>
                  <a:pt x="292" y="10531"/>
                </a:lnTo>
                <a:lnTo>
                  <a:pt x="167" y="10864"/>
                </a:lnTo>
                <a:lnTo>
                  <a:pt x="83" y="11197"/>
                </a:lnTo>
                <a:lnTo>
                  <a:pt x="42" y="11530"/>
                </a:lnTo>
                <a:lnTo>
                  <a:pt x="0" y="11905"/>
                </a:lnTo>
                <a:lnTo>
                  <a:pt x="42" y="12404"/>
                </a:lnTo>
                <a:lnTo>
                  <a:pt x="125" y="12904"/>
                </a:lnTo>
                <a:lnTo>
                  <a:pt x="292" y="13403"/>
                </a:lnTo>
                <a:lnTo>
                  <a:pt x="500" y="13861"/>
                </a:lnTo>
                <a:lnTo>
                  <a:pt x="749" y="14319"/>
                </a:lnTo>
                <a:lnTo>
                  <a:pt x="999" y="14777"/>
                </a:lnTo>
                <a:lnTo>
                  <a:pt x="1582" y="15568"/>
                </a:lnTo>
                <a:lnTo>
                  <a:pt x="1249" y="16400"/>
                </a:lnTo>
                <a:lnTo>
                  <a:pt x="958" y="17316"/>
                </a:lnTo>
                <a:lnTo>
                  <a:pt x="708" y="18232"/>
                </a:lnTo>
                <a:lnTo>
                  <a:pt x="541" y="19189"/>
                </a:lnTo>
                <a:lnTo>
                  <a:pt x="416" y="20230"/>
                </a:lnTo>
                <a:lnTo>
                  <a:pt x="333" y="21312"/>
                </a:lnTo>
                <a:lnTo>
                  <a:pt x="375" y="22436"/>
                </a:lnTo>
                <a:lnTo>
                  <a:pt x="416" y="23643"/>
                </a:lnTo>
                <a:lnTo>
                  <a:pt x="583" y="24933"/>
                </a:lnTo>
                <a:lnTo>
                  <a:pt x="833" y="26307"/>
                </a:lnTo>
                <a:lnTo>
                  <a:pt x="1124" y="27722"/>
                </a:lnTo>
                <a:lnTo>
                  <a:pt x="1499" y="29262"/>
                </a:lnTo>
                <a:lnTo>
                  <a:pt x="1998" y="30885"/>
                </a:lnTo>
                <a:lnTo>
                  <a:pt x="2539" y="32592"/>
                </a:lnTo>
                <a:lnTo>
                  <a:pt x="3205" y="34423"/>
                </a:lnTo>
                <a:lnTo>
                  <a:pt x="3996" y="36380"/>
                </a:lnTo>
                <a:lnTo>
                  <a:pt x="13778" y="36380"/>
                </a:lnTo>
                <a:lnTo>
                  <a:pt x="14527" y="34423"/>
                </a:lnTo>
                <a:lnTo>
                  <a:pt x="15193" y="32592"/>
                </a:lnTo>
                <a:lnTo>
                  <a:pt x="15776" y="30885"/>
                </a:lnTo>
                <a:lnTo>
                  <a:pt x="16234" y="29262"/>
                </a:lnTo>
                <a:lnTo>
                  <a:pt x="16608" y="27722"/>
                </a:lnTo>
                <a:lnTo>
                  <a:pt x="16941" y="26307"/>
                </a:lnTo>
                <a:lnTo>
                  <a:pt x="17149" y="24933"/>
                </a:lnTo>
                <a:lnTo>
                  <a:pt x="17316" y="23643"/>
                </a:lnTo>
                <a:lnTo>
                  <a:pt x="17399" y="22436"/>
                </a:lnTo>
                <a:lnTo>
                  <a:pt x="17399" y="21312"/>
                </a:lnTo>
                <a:lnTo>
                  <a:pt x="17357" y="20230"/>
                </a:lnTo>
                <a:lnTo>
                  <a:pt x="17233" y="19189"/>
                </a:lnTo>
                <a:lnTo>
                  <a:pt x="17024" y="18232"/>
                </a:lnTo>
                <a:lnTo>
                  <a:pt x="16775" y="17316"/>
                </a:lnTo>
                <a:lnTo>
                  <a:pt x="16483" y="16400"/>
                </a:lnTo>
                <a:lnTo>
                  <a:pt x="16150" y="15568"/>
                </a:lnTo>
                <a:lnTo>
                  <a:pt x="16733" y="14777"/>
                </a:lnTo>
                <a:lnTo>
                  <a:pt x="16983" y="14319"/>
                </a:lnTo>
                <a:lnTo>
                  <a:pt x="17233" y="13861"/>
                </a:lnTo>
                <a:lnTo>
                  <a:pt x="17441" y="13403"/>
                </a:lnTo>
                <a:lnTo>
                  <a:pt x="17607" y="12904"/>
                </a:lnTo>
                <a:lnTo>
                  <a:pt x="17690" y="12404"/>
                </a:lnTo>
                <a:lnTo>
                  <a:pt x="17732" y="11905"/>
                </a:lnTo>
                <a:lnTo>
                  <a:pt x="17732" y="11530"/>
                </a:lnTo>
                <a:lnTo>
                  <a:pt x="17649" y="11197"/>
                </a:lnTo>
                <a:lnTo>
                  <a:pt x="17566" y="10864"/>
                </a:lnTo>
                <a:lnTo>
                  <a:pt x="17441" y="10531"/>
                </a:lnTo>
                <a:lnTo>
                  <a:pt x="17274" y="10240"/>
                </a:lnTo>
                <a:lnTo>
                  <a:pt x="17066" y="9948"/>
                </a:lnTo>
                <a:lnTo>
                  <a:pt x="16816" y="9657"/>
                </a:lnTo>
                <a:lnTo>
                  <a:pt x="16525" y="9407"/>
                </a:lnTo>
                <a:lnTo>
                  <a:pt x="16067" y="9033"/>
                </a:lnTo>
                <a:lnTo>
                  <a:pt x="15568" y="8825"/>
                </a:lnTo>
                <a:lnTo>
                  <a:pt x="15068" y="8658"/>
                </a:lnTo>
                <a:lnTo>
                  <a:pt x="14610" y="8575"/>
                </a:lnTo>
                <a:lnTo>
                  <a:pt x="14111" y="8575"/>
                </a:lnTo>
                <a:lnTo>
                  <a:pt x="13611" y="8658"/>
                </a:lnTo>
                <a:lnTo>
                  <a:pt x="13112" y="8783"/>
                </a:lnTo>
                <a:lnTo>
                  <a:pt x="12654" y="8991"/>
                </a:lnTo>
                <a:lnTo>
                  <a:pt x="12446" y="8117"/>
                </a:lnTo>
                <a:lnTo>
                  <a:pt x="12238" y="7284"/>
                </a:lnTo>
                <a:lnTo>
                  <a:pt x="12113" y="6494"/>
                </a:lnTo>
                <a:lnTo>
                  <a:pt x="12030" y="5661"/>
                </a:lnTo>
                <a:lnTo>
                  <a:pt x="11988" y="4912"/>
                </a:lnTo>
                <a:lnTo>
                  <a:pt x="11988" y="4163"/>
                </a:lnTo>
                <a:lnTo>
                  <a:pt x="11988" y="3455"/>
                </a:lnTo>
                <a:lnTo>
                  <a:pt x="12030" y="2789"/>
                </a:lnTo>
                <a:lnTo>
                  <a:pt x="12154" y="1665"/>
                </a:lnTo>
                <a:lnTo>
                  <a:pt x="12321" y="750"/>
                </a:lnTo>
                <a:lnTo>
                  <a:pt x="124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4"/>
          <p:cNvSpPr/>
          <p:nvPr/>
        </p:nvSpPr>
        <p:spPr>
          <a:xfrm>
            <a:off x="3458333" y="2733160"/>
            <a:ext cx="839037" cy="1721320"/>
          </a:xfrm>
          <a:custGeom>
            <a:avLst/>
            <a:gdLst/>
            <a:ahLst/>
            <a:cxnLst/>
            <a:rect l="l" t="t" r="r" b="b"/>
            <a:pathLst>
              <a:path w="17733" h="36380" extrusionOk="0">
                <a:moveTo>
                  <a:pt x="3289" y="9282"/>
                </a:moveTo>
                <a:lnTo>
                  <a:pt x="3705" y="9324"/>
                </a:lnTo>
                <a:lnTo>
                  <a:pt x="4080" y="9366"/>
                </a:lnTo>
                <a:lnTo>
                  <a:pt x="4496" y="9491"/>
                </a:lnTo>
                <a:lnTo>
                  <a:pt x="4829" y="9657"/>
                </a:lnTo>
                <a:lnTo>
                  <a:pt x="4579" y="10281"/>
                </a:lnTo>
                <a:lnTo>
                  <a:pt x="4288" y="10906"/>
                </a:lnTo>
                <a:lnTo>
                  <a:pt x="3955" y="11530"/>
                </a:lnTo>
                <a:lnTo>
                  <a:pt x="3580" y="12113"/>
                </a:lnTo>
                <a:lnTo>
                  <a:pt x="3123" y="12779"/>
                </a:lnTo>
                <a:lnTo>
                  <a:pt x="2706" y="13445"/>
                </a:lnTo>
                <a:lnTo>
                  <a:pt x="2290" y="14111"/>
                </a:lnTo>
                <a:lnTo>
                  <a:pt x="1957" y="14818"/>
                </a:lnTo>
                <a:lnTo>
                  <a:pt x="1499" y="14152"/>
                </a:lnTo>
                <a:lnTo>
                  <a:pt x="1291" y="13819"/>
                </a:lnTo>
                <a:lnTo>
                  <a:pt x="1083" y="13445"/>
                </a:lnTo>
                <a:lnTo>
                  <a:pt x="958" y="13070"/>
                </a:lnTo>
                <a:lnTo>
                  <a:pt x="833" y="12654"/>
                </a:lnTo>
                <a:lnTo>
                  <a:pt x="750" y="12279"/>
                </a:lnTo>
                <a:lnTo>
                  <a:pt x="750" y="11905"/>
                </a:lnTo>
                <a:lnTo>
                  <a:pt x="750" y="11613"/>
                </a:lnTo>
                <a:lnTo>
                  <a:pt x="792" y="11364"/>
                </a:lnTo>
                <a:lnTo>
                  <a:pt x="875" y="11072"/>
                </a:lnTo>
                <a:lnTo>
                  <a:pt x="958" y="10864"/>
                </a:lnTo>
                <a:lnTo>
                  <a:pt x="1125" y="10614"/>
                </a:lnTo>
                <a:lnTo>
                  <a:pt x="1291" y="10365"/>
                </a:lnTo>
                <a:lnTo>
                  <a:pt x="1458" y="10157"/>
                </a:lnTo>
                <a:lnTo>
                  <a:pt x="1707" y="9948"/>
                </a:lnTo>
                <a:lnTo>
                  <a:pt x="2082" y="9657"/>
                </a:lnTo>
                <a:lnTo>
                  <a:pt x="2498" y="9449"/>
                </a:lnTo>
                <a:lnTo>
                  <a:pt x="2914" y="9324"/>
                </a:lnTo>
                <a:lnTo>
                  <a:pt x="3289" y="9282"/>
                </a:lnTo>
                <a:close/>
                <a:moveTo>
                  <a:pt x="14486" y="9282"/>
                </a:moveTo>
                <a:lnTo>
                  <a:pt x="14861" y="9324"/>
                </a:lnTo>
                <a:lnTo>
                  <a:pt x="15277" y="9449"/>
                </a:lnTo>
                <a:lnTo>
                  <a:pt x="15693" y="9657"/>
                </a:lnTo>
                <a:lnTo>
                  <a:pt x="16068" y="9948"/>
                </a:lnTo>
                <a:lnTo>
                  <a:pt x="16317" y="10157"/>
                </a:lnTo>
                <a:lnTo>
                  <a:pt x="16484" y="10365"/>
                </a:lnTo>
                <a:lnTo>
                  <a:pt x="16650" y="10614"/>
                </a:lnTo>
                <a:lnTo>
                  <a:pt x="16775" y="10864"/>
                </a:lnTo>
                <a:lnTo>
                  <a:pt x="16900" y="11072"/>
                </a:lnTo>
                <a:lnTo>
                  <a:pt x="16983" y="11364"/>
                </a:lnTo>
                <a:lnTo>
                  <a:pt x="17025" y="11613"/>
                </a:lnTo>
                <a:lnTo>
                  <a:pt x="17025" y="11905"/>
                </a:lnTo>
                <a:lnTo>
                  <a:pt x="17025" y="12279"/>
                </a:lnTo>
                <a:lnTo>
                  <a:pt x="16942" y="12654"/>
                </a:lnTo>
                <a:lnTo>
                  <a:pt x="16817" y="13070"/>
                </a:lnTo>
                <a:lnTo>
                  <a:pt x="16650" y="13445"/>
                </a:lnTo>
                <a:lnTo>
                  <a:pt x="16484" y="13819"/>
                </a:lnTo>
                <a:lnTo>
                  <a:pt x="16276" y="14152"/>
                </a:lnTo>
                <a:lnTo>
                  <a:pt x="15818" y="14818"/>
                </a:lnTo>
                <a:lnTo>
                  <a:pt x="15443" y="14111"/>
                </a:lnTo>
                <a:lnTo>
                  <a:pt x="15069" y="13445"/>
                </a:lnTo>
                <a:lnTo>
                  <a:pt x="14652" y="12779"/>
                </a:lnTo>
                <a:lnTo>
                  <a:pt x="14195" y="12113"/>
                </a:lnTo>
                <a:lnTo>
                  <a:pt x="13820" y="11530"/>
                </a:lnTo>
                <a:lnTo>
                  <a:pt x="13487" y="10906"/>
                </a:lnTo>
                <a:lnTo>
                  <a:pt x="13196" y="10281"/>
                </a:lnTo>
                <a:lnTo>
                  <a:pt x="12946" y="9657"/>
                </a:lnTo>
                <a:lnTo>
                  <a:pt x="13279" y="9491"/>
                </a:lnTo>
                <a:lnTo>
                  <a:pt x="13695" y="9407"/>
                </a:lnTo>
                <a:lnTo>
                  <a:pt x="14070" y="9324"/>
                </a:lnTo>
                <a:lnTo>
                  <a:pt x="14486" y="9282"/>
                </a:lnTo>
                <a:close/>
                <a:moveTo>
                  <a:pt x="5287" y="0"/>
                </a:moveTo>
                <a:lnTo>
                  <a:pt x="5454" y="750"/>
                </a:lnTo>
                <a:lnTo>
                  <a:pt x="5578" y="1665"/>
                </a:lnTo>
                <a:lnTo>
                  <a:pt x="5703" y="2789"/>
                </a:lnTo>
                <a:lnTo>
                  <a:pt x="5745" y="3455"/>
                </a:lnTo>
                <a:lnTo>
                  <a:pt x="5787" y="4163"/>
                </a:lnTo>
                <a:lnTo>
                  <a:pt x="5745" y="4912"/>
                </a:lnTo>
                <a:lnTo>
                  <a:pt x="5703" y="5703"/>
                </a:lnTo>
                <a:lnTo>
                  <a:pt x="5620" y="6494"/>
                </a:lnTo>
                <a:lnTo>
                  <a:pt x="5495" y="7284"/>
                </a:lnTo>
                <a:lnTo>
                  <a:pt x="5329" y="8117"/>
                </a:lnTo>
                <a:lnTo>
                  <a:pt x="5079" y="8991"/>
                </a:lnTo>
                <a:lnTo>
                  <a:pt x="4621" y="8783"/>
                </a:lnTo>
                <a:lnTo>
                  <a:pt x="4163" y="8658"/>
                </a:lnTo>
                <a:lnTo>
                  <a:pt x="3664" y="8575"/>
                </a:lnTo>
                <a:lnTo>
                  <a:pt x="3164" y="8575"/>
                </a:lnTo>
                <a:lnTo>
                  <a:pt x="2665" y="8658"/>
                </a:lnTo>
                <a:lnTo>
                  <a:pt x="2165" y="8825"/>
                </a:lnTo>
                <a:lnTo>
                  <a:pt x="1707" y="9033"/>
                </a:lnTo>
                <a:lnTo>
                  <a:pt x="1208" y="9407"/>
                </a:lnTo>
                <a:lnTo>
                  <a:pt x="958" y="9657"/>
                </a:lnTo>
                <a:lnTo>
                  <a:pt x="708" y="9948"/>
                </a:lnTo>
                <a:lnTo>
                  <a:pt x="500" y="10240"/>
                </a:lnTo>
                <a:lnTo>
                  <a:pt x="334" y="10531"/>
                </a:lnTo>
                <a:lnTo>
                  <a:pt x="167" y="10864"/>
                </a:lnTo>
                <a:lnTo>
                  <a:pt x="84" y="11197"/>
                </a:lnTo>
                <a:lnTo>
                  <a:pt x="42" y="11530"/>
                </a:lnTo>
                <a:lnTo>
                  <a:pt x="1" y="11905"/>
                </a:lnTo>
                <a:lnTo>
                  <a:pt x="42" y="12404"/>
                </a:lnTo>
                <a:lnTo>
                  <a:pt x="167" y="12904"/>
                </a:lnTo>
                <a:lnTo>
                  <a:pt x="334" y="13403"/>
                </a:lnTo>
                <a:lnTo>
                  <a:pt x="500" y="13861"/>
                </a:lnTo>
                <a:lnTo>
                  <a:pt x="750" y="14319"/>
                </a:lnTo>
                <a:lnTo>
                  <a:pt x="1041" y="14777"/>
                </a:lnTo>
                <a:lnTo>
                  <a:pt x="1583" y="15568"/>
                </a:lnTo>
                <a:lnTo>
                  <a:pt x="1250" y="16400"/>
                </a:lnTo>
                <a:lnTo>
                  <a:pt x="958" y="17316"/>
                </a:lnTo>
                <a:lnTo>
                  <a:pt x="708" y="18232"/>
                </a:lnTo>
                <a:lnTo>
                  <a:pt x="542" y="19189"/>
                </a:lnTo>
                <a:lnTo>
                  <a:pt x="417" y="20230"/>
                </a:lnTo>
                <a:lnTo>
                  <a:pt x="375" y="21312"/>
                </a:lnTo>
                <a:lnTo>
                  <a:pt x="375" y="22436"/>
                </a:lnTo>
                <a:lnTo>
                  <a:pt x="459" y="23643"/>
                </a:lnTo>
                <a:lnTo>
                  <a:pt x="584" y="24933"/>
                </a:lnTo>
                <a:lnTo>
                  <a:pt x="833" y="26307"/>
                </a:lnTo>
                <a:lnTo>
                  <a:pt x="1125" y="27722"/>
                </a:lnTo>
                <a:lnTo>
                  <a:pt x="1541" y="29262"/>
                </a:lnTo>
                <a:lnTo>
                  <a:pt x="1999" y="30885"/>
                </a:lnTo>
                <a:lnTo>
                  <a:pt x="2581" y="32592"/>
                </a:lnTo>
                <a:lnTo>
                  <a:pt x="3247" y="34423"/>
                </a:lnTo>
                <a:lnTo>
                  <a:pt x="3997" y="36380"/>
                </a:lnTo>
                <a:lnTo>
                  <a:pt x="13778" y="36380"/>
                </a:lnTo>
                <a:lnTo>
                  <a:pt x="14528" y="34423"/>
                </a:lnTo>
                <a:lnTo>
                  <a:pt x="15194" y="32592"/>
                </a:lnTo>
                <a:lnTo>
                  <a:pt x="15776" y="30885"/>
                </a:lnTo>
                <a:lnTo>
                  <a:pt x="16234" y="29262"/>
                </a:lnTo>
                <a:lnTo>
                  <a:pt x="16650" y="27722"/>
                </a:lnTo>
                <a:lnTo>
                  <a:pt x="16942" y="26307"/>
                </a:lnTo>
                <a:lnTo>
                  <a:pt x="17192" y="24933"/>
                </a:lnTo>
                <a:lnTo>
                  <a:pt x="17316" y="23643"/>
                </a:lnTo>
                <a:lnTo>
                  <a:pt x="17400" y="22436"/>
                </a:lnTo>
                <a:lnTo>
                  <a:pt x="17400" y="21312"/>
                </a:lnTo>
                <a:lnTo>
                  <a:pt x="17358" y="20230"/>
                </a:lnTo>
                <a:lnTo>
                  <a:pt x="17233" y="19189"/>
                </a:lnTo>
                <a:lnTo>
                  <a:pt x="17025" y="18232"/>
                </a:lnTo>
                <a:lnTo>
                  <a:pt x="16817" y="17316"/>
                </a:lnTo>
                <a:lnTo>
                  <a:pt x="16526" y="16400"/>
                </a:lnTo>
                <a:lnTo>
                  <a:pt x="16151" y="15568"/>
                </a:lnTo>
                <a:lnTo>
                  <a:pt x="16734" y="14777"/>
                </a:lnTo>
                <a:lnTo>
                  <a:pt x="17025" y="14319"/>
                </a:lnTo>
                <a:lnTo>
                  <a:pt x="17233" y="13861"/>
                </a:lnTo>
                <a:lnTo>
                  <a:pt x="17441" y="13403"/>
                </a:lnTo>
                <a:lnTo>
                  <a:pt x="17608" y="12904"/>
                </a:lnTo>
                <a:lnTo>
                  <a:pt x="17733" y="12404"/>
                </a:lnTo>
                <a:lnTo>
                  <a:pt x="17733" y="11905"/>
                </a:lnTo>
                <a:lnTo>
                  <a:pt x="17733" y="11530"/>
                </a:lnTo>
                <a:lnTo>
                  <a:pt x="17691" y="11197"/>
                </a:lnTo>
                <a:lnTo>
                  <a:pt x="17566" y="10864"/>
                </a:lnTo>
                <a:lnTo>
                  <a:pt x="17441" y="10531"/>
                </a:lnTo>
                <a:lnTo>
                  <a:pt x="17275" y="10240"/>
                </a:lnTo>
                <a:lnTo>
                  <a:pt x="17067" y="9948"/>
                </a:lnTo>
                <a:lnTo>
                  <a:pt x="16817" y="9657"/>
                </a:lnTo>
                <a:lnTo>
                  <a:pt x="16526" y="9407"/>
                </a:lnTo>
                <a:lnTo>
                  <a:pt x="16068" y="9033"/>
                </a:lnTo>
                <a:lnTo>
                  <a:pt x="15568" y="8825"/>
                </a:lnTo>
                <a:lnTo>
                  <a:pt x="15110" y="8658"/>
                </a:lnTo>
                <a:lnTo>
                  <a:pt x="14611" y="8575"/>
                </a:lnTo>
                <a:lnTo>
                  <a:pt x="14111" y="8575"/>
                </a:lnTo>
                <a:lnTo>
                  <a:pt x="13612" y="8658"/>
                </a:lnTo>
                <a:lnTo>
                  <a:pt x="13154" y="8783"/>
                </a:lnTo>
                <a:lnTo>
                  <a:pt x="12696" y="8991"/>
                </a:lnTo>
                <a:lnTo>
                  <a:pt x="12446" y="8117"/>
                </a:lnTo>
                <a:lnTo>
                  <a:pt x="12280" y="7284"/>
                </a:lnTo>
                <a:lnTo>
                  <a:pt x="12113" y="6494"/>
                </a:lnTo>
                <a:lnTo>
                  <a:pt x="12030" y="5661"/>
                </a:lnTo>
                <a:lnTo>
                  <a:pt x="11989" y="4912"/>
                </a:lnTo>
                <a:lnTo>
                  <a:pt x="11989" y="4163"/>
                </a:lnTo>
                <a:lnTo>
                  <a:pt x="12030" y="3455"/>
                </a:lnTo>
                <a:lnTo>
                  <a:pt x="12072" y="2789"/>
                </a:lnTo>
                <a:lnTo>
                  <a:pt x="12197" y="1665"/>
                </a:lnTo>
                <a:lnTo>
                  <a:pt x="12322" y="750"/>
                </a:lnTo>
                <a:lnTo>
                  <a:pt x="124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6" name="Google Shape;836;p34"/>
          <p:cNvGrpSpPr/>
          <p:nvPr/>
        </p:nvGrpSpPr>
        <p:grpSpPr>
          <a:xfrm>
            <a:off x="1561003" y="2080117"/>
            <a:ext cx="541968" cy="951588"/>
            <a:chOff x="5755400" y="3340825"/>
            <a:chExt cx="276825" cy="486000"/>
          </a:xfrm>
        </p:grpSpPr>
        <p:sp>
          <p:nvSpPr>
            <p:cNvPr id="837" name="Google Shape;837;p34"/>
            <p:cNvSpPr/>
            <p:nvPr/>
          </p:nvSpPr>
          <p:spPr>
            <a:xfrm>
              <a:off x="5755400" y="3386625"/>
              <a:ext cx="111375" cy="282025"/>
            </a:xfrm>
            <a:custGeom>
              <a:avLst/>
              <a:gdLst/>
              <a:ahLst/>
              <a:cxnLst/>
              <a:rect l="l" t="t" r="r" b="b"/>
              <a:pathLst>
                <a:path w="4455" h="11281" extrusionOk="0">
                  <a:moveTo>
                    <a:pt x="417" y="0"/>
                  </a:moveTo>
                  <a:lnTo>
                    <a:pt x="292" y="625"/>
                  </a:lnTo>
                  <a:lnTo>
                    <a:pt x="209" y="1249"/>
                  </a:lnTo>
                  <a:lnTo>
                    <a:pt x="42" y="2456"/>
                  </a:lnTo>
                  <a:lnTo>
                    <a:pt x="0" y="3622"/>
                  </a:lnTo>
                  <a:lnTo>
                    <a:pt x="42" y="4662"/>
                  </a:lnTo>
                  <a:lnTo>
                    <a:pt x="167" y="5661"/>
                  </a:lnTo>
                  <a:lnTo>
                    <a:pt x="333" y="6619"/>
                  </a:lnTo>
                  <a:lnTo>
                    <a:pt x="583" y="7451"/>
                  </a:lnTo>
                  <a:lnTo>
                    <a:pt x="833" y="8242"/>
                  </a:lnTo>
                  <a:lnTo>
                    <a:pt x="1083" y="8908"/>
                  </a:lnTo>
                  <a:lnTo>
                    <a:pt x="1374" y="9532"/>
                  </a:lnTo>
                  <a:lnTo>
                    <a:pt x="1624" y="10032"/>
                  </a:lnTo>
                  <a:lnTo>
                    <a:pt x="1874" y="10490"/>
                  </a:lnTo>
                  <a:lnTo>
                    <a:pt x="2248" y="11072"/>
                  </a:lnTo>
                  <a:lnTo>
                    <a:pt x="2415" y="11280"/>
                  </a:lnTo>
                  <a:lnTo>
                    <a:pt x="4454" y="10906"/>
                  </a:lnTo>
                  <a:lnTo>
                    <a:pt x="4080" y="10198"/>
                  </a:lnTo>
                  <a:lnTo>
                    <a:pt x="3622" y="9324"/>
                  </a:lnTo>
                  <a:lnTo>
                    <a:pt x="3122" y="8075"/>
                  </a:lnTo>
                  <a:lnTo>
                    <a:pt x="2498" y="6535"/>
                  </a:lnTo>
                  <a:lnTo>
                    <a:pt x="1832" y="4662"/>
                  </a:lnTo>
                  <a:lnTo>
                    <a:pt x="1124" y="2498"/>
                  </a:lnTo>
                  <a:lnTo>
                    <a:pt x="791" y="1291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5921900" y="3386625"/>
              <a:ext cx="110325" cy="282025"/>
            </a:xfrm>
            <a:custGeom>
              <a:avLst/>
              <a:gdLst/>
              <a:ahLst/>
              <a:cxnLst/>
              <a:rect l="l" t="t" r="r" b="b"/>
              <a:pathLst>
                <a:path w="4413" h="11281" extrusionOk="0">
                  <a:moveTo>
                    <a:pt x="3996" y="0"/>
                  </a:moveTo>
                  <a:lnTo>
                    <a:pt x="3663" y="1291"/>
                  </a:lnTo>
                  <a:lnTo>
                    <a:pt x="3330" y="2498"/>
                  </a:lnTo>
                  <a:lnTo>
                    <a:pt x="2623" y="4662"/>
                  </a:lnTo>
                  <a:lnTo>
                    <a:pt x="1957" y="6535"/>
                  </a:lnTo>
                  <a:lnTo>
                    <a:pt x="1332" y="8075"/>
                  </a:lnTo>
                  <a:lnTo>
                    <a:pt x="791" y="9324"/>
                  </a:lnTo>
                  <a:lnTo>
                    <a:pt x="375" y="10198"/>
                  </a:lnTo>
                  <a:lnTo>
                    <a:pt x="0" y="10906"/>
                  </a:lnTo>
                  <a:lnTo>
                    <a:pt x="2040" y="11280"/>
                  </a:lnTo>
                  <a:lnTo>
                    <a:pt x="2165" y="11072"/>
                  </a:lnTo>
                  <a:lnTo>
                    <a:pt x="2581" y="10490"/>
                  </a:lnTo>
                  <a:lnTo>
                    <a:pt x="2831" y="10032"/>
                  </a:lnTo>
                  <a:lnTo>
                    <a:pt x="3080" y="9532"/>
                  </a:lnTo>
                  <a:lnTo>
                    <a:pt x="3372" y="8908"/>
                  </a:lnTo>
                  <a:lnTo>
                    <a:pt x="3622" y="8242"/>
                  </a:lnTo>
                  <a:lnTo>
                    <a:pt x="3871" y="7451"/>
                  </a:lnTo>
                  <a:lnTo>
                    <a:pt x="4079" y="6619"/>
                  </a:lnTo>
                  <a:lnTo>
                    <a:pt x="4246" y="5661"/>
                  </a:lnTo>
                  <a:lnTo>
                    <a:pt x="4371" y="4662"/>
                  </a:lnTo>
                  <a:lnTo>
                    <a:pt x="4412" y="3622"/>
                  </a:lnTo>
                  <a:lnTo>
                    <a:pt x="4371" y="2456"/>
                  </a:lnTo>
                  <a:lnTo>
                    <a:pt x="4246" y="1249"/>
                  </a:lnTo>
                  <a:lnTo>
                    <a:pt x="4121" y="625"/>
                  </a:lnTo>
                  <a:lnTo>
                    <a:pt x="39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5902125" y="3420950"/>
              <a:ext cx="91600" cy="244575"/>
            </a:xfrm>
            <a:custGeom>
              <a:avLst/>
              <a:gdLst/>
              <a:ahLst/>
              <a:cxnLst/>
              <a:rect l="l" t="t" r="r" b="b"/>
              <a:pathLst>
                <a:path w="3664" h="9783" extrusionOk="0">
                  <a:moveTo>
                    <a:pt x="2748" y="1"/>
                  </a:moveTo>
                  <a:lnTo>
                    <a:pt x="2748" y="251"/>
                  </a:lnTo>
                  <a:lnTo>
                    <a:pt x="2706" y="1000"/>
                  </a:lnTo>
                  <a:lnTo>
                    <a:pt x="2623" y="2082"/>
                  </a:lnTo>
                  <a:lnTo>
                    <a:pt x="2415" y="3456"/>
                  </a:lnTo>
                  <a:lnTo>
                    <a:pt x="2290" y="4205"/>
                  </a:lnTo>
                  <a:lnTo>
                    <a:pt x="2082" y="4954"/>
                  </a:lnTo>
                  <a:lnTo>
                    <a:pt x="1874" y="5787"/>
                  </a:lnTo>
                  <a:lnTo>
                    <a:pt x="1624" y="6577"/>
                  </a:lnTo>
                  <a:lnTo>
                    <a:pt x="1291" y="7410"/>
                  </a:lnTo>
                  <a:lnTo>
                    <a:pt x="916" y="8201"/>
                  </a:lnTo>
                  <a:lnTo>
                    <a:pt x="500" y="8950"/>
                  </a:lnTo>
                  <a:lnTo>
                    <a:pt x="0" y="9658"/>
                  </a:lnTo>
                  <a:lnTo>
                    <a:pt x="583" y="9741"/>
                  </a:lnTo>
                  <a:lnTo>
                    <a:pt x="1083" y="9783"/>
                  </a:lnTo>
                  <a:lnTo>
                    <a:pt x="1874" y="9783"/>
                  </a:lnTo>
                  <a:lnTo>
                    <a:pt x="2331" y="9699"/>
                  </a:lnTo>
                  <a:lnTo>
                    <a:pt x="2498" y="9658"/>
                  </a:lnTo>
                  <a:lnTo>
                    <a:pt x="2623" y="9491"/>
                  </a:lnTo>
                  <a:lnTo>
                    <a:pt x="2872" y="9033"/>
                  </a:lnTo>
                  <a:lnTo>
                    <a:pt x="2997" y="8700"/>
                  </a:lnTo>
                  <a:lnTo>
                    <a:pt x="3164" y="8284"/>
                  </a:lnTo>
                  <a:lnTo>
                    <a:pt x="3330" y="7785"/>
                  </a:lnTo>
                  <a:lnTo>
                    <a:pt x="3455" y="7202"/>
                  </a:lnTo>
                  <a:lnTo>
                    <a:pt x="3580" y="6577"/>
                  </a:lnTo>
                  <a:lnTo>
                    <a:pt x="3622" y="5870"/>
                  </a:lnTo>
                  <a:lnTo>
                    <a:pt x="3663" y="5079"/>
                  </a:lnTo>
                  <a:lnTo>
                    <a:pt x="3622" y="4205"/>
                  </a:lnTo>
                  <a:lnTo>
                    <a:pt x="3538" y="3248"/>
                  </a:lnTo>
                  <a:lnTo>
                    <a:pt x="3372" y="2249"/>
                  </a:lnTo>
                  <a:lnTo>
                    <a:pt x="3122" y="1166"/>
                  </a:lnTo>
                  <a:lnTo>
                    <a:pt x="27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5805350" y="3351250"/>
              <a:ext cx="79100" cy="317400"/>
            </a:xfrm>
            <a:custGeom>
              <a:avLst/>
              <a:gdLst/>
              <a:ahLst/>
              <a:cxnLst/>
              <a:rect l="l" t="t" r="r" b="b"/>
              <a:pathLst>
                <a:path w="3164" h="12696" extrusionOk="0">
                  <a:moveTo>
                    <a:pt x="1124" y="0"/>
                  </a:moveTo>
                  <a:lnTo>
                    <a:pt x="999" y="333"/>
                  </a:lnTo>
                  <a:lnTo>
                    <a:pt x="750" y="1207"/>
                  </a:lnTo>
                  <a:lnTo>
                    <a:pt x="458" y="2539"/>
                  </a:lnTo>
                  <a:lnTo>
                    <a:pt x="292" y="3330"/>
                  </a:lnTo>
                  <a:lnTo>
                    <a:pt x="167" y="4246"/>
                  </a:lnTo>
                  <a:lnTo>
                    <a:pt x="42" y="5161"/>
                  </a:lnTo>
                  <a:lnTo>
                    <a:pt x="0" y="6202"/>
                  </a:lnTo>
                  <a:lnTo>
                    <a:pt x="0" y="7243"/>
                  </a:lnTo>
                  <a:lnTo>
                    <a:pt x="42" y="8325"/>
                  </a:lnTo>
                  <a:lnTo>
                    <a:pt x="167" y="9407"/>
                  </a:lnTo>
                  <a:lnTo>
                    <a:pt x="375" y="10531"/>
                  </a:lnTo>
                  <a:lnTo>
                    <a:pt x="541" y="11072"/>
                  </a:lnTo>
                  <a:lnTo>
                    <a:pt x="708" y="11613"/>
                  </a:lnTo>
                  <a:lnTo>
                    <a:pt x="916" y="12154"/>
                  </a:lnTo>
                  <a:lnTo>
                    <a:pt x="1124" y="12695"/>
                  </a:lnTo>
                  <a:lnTo>
                    <a:pt x="3164" y="12695"/>
                  </a:lnTo>
                  <a:lnTo>
                    <a:pt x="2831" y="11613"/>
                  </a:lnTo>
                  <a:lnTo>
                    <a:pt x="2498" y="10406"/>
                  </a:lnTo>
                  <a:lnTo>
                    <a:pt x="2123" y="8783"/>
                  </a:lnTo>
                  <a:lnTo>
                    <a:pt x="1749" y="6868"/>
                  </a:lnTo>
                  <a:lnTo>
                    <a:pt x="1582" y="5827"/>
                  </a:lnTo>
                  <a:lnTo>
                    <a:pt x="1457" y="4745"/>
                  </a:lnTo>
                  <a:lnTo>
                    <a:pt x="1291" y="3580"/>
                  </a:lnTo>
                  <a:lnTo>
                    <a:pt x="1207" y="2414"/>
                  </a:lnTo>
                  <a:lnTo>
                    <a:pt x="1166" y="1249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5846975" y="3379325"/>
              <a:ext cx="95750" cy="289325"/>
            </a:xfrm>
            <a:custGeom>
              <a:avLst/>
              <a:gdLst/>
              <a:ahLst/>
              <a:cxnLst/>
              <a:rect l="l" t="t" r="r" b="b"/>
              <a:pathLst>
                <a:path w="3830" h="11573" extrusionOk="0">
                  <a:moveTo>
                    <a:pt x="1124" y="1"/>
                  </a:moveTo>
                  <a:lnTo>
                    <a:pt x="1041" y="251"/>
                  </a:lnTo>
                  <a:lnTo>
                    <a:pt x="791" y="1083"/>
                  </a:lnTo>
                  <a:lnTo>
                    <a:pt x="500" y="2290"/>
                  </a:lnTo>
                  <a:lnTo>
                    <a:pt x="375" y="2998"/>
                  </a:lnTo>
                  <a:lnTo>
                    <a:pt x="250" y="3830"/>
                  </a:lnTo>
                  <a:lnTo>
                    <a:pt x="125" y="4704"/>
                  </a:lnTo>
                  <a:lnTo>
                    <a:pt x="42" y="5620"/>
                  </a:lnTo>
                  <a:lnTo>
                    <a:pt x="0" y="6578"/>
                  </a:lnTo>
                  <a:lnTo>
                    <a:pt x="42" y="7577"/>
                  </a:lnTo>
                  <a:lnTo>
                    <a:pt x="84" y="8575"/>
                  </a:lnTo>
                  <a:lnTo>
                    <a:pt x="250" y="9574"/>
                  </a:lnTo>
                  <a:lnTo>
                    <a:pt x="458" y="10573"/>
                  </a:lnTo>
                  <a:lnTo>
                    <a:pt x="791" y="11572"/>
                  </a:lnTo>
                  <a:lnTo>
                    <a:pt x="3830" y="11572"/>
                  </a:lnTo>
                  <a:lnTo>
                    <a:pt x="3663" y="11364"/>
                  </a:lnTo>
                  <a:lnTo>
                    <a:pt x="3330" y="10740"/>
                  </a:lnTo>
                  <a:lnTo>
                    <a:pt x="2872" y="9741"/>
                  </a:lnTo>
                  <a:lnTo>
                    <a:pt x="2581" y="9117"/>
                  </a:lnTo>
                  <a:lnTo>
                    <a:pt x="2331" y="8409"/>
                  </a:lnTo>
                  <a:lnTo>
                    <a:pt x="2040" y="7618"/>
                  </a:lnTo>
                  <a:lnTo>
                    <a:pt x="1790" y="6744"/>
                  </a:lnTo>
                  <a:lnTo>
                    <a:pt x="1582" y="5787"/>
                  </a:lnTo>
                  <a:lnTo>
                    <a:pt x="1374" y="4746"/>
                  </a:lnTo>
                  <a:lnTo>
                    <a:pt x="1207" y="3664"/>
                  </a:lnTo>
                  <a:lnTo>
                    <a:pt x="1124" y="2498"/>
                  </a:lnTo>
                  <a:lnTo>
                    <a:pt x="1083" y="1291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5886525" y="3340825"/>
              <a:ext cx="70775" cy="314300"/>
            </a:xfrm>
            <a:custGeom>
              <a:avLst/>
              <a:gdLst/>
              <a:ahLst/>
              <a:cxnLst/>
              <a:rect l="l" t="t" r="r" b="b"/>
              <a:pathLst>
                <a:path w="2831" h="12572" extrusionOk="0">
                  <a:moveTo>
                    <a:pt x="666" y="1"/>
                  </a:moveTo>
                  <a:lnTo>
                    <a:pt x="666" y="1541"/>
                  </a:lnTo>
                  <a:lnTo>
                    <a:pt x="666" y="3164"/>
                  </a:lnTo>
                  <a:lnTo>
                    <a:pt x="624" y="5162"/>
                  </a:lnTo>
                  <a:lnTo>
                    <a:pt x="541" y="7243"/>
                  </a:lnTo>
                  <a:lnTo>
                    <a:pt x="416" y="9325"/>
                  </a:lnTo>
                  <a:lnTo>
                    <a:pt x="333" y="10282"/>
                  </a:lnTo>
                  <a:lnTo>
                    <a:pt x="250" y="11156"/>
                  </a:lnTo>
                  <a:lnTo>
                    <a:pt x="125" y="11947"/>
                  </a:lnTo>
                  <a:lnTo>
                    <a:pt x="0" y="12571"/>
                  </a:lnTo>
                  <a:lnTo>
                    <a:pt x="2414" y="12571"/>
                  </a:lnTo>
                  <a:lnTo>
                    <a:pt x="2456" y="12238"/>
                  </a:lnTo>
                  <a:lnTo>
                    <a:pt x="2622" y="11364"/>
                  </a:lnTo>
                  <a:lnTo>
                    <a:pt x="2747" y="10032"/>
                  </a:lnTo>
                  <a:lnTo>
                    <a:pt x="2831" y="9200"/>
                  </a:lnTo>
                  <a:lnTo>
                    <a:pt x="2831" y="8284"/>
                  </a:lnTo>
                  <a:lnTo>
                    <a:pt x="2831" y="7368"/>
                  </a:lnTo>
                  <a:lnTo>
                    <a:pt x="2747" y="6328"/>
                  </a:lnTo>
                  <a:lnTo>
                    <a:pt x="2622" y="5287"/>
                  </a:lnTo>
                  <a:lnTo>
                    <a:pt x="2414" y="4247"/>
                  </a:lnTo>
                  <a:lnTo>
                    <a:pt x="2123" y="3164"/>
                  </a:lnTo>
                  <a:lnTo>
                    <a:pt x="1748" y="2082"/>
                  </a:lnTo>
                  <a:lnTo>
                    <a:pt x="1499" y="1541"/>
                  </a:lnTo>
                  <a:lnTo>
                    <a:pt x="1249" y="1041"/>
                  </a:lnTo>
                  <a:lnTo>
                    <a:pt x="999" y="500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5783500" y="3641575"/>
              <a:ext cx="220625" cy="185250"/>
            </a:xfrm>
            <a:custGeom>
              <a:avLst/>
              <a:gdLst/>
              <a:ahLst/>
              <a:cxnLst/>
              <a:rect l="l" t="t" r="r" b="b"/>
              <a:pathLst>
                <a:path w="8825" h="7410" extrusionOk="0">
                  <a:moveTo>
                    <a:pt x="0" y="0"/>
                  </a:moveTo>
                  <a:lnTo>
                    <a:pt x="0" y="6369"/>
                  </a:lnTo>
                  <a:lnTo>
                    <a:pt x="42" y="6577"/>
                  </a:lnTo>
                  <a:lnTo>
                    <a:pt x="84" y="6785"/>
                  </a:lnTo>
                  <a:lnTo>
                    <a:pt x="208" y="6951"/>
                  </a:lnTo>
                  <a:lnTo>
                    <a:pt x="333" y="7118"/>
                  </a:lnTo>
                  <a:lnTo>
                    <a:pt x="500" y="7243"/>
                  </a:lnTo>
                  <a:lnTo>
                    <a:pt x="666" y="7326"/>
                  </a:lnTo>
                  <a:lnTo>
                    <a:pt x="874" y="7409"/>
                  </a:lnTo>
                  <a:lnTo>
                    <a:pt x="7992" y="7409"/>
                  </a:lnTo>
                  <a:lnTo>
                    <a:pt x="8200" y="7326"/>
                  </a:lnTo>
                  <a:lnTo>
                    <a:pt x="8367" y="7243"/>
                  </a:lnTo>
                  <a:lnTo>
                    <a:pt x="8533" y="7118"/>
                  </a:lnTo>
                  <a:lnTo>
                    <a:pt x="8658" y="6951"/>
                  </a:lnTo>
                  <a:lnTo>
                    <a:pt x="8741" y="6785"/>
                  </a:lnTo>
                  <a:lnTo>
                    <a:pt x="8825" y="6577"/>
                  </a:lnTo>
                  <a:lnTo>
                    <a:pt x="8825" y="6369"/>
                  </a:lnTo>
                  <a:lnTo>
                    <a:pt x="88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5783500" y="3641575"/>
              <a:ext cx="220625" cy="18750"/>
            </a:xfrm>
            <a:custGeom>
              <a:avLst/>
              <a:gdLst/>
              <a:ahLst/>
              <a:cxnLst/>
              <a:rect l="l" t="t" r="r" b="b"/>
              <a:pathLst>
                <a:path w="8825" h="750" extrusionOk="0">
                  <a:moveTo>
                    <a:pt x="0" y="0"/>
                  </a:moveTo>
                  <a:lnTo>
                    <a:pt x="0" y="749"/>
                  </a:lnTo>
                  <a:lnTo>
                    <a:pt x="8825" y="749"/>
                  </a:lnTo>
                  <a:lnTo>
                    <a:pt x="8825" y="0"/>
                  </a:lnTo>
                  <a:close/>
                </a:path>
              </a:pathLst>
            </a:custGeom>
            <a:solidFill>
              <a:srgbClr val="B97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2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37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7"/>
          <p:cNvSpPr/>
          <p:nvPr/>
        </p:nvSpPr>
        <p:spPr>
          <a:xfrm>
            <a:off x="0" y="4006900"/>
            <a:ext cx="91575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5" name="Google Shape;875;p37"/>
          <p:cNvGrpSpPr/>
          <p:nvPr/>
        </p:nvGrpSpPr>
        <p:grpSpPr>
          <a:xfrm flipH="1">
            <a:off x="7699350" y="656612"/>
            <a:ext cx="1808700" cy="979188"/>
            <a:chOff x="-661000" y="580412"/>
            <a:chExt cx="1808700" cy="979188"/>
          </a:xfrm>
        </p:grpSpPr>
        <p:sp>
          <p:nvSpPr>
            <p:cNvPr id="876" name="Google Shape;876;p37"/>
            <p:cNvSpPr/>
            <p:nvPr/>
          </p:nvSpPr>
          <p:spPr>
            <a:xfrm>
              <a:off x="-661000" y="1322000"/>
              <a:ext cx="1808700" cy="237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7" name="Google Shape;877;p37"/>
            <p:cNvGrpSpPr/>
            <p:nvPr/>
          </p:nvGrpSpPr>
          <p:grpSpPr>
            <a:xfrm>
              <a:off x="569948" y="580412"/>
              <a:ext cx="422407" cy="741587"/>
              <a:chOff x="5755400" y="3340825"/>
              <a:chExt cx="276825" cy="486000"/>
            </a:xfrm>
          </p:grpSpPr>
          <p:sp>
            <p:nvSpPr>
              <p:cNvPr id="878" name="Google Shape;878;p37"/>
              <p:cNvSpPr/>
              <p:nvPr/>
            </p:nvSpPr>
            <p:spPr>
              <a:xfrm>
                <a:off x="5755400" y="3386625"/>
                <a:ext cx="1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4455" h="11281" extrusionOk="0">
                    <a:moveTo>
                      <a:pt x="417" y="0"/>
                    </a:moveTo>
                    <a:lnTo>
                      <a:pt x="292" y="625"/>
                    </a:lnTo>
                    <a:lnTo>
                      <a:pt x="209" y="1249"/>
                    </a:lnTo>
                    <a:lnTo>
                      <a:pt x="42" y="2456"/>
                    </a:lnTo>
                    <a:lnTo>
                      <a:pt x="0" y="3622"/>
                    </a:lnTo>
                    <a:lnTo>
                      <a:pt x="42" y="4662"/>
                    </a:lnTo>
                    <a:lnTo>
                      <a:pt x="167" y="5661"/>
                    </a:lnTo>
                    <a:lnTo>
                      <a:pt x="333" y="6619"/>
                    </a:lnTo>
                    <a:lnTo>
                      <a:pt x="583" y="7451"/>
                    </a:lnTo>
                    <a:lnTo>
                      <a:pt x="833" y="8242"/>
                    </a:lnTo>
                    <a:lnTo>
                      <a:pt x="1083" y="8908"/>
                    </a:lnTo>
                    <a:lnTo>
                      <a:pt x="1374" y="9532"/>
                    </a:lnTo>
                    <a:lnTo>
                      <a:pt x="1624" y="10032"/>
                    </a:lnTo>
                    <a:lnTo>
                      <a:pt x="1874" y="10490"/>
                    </a:lnTo>
                    <a:lnTo>
                      <a:pt x="2248" y="11072"/>
                    </a:lnTo>
                    <a:lnTo>
                      <a:pt x="2415" y="11280"/>
                    </a:lnTo>
                    <a:lnTo>
                      <a:pt x="4454" y="10906"/>
                    </a:lnTo>
                    <a:lnTo>
                      <a:pt x="4080" y="10198"/>
                    </a:lnTo>
                    <a:lnTo>
                      <a:pt x="3622" y="9324"/>
                    </a:lnTo>
                    <a:lnTo>
                      <a:pt x="3122" y="8075"/>
                    </a:lnTo>
                    <a:lnTo>
                      <a:pt x="2498" y="6535"/>
                    </a:lnTo>
                    <a:lnTo>
                      <a:pt x="1832" y="4662"/>
                    </a:lnTo>
                    <a:lnTo>
                      <a:pt x="1124" y="2498"/>
                    </a:lnTo>
                    <a:lnTo>
                      <a:pt x="791" y="1291"/>
                    </a:lnTo>
                    <a:lnTo>
                      <a:pt x="417" y="0"/>
                    </a:lnTo>
                    <a:close/>
                  </a:path>
                </a:pathLst>
              </a:custGeom>
              <a:solidFill>
                <a:srgbClr val="2545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7"/>
              <p:cNvSpPr/>
              <p:nvPr/>
            </p:nvSpPr>
            <p:spPr>
              <a:xfrm>
                <a:off x="5921900" y="3386625"/>
                <a:ext cx="11032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4413" h="11281" extrusionOk="0">
                    <a:moveTo>
                      <a:pt x="3996" y="0"/>
                    </a:moveTo>
                    <a:lnTo>
                      <a:pt x="3663" y="1291"/>
                    </a:lnTo>
                    <a:lnTo>
                      <a:pt x="3330" y="2498"/>
                    </a:lnTo>
                    <a:lnTo>
                      <a:pt x="2623" y="4662"/>
                    </a:lnTo>
                    <a:lnTo>
                      <a:pt x="1957" y="6535"/>
                    </a:lnTo>
                    <a:lnTo>
                      <a:pt x="1332" y="8075"/>
                    </a:lnTo>
                    <a:lnTo>
                      <a:pt x="791" y="9324"/>
                    </a:lnTo>
                    <a:lnTo>
                      <a:pt x="375" y="10198"/>
                    </a:lnTo>
                    <a:lnTo>
                      <a:pt x="0" y="10906"/>
                    </a:lnTo>
                    <a:lnTo>
                      <a:pt x="2040" y="11280"/>
                    </a:lnTo>
                    <a:lnTo>
                      <a:pt x="2165" y="11072"/>
                    </a:lnTo>
                    <a:lnTo>
                      <a:pt x="2581" y="10490"/>
                    </a:lnTo>
                    <a:lnTo>
                      <a:pt x="2831" y="10032"/>
                    </a:lnTo>
                    <a:lnTo>
                      <a:pt x="3080" y="9532"/>
                    </a:lnTo>
                    <a:lnTo>
                      <a:pt x="3372" y="8908"/>
                    </a:lnTo>
                    <a:lnTo>
                      <a:pt x="3622" y="8242"/>
                    </a:lnTo>
                    <a:lnTo>
                      <a:pt x="3871" y="7451"/>
                    </a:lnTo>
                    <a:lnTo>
                      <a:pt x="4079" y="6619"/>
                    </a:lnTo>
                    <a:lnTo>
                      <a:pt x="4246" y="5661"/>
                    </a:lnTo>
                    <a:lnTo>
                      <a:pt x="4371" y="4662"/>
                    </a:lnTo>
                    <a:lnTo>
                      <a:pt x="4412" y="3622"/>
                    </a:lnTo>
                    <a:lnTo>
                      <a:pt x="4371" y="2456"/>
                    </a:lnTo>
                    <a:lnTo>
                      <a:pt x="4246" y="1249"/>
                    </a:lnTo>
                    <a:lnTo>
                      <a:pt x="4121" y="625"/>
                    </a:lnTo>
                    <a:lnTo>
                      <a:pt x="3996" y="0"/>
                    </a:lnTo>
                    <a:close/>
                  </a:path>
                </a:pathLst>
              </a:custGeom>
              <a:solidFill>
                <a:srgbClr val="2C4E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7"/>
              <p:cNvSpPr/>
              <p:nvPr/>
            </p:nvSpPr>
            <p:spPr>
              <a:xfrm>
                <a:off x="5902125" y="3420950"/>
                <a:ext cx="91600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3664" h="9783" extrusionOk="0">
                    <a:moveTo>
                      <a:pt x="2748" y="1"/>
                    </a:moveTo>
                    <a:lnTo>
                      <a:pt x="2748" y="251"/>
                    </a:lnTo>
                    <a:lnTo>
                      <a:pt x="2706" y="1000"/>
                    </a:lnTo>
                    <a:lnTo>
                      <a:pt x="2623" y="2082"/>
                    </a:lnTo>
                    <a:lnTo>
                      <a:pt x="2415" y="3456"/>
                    </a:lnTo>
                    <a:lnTo>
                      <a:pt x="2290" y="4205"/>
                    </a:lnTo>
                    <a:lnTo>
                      <a:pt x="2082" y="4954"/>
                    </a:lnTo>
                    <a:lnTo>
                      <a:pt x="1874" y="5787"/>
                    </a:lnTo>
                    <a:lnTo>
                      <a:pt x="1624" y="6577"/>
                    </a:lnTo>
                    <a:lnTo>
                      <a:pt x="1291" y="7410"/>
                    </a:lnTo>
                    <a:lnTo>
                      <a:pt x="916" y="8201"/>
                    </a:lnTo>
                    <a:lnTo>
                      <a:pt x="500" y="8950"/>
                    </a:lnTo>
                    <a:lnTo>
                      <a:pt x="0" y="9658"/>
                    </a:lnTo>
                    <a:lnTo>
                      <a:pt x="583" y="9741"/>
                    </a:lnTo>
                    <a:lnTo>
                      <a:pt x="1083" y="9783"/>
                    </a:lnTo>
                    <a:lnTo>
                      <a:pt x="1874" y="9783"/>
                    </a:lnTo>
                    <a:lnTo>
                      <a:pt x="2331" y="9699"/>
                    </a:lnTo>
                    <a:lnTo>
                      <a:pt x="2498" y="9658"/>
                    </a:lnTo>
                    <a:lnTo>
                      <a:pt x="2623" y="9491"/>
                    </a:lnTo>
                    <a:lnTo>
                      <a:pt x="2872" y="9033"/>
                    </a:lnTo>
                    <a:lnTo>
                      <a:pt x="2997" y="8700"/>
                    </a:lnTo>
                    <a:lnTo>
                      <a:pt x="3164" y="8284"/>
                    </a:lnTo>
                    <a:lnTo>
                      <a:pt x="3330" y="7785"/>
                    </a:lnTo>
                    <a:lnTo>
                      <a:pt x="3455" y="7202"/>
                    </a:lnTo>
                    <a:lnTo>
                      <a:pt x="3580" y="6577"/>
                    </a:lnTo>
                    <a:lnTo>
                      <a:pt x="3622" y="5870"/>
                    </a:lnTo>
                    <a:lnTo>
                      <a:pt x="3663" y="5079"/>
                    </a:lnTo>
                    <a:lnTo>
                      <a:pt x="3622" y="4205"/>
                    </a:lnTo>
                    <a:lnTo>
                      <a:pt x="3538" y="3248"/>
                    </a:lnTo>
                    <a:lnTo>
                      <a:pt x="3372" y="2249"/>
                    </a:lnTo>
                    <a:lnTo>
                      <a:pt x="3122" y="1166"/>
                    </a:lnTo>
                    <a:lnTo>
                      <a:pt x="2748" y="1"/>
                    </a:lnTo>
                    <a:close/>
                  </a:path>
                </a:pathLst>
              </a:custGeom>
              <a:solidFill>
                <a:srgbClr val="2545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7"/>
              <p:cNvSpPr/>
              <p:nvPr/>
            </p:nvSpPr>
            <p:spPr>
              <a:xfrm>
                <a:off x="5805350" y="3351250"/>
                <a:ext cx="79100" cy="317400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12696" extrusionOk="0">
                    <a:moveTo>
                      <a:pt x="1124" y="0"/>
                    </a:moveTo>
                    <a:lnTo>
                      <a:pt x="999" y="333"/>
                    </a:lnTo>
                    <a:lnTo>
                      <a:pt x="750" y="1207"/>
                    </a:lnTo>
                    <a:lnTo>
                      <a:pt x="458" y="2539"/>
                    </a:lnTo>
                    <a:lnTo>
                      <a:pt x="292" y="3330"/>
                    </a:lnTo>
                    <a:lnTo>
                      <a:pt x="167" y="4246"/>
                    </a:lnTo>
                    <a:lnTo>
                      <a:pt x="42" y="5161"/>
                    </a:lnTo>
                    <a:lnTo>
                      <a:pt x="0" y="6202"/>
                    </a:lnTo>
                    <a:lnTo>
                      <a:pt x="0" y="7243"/>
                    </a:lnTo>
                    <a:lnTo>
                      <a:pt x="42" y="8325"/>
                    </a:lnTo>
                    <a:lnTo>
                      <a:pt x="167" y="9407"/>
                    </a:lnTo>
                    <a:lnTo>
                      <a:pt x="375" y="10531"/>
                    </a:lnTo>
                    <a:lnTo>
                      <a:pt x="541" y="11072"/>
                    </a:lnTo>
                    <a:lnTo>
                      <a:pt x="708" y="11613"/>
                    </a:lnTo>
                    <a:lnTo>
                      <a:pt x="916" y="12154"/>
                    </a:lnTo>
                    <a:lnTo>
                      <a:pt x="1124" y="12695"/>
                    </a:lnTo>
                    <a:lnTo>
                      <a:pt x="3164" y="12695"/>
                    </a:lnTo>
                    <a:lnTo>
                      <a:pt x="2831" y="11613"/>
                    </a:lnTo>
                    <a:lnTo>
                      <a:pt x="2498" y="10406"/>
                    </a:lnTo>
                    <a:lnTo>
                      <a:pt x="2123" y="8783"/>
                    </a:lnTo>
                    <a:lnTo>
                      <a:pt x="1749" y="6868"/>
                    </a:lnTo>
                    <a:lnTo>
                      <a:pt x="1582" y="5827"/>
                    </a:lnTo>
                    <a:lnTo>
                      <a:pt x="1457" y="4745"/>
                    </a:lnTo>
                    <a:lnTo>
                      <a:pt x="1291" y="3580"/>
                    </a:lnTo>
                    <a:lnTo>
                      <a:pt x="1207" y="2414"/>
                    </a:lnTo>
                    <a:lnTo>
                      <a:pt x="1166" y="1249"/>
                    </a:lnTo>
                    <a:lnTo>
                      <a:pt x="1124" y="0"/>
                    </a:lnTo>
                    <a:close/>
                  </a:path>
                </a:pathLst>
              </a:custGeom>
              <a:solidFill>
                <a:srgbClr val="2C4E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7"/>
              <p:cNvSpPr/>
              <p:nvPr/>
            </p:nvSpPr>
            <p:spPr>
              <a:xfrm>
                <a:off x="5846975" y="3379325"/>
                <a:ext cx="95750" cy="289325"/>
              </a:xfrm>
              <a:custGeom>
                <a:avLst/>
                <a:gdLst/>
                <a:ahLst/>
                <a:cxnLst/>
                <a:rect l="l" t="t" r="r" b="b"/>
                <a:pathLst>
                  <a:path w="3830" h="11573" extrusionOk="0">
                    <a:moveTo>
                      <a:pt x="1124" y="1"/>
                    </a:moveTo>
                    <a:lnTo>
                      <a:pt x="1041" y="251"/>
                    </a:lnTo>
                    <a:lnTo>
                      <a:pt x="791" y="1083"/>
                    </a:lnTo>
                    <a:lnTo>
                      <a:pt x="500" y="2290"/>
                    </a:lnTo>
                    <a:lnTo>
                      <a:pt x="375" y="2998"/>
                    </a:lnTo>
                    <a:lnTo>
                      <a:pt x="250" y="3830"/>
                    </a:lnTo>
                    <a:lnTo>
                      <a:pt x="125" y="4704"/>
                    </a:lnTo>
                    <a:lnTo>
                      <a:pt x="42" y="5620"/>
                    </a:lnTo>
                    <a:lnTo>
                      <a:pt x="0" y="6578"/>
                    </a:lnTo>
                    <a:lnTo>
                      <a:pt x="42" y="7577"/>
                    </a:lnTo>
                    <a:lnTo>
                      <a:pt x="84" y="8575"/>
                    </a:lnTo>
                    <a:lnTo>
                      <a:pt x="250" y="9574"/>
                    </a:lnTo>
                    <a:lnTo>
                      <a:pt x="458" y="10573"/>
                    </a:lnTo>
                    <a:lnTo>
                      <a:pt x="791" y="11572"/>
                    </a:lnTo>
                    <a:lnTo>
                      <a:pt x="3830" y="11572"/>
                    </a:lnTo>
                    <a:lnTo>
                      <a:pt x="3663" y="11364"/>
                    </a:lnTo>
                    <a:lnTo>
                      <a:pt x="3330" y="10740"/>
                    </a:lnTo>
                    <a:lnTo>
                      <a:pt x="2872" y="9741"/>
                    </a:lnTo>
                    <a:lnTo>
                      <a:pt x="2581" y="9117"/>
                    </a:lnTo>
                    <a:lnTo>
                      <a:pt x="2331" y="8409"/>
                    </a:lnTo>
                    <a:lnTo>
                      <a:pt x="2040" y="7618"/>
                    </a:lnTo>
                    <a:lnTo>
                      <a:pt x="1790" y="6744"/>
                    </a:lnTo>
                    <a:lnTo>
                      <a:pt x="1582" y="5787"/>
                    </a:lnTo>
                    <a:lnTo>
                      <a:pt x="1374" y="4746"/>
                    </a:lnTo>
                    <a:lnTo>
                      <a:pt x="1207" y="3664"/>
                    </a:lnTo>
                    <a:lnTo>
                      <a:pt x="1124" y="2498"/>
                    </a:lnTo>
                    <a:lnTo>
                      <a:pt x="1083" y="1291"/>
                    </a:lnTo>
                    <a:lnTo>
                      <a:pt x="1124" y="1"/>
                    </a:lnTo>
                    <a:close/>
                  </a:path>
                </a:pathLst>
              </a:custGeom>
              <a:solidFill>
                <a:srgbClr val="2545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7"/>
              <p:cNvSpPr/>
              <p:nvPr/>
            </p:nvSpPr>
            <p:spPr>
              <a:xfrm>
                <a:off x="5886525" y="3340825"/>
                <a:ext cx="70775" cy="314300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12572" extrusionOk="0">
                    <a:moveTo>
                      <a:pt x="666" y="1"/>
                    </a:moveTo>
                    <a:lnTo>
                      <a:pt x="666" y="1541"/>
                    </a:lnTo>
                    <a:lnTo>
                      <a:pt x="666" y="3164"/>
                    </a:lnTo>
                    <a:lnTo>
                      <a:pt x="624" y="5162"/>
                    </a:lnTo>
                    <a:lnTo>
                      <a:pt x="541" y="7243"/>
                    </a:lnTo>
                    <a:lnTo>
                      <a:pt x="416" y="9325"/>
                    </a:lnTo>
                    <a:lnTo>
                      <a:pt x="333" y="10282"/>
                    </a:lnTo>
                    <a:lnTo>
                      <a:pt x="250" y="11156"/>
                    </a:lnTo>
                    <a:lnTo>
                      <a:pt x="125" y="11947"/>
                    </a:lnTo>
                    <a:lnTo>
                      <a:pt x="0" y="12571"/>
                    </a:lnTo>
                    <a:lnTo>
                      <a:pt x="2414" y="12571"/>
                    </a:lnTo>
                    <a:lnTo>
                      <a:pt x="2456" y="12238"/>
                    </a:lnTo>
                    <a:lnTo>
                      <a:pt x="2622" y="11364"/>
                    </a:lnTo>
                    <a:lnTo>
                      <a:pt x="2747" y="10032"/>
                    </a:lnTo>
                    <a:lnTo>
                      <a:pt x="2831" y="9200"/>
                    </a:lnTo>
                    <a:lnTo>
                      <a:pt x="2831" y="8284"/>
                    </a:lnTo>
                    <a:lnTo>
                      <a:pt x="2831" y="7368"/>
                    </a:lnTo>
                    <a:lnTo>
                      <a:pt x="2747" y="6328"/>
                    </a:lnTo>
                    <a:lnTo>
                      <a:pt x="2622" y="5287"/>
                    </a:lnTo>
                    <a:lnTo>
                      <a:pt x="2414" y="4247"/>
                    </a:lnTo>
                    <a:lnTo>
                      <a:pt x="2123" y="3164"/>
                    </a:lnTo>
                    <a:lnTo>
                      <a:pt x="1748" y="2082"/>
                    </a:lnTo>
                    <a:lnTo>
                      <a:pt x="1499" y="1541"/>
                    </a:lnTo>
                    <a:lnTo>
                      <a:pt x="1249" y="1041"/>
                    </a:lnTo>
                    <a:lnTo>
                      <a:pt x="999" y="500"/>
                    </a:lnTo>
                    <a:lnTo>
                      <a:pt x="666" y="1"/>
                    </a:lnTo>
                    <a:close/>
                  </a:path>
                </a:pathLst>
              </a:custGeom>
              <a:solidFill>
                <a:srgbClr val="2C4E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7"/>
              <p:cNvSpPr/>
              <p:nvPr/>
            </p:nvSpPr>
            <p:spPr>
              <a:xfrm>
                <a:off x="5783500" y="3641575"/>
                <a:ext cx="220625" cy="185250"/>
              </a:xfrm>
              <a:custGeom>
                <a:avLst/>
                <a:gdLst/>
                <a:ahLst/>
                <a:cxnLst/>
                <a:rect l="l" t="t" r="r" b="b"/>
                <a:pathLst>
                  <a:path w="8825" h="7410" extrusionOk="0">
                    <a:moveTo>
                      <a:pt x="0" y="0"/>
                    </a:moveTo>
                    <a:lnTo>
                      <a:pt x="0" y="6369"/>
                    </a:lnTo>
                    <a:lnTo>
                      <a:pt x="42" y="6577"/>
                    </a:lnTo>
                    <a:lnTo>
                      <a:pt x="84" y="6785"/>
                    </a:lnTo>
                    <a:lnTo>
                      <a:pt x="208" y="6951"/>
                    </a:lnTo>
                    <a:lnTo>
                      <a:pt x="333" y="7118"/>
                    </a:lnTo>
                    <a:lnTo>
                      <a:pt x="500" y="7243"/>
                    </a:lnTo>
                    <a:lnTo>
                      <a:pt x="666" y="7326"/>
                    </a:lnTo>
                    <a:lnTo>
                      <a:pt x="874" y="7409"/>
                    </a:lnTo>
                    <a:lnTo>
                      <a:pt x="7992" y="7409"/>
                    </a:lnTo>
                    <a:lnTo>
                      <a:pt x="8200" y="7326"/>
                    </a:lnTo>
                    <a:lnTo>
                      <a:pt x="8367" y="7243"/>
                    </a:lnTo>
                    <a:lnTo>
                      <a:pt x="8533" y="7118"/>
                    </a:lnTo>
                    <a:lnTo>
                      <a:pt x="8658" y="6951"/>
                    </a:lnTo>
                    <a:lnTo>
                      <a:pt x="8741" y="6785"/>
                    </a:lnTo>
                    <a:lnTo>
                      <a:pt x="8825" y="6577"/>
                    </a:lnTo>
                    <a:lnTo>
                      <a:pt x="8825" y="6369"/>
                    </a:lnTo>
                    <a:lnTo>
                      <a:pt x="8825" y="0"/>
                    </a:lnTo>
                    <a:close/>
                  </a:path>
                </a:pathLst>
              </a:custGeom>
              <a:solidFill>
                <a:srgbClr val="8753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7"/>
              <p:cNvSpPr/>
              <p:nvPr/>
            </p:nvSpPr>
            <p:spPr>
              <a:xfrm>
                <a:off x="5783500" y="3641575"/>
                <a:ext cx="220625" cy="18750"/>
              </a:xfrm>
              <a:custGeom>
                <a:avLst/>
                <a:gdLst/>
                <a:ahLst/>
                <a:cxnLst/>
                <a:rect l="l" t="t" r="r" b="b"/>
                <a:pathLst>
                  <a:path w="8825" h="750" extrusionOk="0">
                    <a:moveTo>
                      <a:pt x="0" y="0"/>
                    </a:moveTo>
                    <a:lnTo>
                      <a:pt x="0" y="749"/>
                    </a:lnTo>
                    <a:lnTo>
                      <a:pt x="8825" y="749"/>
                    </a:lnTo>
                    <a:lnTo>
                      <a:pt x="8825" y="0"/>
                    </a:lnTo>
                    <a:close/>
                  </a:path>
                </a:pathLst>
              </a:custGeom>
              <a:solidFill>
                <a:srgbClr val="B97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6" name="Google Shape;886;p37"/>
            <p:cNvGrpSpPr/>
            <p:nvPr/>
          </p:nvGrpSpPr>
          <p:grpSpPr>
            <a:xfrm>
              <a:off x="-122052" y="580412"/>
              <a:ext cx="422407" cy="741587"/>
              <a:chOff x="5755400" y="3340825"/>
              <a:chExt cx="276825" cy="486000"/>
            </a:xfrm>
          </p:grpSpPr>
          <p:sp>
            <p:nvSpPr>
              <p:cNvPr id="887" name="Google Shape;887;p37"/>
              <p:cNvSpPr/>
              <p:nvPr/>
            </p:nvSpPr>
            <p:spPr>
              <a:xfrm>
                <a:off x="5755400" y="3386625"/>
                <a:ext cx="1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4455" h="11281" extrusionOk="0">
                    <a:moveTo>
                      <a:pt x="417" y="0"/>
                    </a:moveTo>
                    <a:lnTo>
                      <a:pt x="292" y="625"/>
                    </a:lnTo>
                    <a:lnTo>
                      <a:pt x="209" y="1249"/>
                    </a:lnTo>
                    <a:lnTo>
                      <a:pt x="42" y="2456"/>
                    </a:lnTo>
                    <a:lnTo>
                      <a:pt x="0" y="3622"/>
                    </a:lnTo>
                    <a:lnTo>
                      <a:pt x="42" y="4662"/>
                    </a:lnTo>
                    <a:lnTo>
                      <a:pt x="167" y="5661"/>
                    </a:lnTo>
                    <a:lnTo>
                      <a:pt x="333" y="6619"/>
                    </a:lnTo>
                    <a:lnTo>
                      <a:pt x="583" y="7451"/>
                    </a:lnTo>
                    <a:lnTo>
                      <a:pt x="833" y="8242"/>
                    </a:lnTo>
                    <a:lnTo>
                      <a:pt x="1083" y="8908"/>
                    </a:lnTo>
                    <a:lnTo>
                      <a:pt x="1374" y="9532"/>
                    </a:lnTo>
                    <a:lnTo>
                      <a:pt x="1624" y="10032"/>
                    </a:lnTo>
                    <a:lnTo>
                      <a:pt x="1874" y="10490"/>
                    </a:lnTo>
                    <a:lnTo>
                      <a:pt x="2248" y="11072"/>
                    </a:lnTo>
                    <a:lnTo>
                      <a:pt x="2415" y="11280"/>
                    </a:lnTo>
                    <a:lnTo>
                      <a:pt x="4454" y="10906"/>
                    </a:lnTo>
                    <a:lnTo>
                      <a:pt x="4080" y="10198"/>
                    </a:lnTo>
                    <a:lnTo>
                      <a:pt x="3622" y="9324"/>
                    </a:lnTo>
                    <a:lnTo>
                      <a:pt x="3122" y="8075"/>
                    </a:lnTo>
                    <a:lnTo>
                      <a:pt x="2498" y="6535"/>
                    </a:lnTo>
                    <a:lnTo>
                      <a:pt x="1832" y="4662"/>
                    </a:lnTo>
                    <a:lnTo>
                      <a:pt x="1124" y="2498"/>
                    </a:lnTo>
                    <a:lnTo>
                      <a:pt x="791" y="1291"/>
                    </a:lnTo>
                    <a:lnTo>
                      <a:pt x="417" y="0"/>
                    </a:lnTo>
                    <a:close/>
                  </a:path>
                </a:pathLst>
              </a:custGeom>
              <a:solidFill>
                <a:srgbClr val="2545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7"/>
              <p:cNvSpPr/>
              <p:nvPr/>
            </p:nvSpPr>
            <p:spPr>
              <a:xfrm>
                <a:off x="5921900" y="3386625"/>
                <a:ext cx="11032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4413" h="11281" extrusionOk="0">
                    <a:moveTo>
                      <a:pt x="3996" y="0"/>
                    </a:moveTo>
                    <a:lnTo>
                      <a:pt x="3663" y="1291"/>
                    </a:lnTo>
                    <a:lnTo>
                      <a:pt x="3330" y="2498"/>
                    </a:lnTo>
                    <a:lnTo>
                      <a:pt x="2623" y="4662"/>
                    </a:lnTo>
                    <a:lnTo>
                      <a:pt x="1957" y="6535"/>
                    </a:lnTo>
                    <a:lnTo>
                      <a:pt x="1332" y="8075"/>
                    </a:lnTo>
                    <a:lnTo>
                      <a:pt x="791" y="9324"/>
                    </a:lnTo>
                    <a:lnTo>
                      <a:pt x="375" y="10198"/>
                    </a:lnTo>
                    <a:lnTo>
                      <a:pt x="0" y="10906"/>
                    </a:lnTo>
                    <a:lnTo>
                      <a:pt x="2040" y="11280"/>
                    </a:lnTo>
                    <a:lnTo>
                      <a:pt x="2165" y="11072"/>
                    </a:lnTo>
                    <a:lnTo>
                      <a:pt x="2581" y="10490"/>
                    </a:lnTo>
                    <a:lnTo>
                      <a:pt x="2831" y="10032"/>
                    </a:lnTo>
                    <a:lnTo>
                      <a:pt x="3080" y="9532"/>
                    </a:lnTo>
                    <a:lnTo>
                      <a:pt x="3372" y="8908"/>
                    </a:lnTo>
                    <a:lnTo>
                      <a:pt x="3622" y="8242"/>
                    </a:lnTo>
                    <a:lnTo>
                      <a:pt x="3871" y="7451"/>
                    </a:lnTo>
                    <a:lnTo>
                      <a:pt x="4079" y="6619"/>
                    </a:lnTo>
                    <a:lnTo>
                      <a:pt x="4246" y="5661"/>
                    </a:lnTo>
                    <a:lnTo>
                      <a:pt x="4371" y="4662"/>
                    </a:lnTo>
                    <a:lnTo>
                      <a:pt x="4412" y="3622"/>
                    </a:lnTo>
                    <a:lnTo>
                      <a:pt x="4371" y="2456"/>
                    </a:lnTo>
                    <a:lnTo>
                      <a:pt x="4246" y="1249"/>
                    </a:lnTo>
                    <a:lnTo>
                      <a:pt x="4121" y="625"/>
                    </a:lnTo>
                    <a:lnTo>
                      <a:pt x="3996" y="0"/>
                    </a:lnTo>
                    <a:close/>
                  </a:path>
                </a:pathLst>
              </a:custGeom>
              <a:solidFill>
                <a:srgbClr val="2C4E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7"/>
              <p:cNvSpPr/>
              <p:nvPr/>
            </p:nvSpPr>
            <p:spPr>
              <a:xfrm>
                <a:off x="5902125" y="3420950"/>
                <a:ext cx="91600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3664" h="9783" extrusionOk="0">
                    <a:moveTo>
                      <a:pt x="2748" y="1"/>
                    </a:moveTo>
                    <a:lnTo>
                      <a:pt x="2748" y="251"/>
                    </a:lnTo>
                    <a:lnTo>
                      <a:pt x="2706" y="1000"/>
                    </a:lnTo>
                    <a:lnTo>
                      <a:pt x="2623" y="2082"/>
                    </a:lnTo>
                    <a:lnTo>
                      <a:pt x="2415" y="3456"/>
                    </a:lnTo>
                    <a:lnTo>
                      <a:pt x="2290" y="4205"/>
                    </a:lnTo>
                    <a:lnTo>
                      <a:pt x="2082" y="4954"/>
                    </a:lnTo>
                    <a:lnTo>
                      <a:pt x="1874" y="5787"/>
                    </a:lnTo>
                    <a:lnTo>
                      <a:pt x="1624" y="6577"/>
                    </a:lnTo>
                    <a:lnTo>
                      <a:pt x="1291" y="7410"/>
                    </a:lnTo>
                    <a:lnTo>
                      <a:pt x="916" y="8201"/>
                    </a:lnTo>
                    <a:lnTo>
                      <a:pt x="500" y="8950"/>
                    </a:lnTo>
                    <a:lnTo>
                      <a:pt x="0" y="9658"/>
                    </a:lnTo>
                    <a:lnTo>
                      <a:pt x="583" y="9741"/>
                    </a:lnTo>
                    <a:lnTo>
                      <a:pt x="1083" y="9783"/>
                    </a:lnTo>
                    <a:lnTo>
                      <a:pt x="1874" y="9783"/>
                    </a:lnTo>
                    <a:lnTo>
                      <a:pt x="2331" y="9699"/>
                    </a:lnTo>
                    <a:lnTo>
                      <a:pt x="2498" y="9658"/>
                    </a:lnTo>
                    <a:lnTo>
                      <a:pt x="2623" y="9491"/>
                    </a:lnTo>
                    <a:lnTo>
                      <a:pt x="2872" y="9033"/>
                    </a:lnTo>
                    <a:lnTo>
                      <a:pt x="2997" y="8700"/>
                    </a:lnTo>
                    <a:lnTo>
                      <a:pt x="3164" y="8284"/>
                    </a:lnTo>
                    <a:lnTo>
                      <a:pt x="3330" y="7785"/>
                    </a:lnTo>
                    <a:lnTo>
                      <a:pt x="3455" y="7202"/>
                    </a:lnTo>
                    <a:lnTo>
                      <a:pt x="3580" y="6577"/>
                    </a:lnTo>
                    <a:lnTo>
                      <a:pt x="3622" y="5870"/>
                    </a:lnTo>
                    <a:lnTo>
                      <a:pt x="3663" y="5079"/>
                    </a:lnTo>
                    <a:lnTo>
                      <a:pt x="3622" y="4205"/>
                    </a:lnTo>
                    <a:lnTo>
                      <a:pt x="3538" y="3248"/>
                    </a:lnTo>
                    <a:lnTo>
                      <a:pt x="3372" y="2249"/>
                    </a:lnTo>
                    <a:lnTo>
                      <a:pt x="3122" y="1166"/>
                    </a:lnTo>
                    <a:lnTo>
                      <a:pt x="2748" y="1"/>
                    </a:lnTo>
                    <a:close/>
                  </a:path>
                </a:pathLst>
              </a:custGeom>
              <a:solidFill>
                <a:srgbClr val="2545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7"/>
              <p:cNvSpPr/>
              <p:nvPr/>
            </p:nvSpPr>
            <p:spPr>
              <a:xfrm>
                <a:off x="5805350" y="3351250"/>
                <a:ext cx="79100" cy="317400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12696" extrusionOk="0">
                    <a:moveTo>
                      <a:pt x="1124" y="0"/>
                    </a:moveTo>
                    <a:lnTo>
                      <a:pt x="999" y="333"/>
                    </a:lnTo>
                    <a:lnTo>
                      <a:pt x="750" y="1207"/>
                    </a:lnTo>
                    <a:lnTo>
                      <a:pt x="458" y="2539"/>
                    </a:lnTo>
                    <a:lnTo>
                      <a:pt x="292" y="3330"/>
                    </a:lnTo>
                    <a:lnTo>
                      <a:pt x="167" y="4246"/>
                    </a:lnTo>
                    <a:lnTo>
                      <a:pt x="42" y="5161"/>
                    </a:lnTo>
                    <a:lnTo>
                      <a:pt x="0" y="6202"/>
                    </a:lnTo>
                    <a:lnTo>
                      <a:pt x="0" y="7243"/>
                    </a:lnTo>
                    <a:lnTo>
                      <a:pt x="42" y="8325"/>
                    </a:lnTo>
                    <a:lnTo>
                      <a:pt x="167" y="9407"/>
                    </a:lnTo>
                    <a:lnTo>
                      <a:pt x="375" y="10531"/>
                    </a:lnTo>
                    <a:lnTo>
                      <a:pt x="541" y="11072"/>
                    </a:lnTo>
                    <a:lnTo>
                      <a:pt x="708" y="11613"/>
                    </a:lnTo>
                    <a:lnTo>
                      <a:pt x="916" y="12154"/>
                    </a:lnTo>
                    <a:lnTo>
                      <a:pt x="1124" y="12695"/>
                    </a:lnTo>
                    <a:lnTo>
                      <a:pt x="3164" y="12695"/>
                    </a:lnTo>
                    <a:lnTo>
                      <a:pt x="2831" y="11613"/>
                    </a:lnTo>
                    <a:lnTo>
                      <a:pt x="2498" y="10406"/>
                    </a:lnTo>
                    <a:lnTo>
                      <a:pt x="2123" y="8783"/>
                    </a:lnTo>
                    <a:lnTo>
                      <a:pt x="1749" y="6868"/>
                    </a:lnTo>
                    <a:lnTo>
                      <a:pt x="1582" y="5827"/>
                    </a:lnTo>
                    <a:lnTo>
                      <a:pt x="1457" y="4745"/>
                    </a:lnTo>
                    <a:lnTo>
                      <a:pt x="1291" y="3580"/>
                    </a:lnTo>
                    <a:lnTo>
                      <a:pt x="1207" y="2414"/>
                    </a:lnTo>
                    <a:lnTo>
                      <a:pt x="1166" y="1249"/>
                    </a:lnTo>
                    <a:lnTo>
                      <a:pt x="1124" y="0"/>
                    </a:lnTo>
                    <a:close/>
                  </a:path>
                </a:pathLst>
              </a:custGeom>
              <a:solidFill>
                <a:srgbClr val="2C4E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7"/>
              <p:cNvSpPr/>
              <p:nvPr/>
            </p:nvSpPr>
            <p:spPr>
              <a:xfrm>
                <a:off x="5846975" y="3379325"/>
                <a:ext cx="95750" cy="289325"/>
              </a:xfrm>
              <a:custGeom>
                <a:avLst/>
                <a:gdLst/>
                <a:ahLst/>
                <a:cxnLst/>
                <a:rect l="l" t="t" r="r" b="b"/>
                <a:pathLst>
                  <a:path w="3830" h="11573" extrusionOk="0">
                    <a:moveTo>
                      <a:pt x="1124" y="1"/>
                    </a:moveTo>
                    <a:lnTo>
                      <a:pt x="1041" y="251"/>
                    </a:lnTo>
                    <a:lnTo>
                      <a:pt x="791" y="1083"/>
                    </a:lnTo>
                    <a:lnTo>
                      <a:pt x="500" y="2290"/>
                    </a:lnTo>
                    <a:lnTo>
                      <a:pt x="375" y="2998"/>
                    </a:lnTo>
                    <a:lnTo>
                      <a:pt x="250" y="3830"/>
                    </a:lnTo>
                    <a:lnTo>
                      <a:pt x="125" y="4704"/>
                    </a:lnTo>
                    <a:lnTo>
                      <a:pt x="42" y="5620"/>
                    </a:lnTo>
                    <a:lnTo>
                      <a:pt x="0" y="6578"/>
                    </a:lnTo>
                    <a:lnTo>
                      <a:pt x="42" y="7577"/>
                    </a:lnTo>
                    <a:lnTo>
                      <a:pt x="84" y="8575"/>
                    </a:lnTo>
                    <a:lnTo>
                      <a:pt x="250" y="9574"/>
                    </a:lnTo>
                    <a:lnTo>
                      <a:pt x="458" y="10573"/>
                    </a:lnTo>
                    <a:lnTo>
                      <a:pt x="791" y="11572"/>
                    </a:lnTo>
                    <a:lnTo>
                      <a:pt x="3830" y="11572"/>
                    </a:lnTo>
                    <a:lnTo>
                      <a:pt x="3663" y="11364"/>
                    </a:lnTo>
                    <a:lnTo>
                      <a:pt x="3330" y="10740"/>
                    </a:lnTo>
                    <a:lnTo>
                      <a:pt x="2872" y="9741"/>
                    </a:lnTo>
                    <a:lnTo>
                      <a:pt x="2581" y="9117"/>
                    </a:lnTo>
                    <a:lnTo>
                      <a:pt x="2331" y="8409"/>
                    </a:lnTo>
                    <a:lnTo>
                      <a:pt x="2040" y="7618"/>
                    </a:lnTo>
                    <a:lnTo>
                      <a:pt x="1790" y="6744"/>
                    </a:lnTo>
                    <a:lnTo>
                      <a:pt x="1582" y="5787"/>
                    </a:lnTo>
                    <a:lnTo>
                      <a:pt x="1374" y="4746"/>
                    </a:lnTo>
                    <a:lnTo>
                      <a:pt x="1207" y="3664"/>
                    </a:lnTo>
                    <a:lnTo>
                      <a:pt x="1124" y="2498"/>
                    </a:lnTo>
                    <a:lnTo>
                      <a:pt x="1083" y="1291"/>
                    </a:lnTo>
                    <a:lnTo>
                      <a:pt x="1124" y="1"/>
                    </a:lnTo>
                    <a:close/>
                  </a:path>
                </a:pathLst>
              </a:custGeom>
              <a:solidFill>
                <a:srgbClr val="2545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7"/>
              <p:cNvSpPr/>
              <p:nvPr/>
            </p:nvSpPr>
            <p:spPr>
              <a:xfrm>
                <a:off x="5886525" y="3340825"/>
                <a:ext cx="70775" cy="314300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12572" extrusionOk="0">
                    <a:moveTo>
                      <a:pt x="666" y="1"/>
                    </a:moveTo>
                    <a:lnTo>
                      <a:pt x="666" y="1541"/>
                    </a:lnTo>
                    <a:lnTo>
                      <a:pt x="666" y="3164"/>
                    </a:lnTo>
                    <a:lnTo>
                      <a:pt x="624" y="5162"/>
                    </a:lnTo>
                    <a:lnTo>
                      <a:pt x="541" y="7243"/>
                    </a:lnTo>
                    <a:lnTo>
                      <a:pt x="416" y="9325"/>
                    </a:lnTo>
                    <a:lnTo>
                      <a:pt x="333" y="10282"/>
                    </a:lnTo>
                    <a:lnTo>
                      <a:pt x="250" y="11156"/>
                    </a:lnTo>
                    <a:lnTo>
                      <a:pt x="125" y="11947"/>
                    </a:lnTo>
                    <a:lnTo>
                      <a:pt x="0" y="12571"/>
                    </a:lnTo>
                    <a:lnTo>
                      <a:pt x="2414" y="12571"/>
                    </a:lnTo>
                    <a:lnTo>
                      <a:pt x="2456" y="12238"/>
                    </a:lnTo>
                    <a:lnTo>
                      <a:pt x="2622" y="11364"/>
                    </a:lnTo>
                    <a:lnTo>
                      <a:pt x="2747" y="10032"/>
                    </a:lnTo>
                    <a:lnTo>
                      <a:pt x="2831" y="9200"/>
                    </a:lnTo>
                    <a:lnTo>
                      <a:pt x="2831" y="8284"/>
                    </a:lnTo>
                    <a:lnTo>
                      <a:pt x="2831" y="7368"/>
                    </a:lnTo>
                    <a:lnTo>
                      <a:pt x="2747" y="6328"/>
                    </a:lnTo>
                    <a:lnTo>
                      <a:pt x="2622" y="5287"/>
                    </a:lnTo>
                    <a:lnTo>
                      <a:pt x="2414" y="4247"/>
                    </a:lnTo>
                    <a:lnTo>
                      <a:pt x="2123" y="3164"/>
                    </a:lnTo>
                    <a:lnTo>
                      <a:pt x="1748" y="2082"/>
                    </a:lnTo>
                    <a:lnTo>
                      <a:pt x="1499" y="1541"/>
                    </a:lnTo>
                    <a:lnTo>
                      <a:pt x="1249" y="1041"/>
                    </a:lnTo>
                    <a:lnTo>
                      <a:pt x="999" y="500"/>
                    </a:lnTo>
                    <a:lnTo>
                      <a:pt x="666" y="1"/>
                    </a:lnTo>
                    <a:close/>
                  </a:path>
                </a:pathLst>
              </a:custGeom>
              <a:solidFill>
                <a:srgbClr val="2C4E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7"/>
              <p:cNvSpPr/>
              <p:nvPr/>
            </p:nvSpPr>
            <p:spPr>
              <a:xfrm>
                <a:off x="5783500" y="3641575"/>
                <a:ext cx="220625" cy="185250"/>
              </a:xfrm>
              <a:custGeom>
                <a:avLst/>
                <a:gdLst/>
                <a:ahLst/>
                <a:cxnLst/>
                <a:rect l="l" t="t" r="r" b="b"/>
                <a:pathLst>
                  <a:path w="8825" h="7410" extrusionOk="0">
                    <a:moveTo>
                      <a:pt x="0" y="0"/>
                    </a:moveTo>
                    <a:lnTo>
                      <a:pt x="0" y="6369"/>
                    </a:lnTo>
                    <a:lnTo>
                      <a:pt x="42" y="6577"/>
                    </a:lnTo>
                    <a:lnTo>
                      <a:pt x="84" y="6785"/>
                    </a:lnTo>
                    <a:lnTo>
                      <a:pt x="208" y="6951"/>
                    </a:lnTo>
                    <a:lnTo>
                      <a:pt x="333" y="7118"/>
                    </a:lnTo>
                    <a:lnTo>
                      <a:pt x="500" y="7243"/>
                    </a:lnTo>
                    <a:lnTo>
                      <a:pt x="666" y="7326"/>
                    </a:lnTo>
                    <a:lnTo>
                      <a:pt x="874" y="7409"/>
                    </a:lnTo>
                    <a:lnTo>
                      <a:pt x="7992" y="7409"/>
                    </a:lnTo>
                    <a:lnTo>
                      <a:pt x="8200" y="7326"/>
                    </a:lnTo>
                    <a:lnTo>
                      <a:pt x="8367" y="7243"/>
                    </a:lnTo>
                    <a:lnTo>
                      <a:pt x="8533" y="7118"/>
                    </a:lnTo>
                    <a:lnTo>
                      <a:pt x="8658" y="6951"/>
                    </a:lnTo>
                    <a:lnTo>
                      <a:pt x="8741" y="6785"/>
                    </a:lnTo>
                    <a:lnTo>
                      <a:pt x="8825" y="6577"/>
                    </a:lnTo>
                    <a:lnTo>
                      <a:pt x="8825" y="6369"/>
                    </a:lnTo>
                    <a:lnTo>
                      <a:pt x="8825" y="0"/>
                    </a:lnTo>
                    <a:close/>
                  </a:path>
                </a:pathLst>
              </a:custGeom>
              <a:solidFill>
                <a:srgbClr val="8753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7"/>
              <p:cNvSpPr/>
              <p:nvPr/>
            </p:nvSpPr>
            <p:spPr>
              <a:xfrm>
                <a:off x="5783500" y="3641575"/>
                <a:ext cx="220625" cy="18750"/>
              </a:xfrm>
              <a:custGeom>
                <a:avLst/>
                <a:gdLst/>
                <a:ahLst/>
                <a:cxnLst/>
                <a:rect l="l" t="t" r="r" b="b"/>
                <a:pathLst>
                  <a:path w="8825" h="750" extrusionOk="0">
                    <a:moveTo>
                      <a:pt x="0" y="0"/>
                    </a:moveTo>
                    <a:lnTo>
                      <a:pt x="0" y="749"/>
                    </a:lnTo>
                    <a:lnTo>
                      <a:pt x="8825" y="749"/>
                    </a:lnTo>
                    <a:lnTo>
                      <a:pt x="8825" y="0"/>
                    </a:lnTo>
                    <a:close/>
                  </a:path>
                </a:pathLst>
              </a:custGeom>
              <a:solidFill>
                <a:srgbClr val="B97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5" name="Google Shape;895;p37"/>
          <p:cNvGrpSpPr/>
          <p:nvPr/>
        </p:nvGrpSpPr>
        <p:grpSpPr>
          <a:xfrm>
            <a:off x="376656" y="903274"/>
            <a:ext cx="1342735" cy="3492527"/>
            <a:chOff x="5071525" y="1113950"/>
            <a:chExt cx="559100" cy="1454250"/>
          </a:xfrm>
        </p:grpSpPr>
        <p:sp>
          <p:nvSpPr>
            <p:cNvPr id="896" name="Google Shape;896;p37"/>
            <p:cNvSpPr/>
            <p:nvPr/>
          </p:nvSpPr>
          <p:spPr>
            <a:xfrm>
              <a:off x="5071525" y="1730575"/>
              <a:ext cx="161375" cy="837625"/>
            </a:xfrm>
            <a:custGeom>
              <a:avLst/>
              <a:gdLst/>
              <a:ahLst/>
              <a:cxnLst/>
              <a:rect l="l" t="t" r="r" b="b"/>
              <a:pathLst>
                <a:path w="6455" h="33505" extrusionOk="0">
                  <a:moveTo>
                    <a:pt x="2097" y="1"/>
                  </a:moveTo>
                  <a:lnTo>
                    <a:pt x="2015" y="330"/>
                  </a:lnTo>
                  <a:lnTo>
                    <a:pt x="1768" y="1275"/>
                  </a:lnTo>
                  <a:lnTo>
                    <a:pt x="1439" y="2837"/>
                  </a:lnTo>
                  <a:lnTo>
                    <a:pt x="1069" y="4893"/>
                  </a:lnTo>
                  <a:lnTo>
                    <a:pt x="864" y="6126"/>
                  </a:lnTo>
                  <a:lnTo>
                    <a:pt x="658" y="7483"/>
                  </a:lnTo>
                  <a:lnTo>
                    <a:pt x="494" y="8963"/>
                  </a:lnTo>
                  <a:lnTo>
                    <a:pt x="329" y="10525"/>
                  </a:lnTo>
                  <a:lnTo>
                    <a:pt x="206" y="12210"/>
                  </a:lnTo>
                  <a:lnTo>
                    <a:pt x="83" y="13978"/>
                  </a:lnTo>
                  <a:lnTo>
                    <a:pt x="1" y="15869"/>
                  </a:lnTo>
                  <a:lnTo>
                    <a:pt x="1" y="17801"/>
                  </a:lnTo>
                  <a:lnTo>
                    <a:pt x="1" y="19733"/>
                  </a:lnTo>
                  <a:lnTo>
                    <a:pt x="42" y="21542"/>
                  </a:lnTo>
                  <a:lnTo>
                    <a:pt x="124" y="23228"/>
                  </a:lnTo>
                  <a:lnTo>
                    <a:pt x="247" y="24749"/>
                  </a:lnTo>
                  <a:lnTo>
                    <a:pt x="329" y="26187"/>
                  </a:lnTo>
                  <a:lnTo>
                    <a:pt x="494" y="27462"/>
                  </a:lnTo>
                  <a:lnTo>
                    <a:pt x="741" y="29682"/>
                  </a:lnTo>
                  <a:lnTo>
                    <a:pt x="1028" y="31367"/>
                  </a:lnTo>
                  <a:lnTo>
                    <a:pt x="1275" y="32559"/>
                  </a:lnTo>
                  <a:lnTo>
                    <a:pt x="1522" y="33505"/>
                  </a:lnTo>
                  <a:lnTo>
                    <a:pt x="4934" y="33505"/>
                  </a:lnTo>
                  <a:lnTo>
                    <a:pt x="5180" y="32559"/>
                  </a:lnTo>
                  <a:lnTo>
                    <a:pt x="5427" y="31367"/>
                  </a:lnTo>
                  <a:lnTo>
                    <a:pt x="5715" y="29682"/>
                  </a:lnTo>
                  <a:lnTo>
                    <a:pt x="5961" y="27462"/>
                  </a:lnTo>
                  <a:lnTo>
                    <a:pt x="6126" y="26187"/>
                  </a:lnTo>
                  <a:lnTo>
                    <a:pt x="6208" y="24749"/>
                  </a:lnTo>
                  <a:lnTo>
                    <a:pt x="6331" y="23228"/>
                  </a:lnTo>
                  <a:lnTo>
                    <a:pt x="6414" y="21542"/>
                  </a:lnTo>
                  <a:lnTo>
                    <a:pt x="6455" y="19733"/>
                  </a:lnTo>
                  <a:lnTo>
                    <a:pt x="6455" y="17801"/>
                  </a:lnTo>
                  <a:lnTo>
                    <a:pt x="6455" y="15869"/>
                  </a:lnTo>
                  <a:lnTo>
                    <a:pt x="6372" y="13978"/>
                  </a:lnTo>
                  <a:lnTo>
                    <a:pt x="6249" y="12210"/>
                  </a:lnTo>
                  <a:lnTo>
                    <a:pt x="6126" y="10525"/>
                  </a:lnTo>
                  <a:lnTo>
                    <a:pt x="5961" y="8963"/>
                  </a:lnTo>
                  <a:lnTo>
                    <a:pt x="5797" y="7483"/>
                  </a:lnTo>
                  <a:lnTo>
                    <a:pt x="5591" y="6126"/>
                  </a:lnTo>
                  <a:lnTo>
                    <a:pt x="5386" y="4893"/>
                  </a:lnTo>
                  <a:lnTo>
                    <a:pt x="5016" y="2837"/>
                  </a:lnTo>
                  <a:lnTo>
                    <a:pt x="4687" y="1275"/>
                  </a:lnTo>
                  <a:lnTo>
                    <a:pt x="4440" y="330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5244175" y="1530175"/>
              <a:ext cx="133650" cy="388500"/>
            </a:xfrm>
            <a:custGeom>
              <a:avLst/>
              <a:gdLst/>
              <a:ahLst/>
              <a:cxnLst/>
              <a:rect l="l" t="t" r="r" b="b"/>
              <a:pathLst>
                <a:path w="5346" h="15540" extrusionOk="0">
                  <a:moveTo>
                    <a:pt x="42" y="1"/>
                  </a:moveTo>
                  <a:lnTo>
                    <a:pt x="1" y="42"/>
                  </a:lnTo>
                  <a:lnTo>
                    <a:pt x="1" y="83"/>
                  </a:lnTo>
                  <a:lnTo>
                    <a:pt x="1" y="124"/>
                  </a:lnTo>
                  <a:lnTo>
                    <a:pt x="864" y="1604"/>
                  </a:lnTo>
                  <a:lnTo>
                    <a:pt x="1645" y="3043"/>
                  </a:lnTo>
                  <a:lnTo>
                    <a:pt x="2303" y="4440"/>
                  </a:lnTo>
                  <a:lnTo>
                    <a:pt x="2920" y="5838"/>
                  </a:lnTo>
                  <a:lnTo>
                    <a:pt x="3413" y="7154"/>
                  </a:lnTo>
                  <a:lnTo>
                    <a:pt x="3824" y="8428"/>
                  </a:lnTo>
                  <a:lnTo>
                    <a:pt x="4194" y="9620"/>
                  </a:lnTo>
                  <a:lnTo>
                    <a:pt x="4482" y="10730"/>
                  </a:lnTo>
                  <a:lnTo>
                    <a:pt x="4687" y="11758"/>
                  </a:lnTo>
                  <a:lnTo>
                    <a:pt x="4893" y="12662"/>
                  </a:lnTo>
                  <a:lnTo>
                    <a:pt x="5098" y="14142"/>
                  </a:lnTo>
                  <a:lnTo>
                    <a:pt x="5222" y="15088"/>
                  </a:lnTo>
                  <a:lnTo>
                    <a:pt x="5222" y="15458"/>
                  </a:lnTo>
                  <a:lnTo>
                    <a:pt x="5263" y="15499"/>
                  </a:lnTo>
                  <a:lnTo>
                    <a:pt x="5304" y="15540"/>
                  </a:lnTo>
                  <a:lnTo>
                    <a:pt x="5345" y="15499"/>
                  </a:lnTo>
                  <a:lnTo>
                    <a:pt x="5345" y="15458"/>
                  </a:lnTo>
                  <a:lnTo>
                    <a:pt x="5345" y="15088"/>
                  </a:lnTo>
                  <a:lnTo>
                    <a:pt x="5222" y="14142"/>
                  </a:lnTo>
                  <a:lnTo>
                    <a:pt x="5016" y="12621"/>
                  </a:lnTo>
                  <a:lnTo>
                    <a:pt x="4811" y="11717"/>
                  </a:lnTo>
                  <a:lnTo>
                    <a:pt x="4605" y="10689"/>
                  </a:lnTo>
                  <a:lnTo>
                    <a:pt x="4317" y="9579"/>
                  </a:lnTo>
                  <a:lnTo>
                    <a:pt x="3947" y="8387"/>
                  </a:lnTo>
                  <a:lnTo>
                    <a:pt x="3536" y="7112"/>
                  </a:lnTo>
                  <a:lnTo>
                    <a:pt x="3043" y="5797"/>
                  </a:lnTo>
                  <a:lnTo>
                    <a:pt x="2426" y="4399"/>
                  </a:lnTo>
                  <a:lnTo>
                    <a:pt x="1769" y="2960"/>
                  </a:lnTo>
                  <a:lnTo>
                    <a:pt x="988" y="1522"/>
                  </a:lnTo>
                  <a:lnTo>
                    <a:pt x="83" y="42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5233900" y="1309225"/>
              <a:ext cx="185025" cy="609450"/>
            </a:xfrm>
            <a:custGeom>
              <a:avLst/>
              <a:gdLst/>
              <a:ahLst/>
              <a:cxnLst/>
              <a:rect l="l" t="t" r="r" b="b"/>
              <a:pathLst>
                <a:path w="7401" h="24378" extrusionOk="0">
                  <a:moveTo>
                    <a:pt x="42" y="0"/>
                  </a:moveTo>
                  <a:lnTo>
                    <a:pt x="1" y="41"/>
                  </a:lnTo>
                  <a:lnTo>
                    <a:pt x="1" y="82"/>
                  </a:lnTo>
                  <a:lnTo>
                    <a:pt x="782" y="1727"/>
                  </a:lnTo>
                  <a:lnTo>
                    <a:pt x="1440" y="3412"/>
                  </a:lnTo>
                  <a:lnTo>
                    <a:pt x="2056" y="5098"/>
                  </a:lnTo>
                  <a:lnTo>
                    <a:pt x="2632" y="6783"/>
                  </a:lnTo>
                  <a:lnTo>
                    <a:pt x="3125" y="8469"/>
                  </a:lnTo>
                  <a:lnTo>
                    <a:pt x="3536" y="10113"/>
                  </a:lnTo>
                  <a:lnTo>
                    <a:pt x="3906" y="11757"/>
                  </a:lnTo>
                  <a:lnTo>
                    <a:pt x="4235" y="13361"/>
                  </a:lnTo>
                  <a:lnTo>
                    <a:pt x="4523" y="14882"/>
                  </a:lnTo>
                  <a:lnTo>
                    <a:pt x="4769" y="16320"/>
                  </a:lnTo>
                  <a:lnTo>
                    <a:pt x="4934" y="17677"/>
                  </a:lnTo>
                  <a:lnTo>
                    <a:pt x="5098" y="18993"/>
                  </a:lnTo>
                  <a:lnTo>
                    <a:pt x="5345" y="21212"/>
                  </a:lnTo>
                  <a:lnTo>
                    <a:pt x="5468" y="22898"/>
                  </a:lnTo>
                  <a:lnTo>
                    <a:pt x="5509" y="24296"/>
                  </a:lnTo>
                  <a:lnTo>
                    <a:pt x="5551" y="24337"/>
                  </a:lnTo>
                  <a:lnTo>
                    <a:pt x="5592" y="24378"/>
                  </a:lnTo>
                  <a:lnTo>
                    <a:pt x="5633" y="24337"/>
                  </a:lnTo>
                  <a:lnTo>
                    <a:pt x="5633" y="24296"/>
                  </a:lnTo>
                  <a:lnTo>
                    <a:pt x="5592" y="22898"/>
                  </a:lnTo>
                  <a:lnTo>
                    <a:pt x="5509" y="20308"/>
                  </a:lnTo>
                  <a:lnTo>
                    <a:pt x="5509" y="17924"/>
                  </a:lnTo>
                  <a:lnTo>
                    <a:pt x="5551" y="15745"/>
                  </a:lnTo>
                  <a:lnTo>
                    <a:pt x="5633" y="13689"/>
                  </a:lnTo>
                  <a:lnTo>
                    <a:pt x="5756" y="11881"/>
                  </a:lnTo>
                  <a:lnTo>
                    <a:pt x="5921" y="10195"/>
                  </a:lnTo>
                  <a:lnTo>
                    <a:pt x="6085" y="8674"/>
                  </a:lnTo>
                  <a:lnTo>
                    <a:pt x="6291" y="7359"/>
                  </a:lnTo>
                  <a:lnTo>
                    <a:pt x="6496" y="6166"/>
                  </a:lnTo>
                  <a:lnTo>
                    <a:pt x="6702" y="5180"/>
                  </a:lnTo>
                  <a:lnTo>
                    <a:pt x="7030" y="3659"/>
                  </a:lnTo>
                  <a:lnTo>
                    <a:pt x="7318" y="2713"/>
                  </a:lnTo>
                  <a:lnTo>
                    <a:pt x="7400" y="2426"/>
                  </a:lnTo>
                  <a:lnTo>
                    <a:pt x="7400" y="2384"/>
                  </a:lnTo>
                  <a:lnTo>
                    <a:pt x="7400" y="2343"/>
                  </a:lnTo>
                  <a:lnTo>
                    <a:pt x="7318" y="2343"/>
                  </a:lnTo>
                  <a:lnTo>
                    <a:pt x="7318" y="2384"/>
                  </a:lnTo>
                  <a:lnTo>
                    <a:pt x="7195" y="2713"/>
                  </a:lnTo>
                  <a:lnTo>
                    <a:pt x="6907" y="3659"/>
                  </a:lnTo>
                  <a:lnTo>
                    <a:pt x="6743" y="4399"/>
                  </a:lnTo>
                  <a:lnTo>
                    <a:pt x="6537" y="5262"/>
                  </a:lnTo>
                  <a:lnTo>
                    <a:pt x="6332" y="6331"/>
                  </a:lnTo>
                  <a:lnTo>
                    <a:pt x="6126" y="7564"/>
                  </a:lnTo>
                  <a:lnTo>
                    <a:pt x="5962" y="8633"/>
                  </a:lnTo>
                  <a:lnTo>
                    <a:pt x="5838" y="9866"/>
                  </a:lnTo>
                  <a:lnTo>
                    <a:pt x="5674" y="11264"/>
                  </a:lnTo>
                  <a:lnTo>
                    <a:pt x="5551" y="12785"/>
                  </a:lnTo>
                  <a:lnTo>
                    <a:pt x="5468" y="14471"/>
                  </a:lnTo>
                  <a:lnTo>
                    <a:pt x="5427" y="16320"/>
                  </a:lnTo>
                  <a:lnTo>
                    <a:pt x="5386" y="18294"/>
                  </a:lnTo>
                  <a:lnTo>
                    <a:pt x="5386" y="20472"/>
                  </a:lnTo>
                  <a:lnTo>
                    <a:pt x="5181" y="18499"/>
                  </a:lnTo>
                  <a:lnTo>
                    <a:pt x="4893" y="16279"/>
                  </a:lnTo>
                  <a:lnTo>
                    <a:pt x="4441" y="13772"/>
                  </a:lnTo>
                  <a:lnTo>
                    <a:pt x="4194" y="12497"/>
                  </a:lnTo>
                  <a:lnTo>
                    <a:pt x="3906" y="11141"/>
                  </a:lnTo>
                  <a:lnTo>
                    <a:pt x="3577" y="9784"/>
                  </a:lnTo>
                  <a:lnTo>
                    <a:pt x="3207" y="8386"/>
                  </a:lnTo>
                  <a:lnTo>
                    <a:pt x="2796" y="6989"/>
                  </a:lnTo>
                  <a:lnTo>
                    <a:pt x="2385" y="5591"/>
                  </a:lnTo>
                  <a:lnTo>
                    <a:pt x="1892" y="4193"/>
                  </a:lnTo>
                  <a:lnTo>
                    <a:pt x="1357" y="2796"/>
                  </a:lnTo>
                  <a:lnTo>
                    <a:pt x="741" y="1398"/>
                  </a:lnTo>
                  <a:lnTo>
                    <a:pt x="124" y="4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5328450" y="1323600"/>
              <a:ext cx="215850" cy="595075"/>
            </a:xfrm>
            <a:custGeom>
              <a:avLst/>
              <a:gdLst/>
              <a:ahLst/>
              <a:cxnLst/>
              <a:rect l="l" t="t" r="r" b="b"/>
              <a:pathLst>
                <a:path w="8634" h="23803" extrusionOk="0">
                  <a:moveTo>
                    <a:pt x="1" y="1"/>
                  </a:moveTo>
                  <a:lnTo>
                    <a:pt x="1" y="83"/>
                  </a:lnTo>
                  <a:lnTo>
                    <a:pt x="124" y="494"/>
                  </a:lnTo>
                  <a:lnTo>
                    <a:pt x="453" y="1768"/>
                  </a:lnTo>
                  <a:lnTo>
                    <a:pt x="864" y="3742"/>
                  </a:lnTo>
                  <a:lnTo>
                    <a:pt x="1070" y="5016"/>
                  </a:lnTo>
                  <a:lnTo>
                    <a:pt x="1316" y="6455"/>
                  </a:lnTo>
                  <a:lnTo>
                    <a:pt x="1481" y="7852"/>
                  </a:lnTo>
                  <a:lnTo>
                    <a:pt x="1645" y="9415"/>
                  </a:lnTo>
                  <a:lnTo>
                    <a:pt x="1810" y="11100"/>
                  </a:lnTo>
                  <a:lnTo>
                    <a:pt x="1933" y="12991"/>
                  </a:lnTo>
                  <a:lnTo>
                    <a:pt x="2015" y="15005"/>
                  </a:lnTo>
                  <a:lnTo>
                    <a:pt x="2056" y="17143"/>
                  </a:lnTo>
                  <a:lnTo>
                    <a:pt x="2056" y="19445"/>
                  </a:lnTo>
                  <a:lnTo>
                    <a:pt x="1974" y="21871"/>
                  </a:lnTo>
                  <a:lnTo>
                    <a:pt x="1892" y="23227"/>
                  </a:lnTo>
                  <a:lnTo>
                    <a:pt x="1851" y="23721"/>
                  </a:lnTo>
                  <a:lnTo>
                    <a:pt x="1851" y="23762"/>
                  </a:lnTo>
                  <a:lnTo>
                    <a:pt x="1892" y="23803"/>
                  </a:lnTo>
                  <a:lnTo>
                    <a:pt x="1933" y="23803"/>
                  </a:lnTo>
                  <a:lnTo>
                    <a:pt x="1974" y="23762"/>
                  </a:lnTo>
                  <a:lnTo>
                    <a:pt x="1974" y="23721"/>
                  </a:lnTo>
                  <a:lnTo>
                    <a:pt x="2097" y="21788"/>
                  </a:lnTo>
                  <a:lnTo>
                    <a:pt x="2221" y="20473"/>
                  </a:lnTo>
                  <a:lnTo>
                    <a:pt x="2385" y="18952"/>
                  </a:lnTo>
                  <a:lnTo>
                    <a:pt x="2632" y="17225"/>
                  </a:lnTo>
                  <a:lnTo>
                    <a:pt x="2920" y="15375"/>
                  </a:lnTo>
                  <a:lnTo>
                    <a:pt x="3207" y="13978"/>
                  </a:lnTo>
                  <a:lnTo>
                    <a:pt x="3536" y="12703"/>
                  </a:lnTo>
                  <a:lnTo>
                    <a:pt x="3865" y="11511"/>
                  </a:lnTo>
                  <a:lnTo>
                    <a:pt x="4194" y="10401"/>
                  </a:lnTo>
                  <a:lnTo>
                    <a:pt x="4523" y="9332"/>
                  </a:lnTo>
                  <a:lnTo>
                    <a:pt x="4893" y="8387"/>
                  </a:lnTo>
                  <a:lnTo>
                    <a:pt x="5263" y="7482"/>
                  </a:lnTo>
                  <a:lnTo>
                    <a:pt x="5633" y="6660"/>
                  </a:lnTo>
                  <a:lnTo>
                    <a:pt x="6044" y="5920"/>
                  </a:lnTo>
                  <a:lnTo>
                    <a:pt x="6414" y="5221"/>
                  </a:lnTo>
                  <a:lnTo>
                    <a:pt x="6784" y="4605"/>
                  </a:lnTo>
                  <a:lnTo>
                    <a:pt x="7195" y="4029"/>
                  </a:lnTo>
                  <a:lnTo>
                    <a:pt x="7565" y="3495"/>
                  </a:lnTo>
                  <a:lnTo>
                    <a:pt x="7935" y="3043"/>
                  </a:lnTo>
                  <a:lnTo>
                    <a:pt x="8634" y="2303"/>
                  </a:lnTo>
                  <a:lnTo>
                    <a:pt x="8634" y="2262"/>
                  </a:lnTo>
                  <a:lnTo>
                    <a:pt x="8634" y="2179"/>
                  </a:lnTo>
                  <a:lnTo>
                    <a:pt x="8552" y="2179"/>
                  </a:lnTo>
                  <a:lnTo>
                    <a:pt x="8140" y="2591"/>
                  </a:lnTo>
                  <a:lnTo>
                    <a:pt x="7770" y="3043"/>
                  </a:lnTo>
                  <a:lnTo>
                    <a:pt x="7072" y="3988"/>
                  </a:lnTo>
                  <a:lnTo>
                    <a:pt x="6414" y="4975"/>
                  </a:lnTo>
                  <a:lnTo>
                    <a:pt x="5797" y="6044"/>
                  </a:lnTo>
                  <a:lnTo>
                    <a:pt x="5263" y="7154"/>
                  </a:lnTo>
                  <a:lnTo>
                    <a:pt x="4811" y="8346"/>
                  </a:lnTo>
                  <a:lnTo>
                    <a:pt x="4358" y="9538"/>
                  </a:lnTo>
                  <a:lnTo>
                    <a:pt x="3947" y="10730"/>
                  </a:lnTo>
                  <a:lnTo>
                    <a:pt x="3618" y="11963"/>
                  </a:lnTo>
                  <a:lnTo>
                    <a:pt x="3290" y="13156"/>
                  </a:lnTo>
                  <a:lnTo>
                    <a:pt x="3043" y="14389"/>
                  </a:lnTo>
                  <a:lnTo>
                    <a:pt x="2796" y="15540"/>
                  </a:lnTo>
                  <a:lnTo>
                    <a:pt x="2426" y="17801"/>
                  </a:lnTo>
                  <a:lnTo>
                    <a:pt x="2139" y="19774"/>
                  </a:lnTo>
                  <a:lnTo>
                    <a:pt x="2180" y="17719"/>
                  </a:lnTo>
                  <a:lnTo>
                    <a:pt x="2180" y="15745"/>
                  </a:lnTo>
                  <a:lnTo>
                    <a:pt x="2097" y="13896"/>
                  </a:lnTo>
                  <a:lnTo>
                    <a:pt x="2015" y="12169"/>
                  </a:lnTo>
                  <a:lnTo>
                    <a:pt x="1892" y="10525"/>
                  </a:lnTo>
                  <a:lnTo>
                    <a:pt x="1727" y="9045"/>
                  </a:lnTo>
                  <a:lnTo>
                    <a:pt x="1604" y="7688"/>
                  </a:lnTo>
                  <a:lnTo>
                    <a:pt x="1440" y="6455"/>
                  </a:lnTo>
                  <a:lnTo>
                    <a:pt x="1193" y="5016"/>
                  </a:lnTo>
                  <a:lnTo>
                    <a:pt x="987" y="3742"/>
                  </a:lnTo>
                  <a:lnTo>
                    <a:pt x="576" y="1727"/>
                  </a:lnTo>
                  <a:lnTo>
                    <a:pt x="247" y="453"/>
                  </a:lnTo>
                  <a:lnTo>
                    <a:pt x="124" y="4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5265775" y="1113950"/>
              <a:ext cx="122325" cy="271350"/>
            </a:xfrm>
            <a:custGeom>
              <a:avLst/>
              <a:gdLst/>
              <a:ahLst/>
              <a:cxnLst/>
              <a:rect l="l" t="t" r="r" b="b"/>
              <a:pathLst>
                <a:path w="4893" h="10854" extrusionOk="0">
                  <a:moveTo>
                    <a:pt x="658" y="0"/>
                  </a:moveTo>
                  <a:lnTo>
                    <a:pt x="535" y="41"/>
                  </a:lnTo>
                  <a:lnTo>
                    <a:pt x="452" y="124"/>
                  </a:lnTo>
                  <a:lnTo>
                    <a:pt x="206" y="453"/>
                  </a:lnTo>
                  <a:lnTo>
                    <a:pt x="41" y="781"/>
                  </a:lnTo>
                  <a:lnTo>
                    <a:pt x="0" y="1110"/>
                  </a:lnTo>
                  <a:lnTo>
                    <a:pt x="0" y="1439"/>
                  </a:lnTo>
                  <a:lnTo>
                    <a:pt x="41" y="1809"/>
                  </a:lnTo>
                  <a:lnTo>
                    <a:pt x="165" y="2179"/>
                  </a:lnTo>
                  <a:lnTo>
                    <a:pt x="493" y="3042"/>
                  </a:lnTo>
                  <a:lnTo>
                    <a:pt x="822" y="3988"/>
                  </a:lnTo>
                  <a:lnTo>
                    <a:pt x="987" y="4522"/>
                  </a:lnTo>
                  <a:lnTo>
                    <a:pt x="1151" y="5057"/>
                  </a:lnTo>
                  <a:lnTo>
                    <a:pt x="1275" y="5673"/>
                  </a:lnTo>
                  <a:lnTo>
                    <a:pt x="1316" y="6331"/>
                  </a:lnTo>
                  <a:lnTo>
                    <a:pt x="1357" y="7030"/>
                  </a:lnTo>
                  <a:lnTo>
                    <a:pt x="1275" y="7811"/>
                  </a:lnTo>
                  <a:lnTo>
                    <a:pt x="1233" y="8263"/>
                  </a:lnTo>
                  <a:lnTo>
                    <a:pt x="1233" y="8633"/>
                  </a:lnTo>
                  <a:lnTo>
                    <a:pt x="1233" y="9003"/>
                  </a:lnTo>
                  <a:lnTo>
                    <a:pt x="1275" y="9332"/>
                  </a:lnTo>
                  <a:lnTo>
                    <a:pt x="1357" y="9743"/>
                  </a:lnTo>
                  <a:lnTo>
                    <a:pt x="1521" y="10072"/>
                  </a:lnTo>
                  <a:lnTo>
                    <a:pt x="1768" y="10360"/>
                  </a:lnTo>
                  <a:lnTo>
                    <a:pt x="2015" y="10565"/>
                  </a:lnTo>
                  <a:lnTo>
                    <a:pt x="2302" y="10730"/>
                  </a:lnTo>
                  <a:lnTo>
                    <a:pt x="2631" y="10812"/>
                  </a:lnTo>
                  <a:lnTo>
                    <a:pt x="2960" y="10853"/>
                  </a:lnTo>
                  <a:lnTo>
                    <a:pt x="3289" y="10812"/>
                  </a:lnTo>
                  <a:lnTo>
                    <a:pt x="3618" y="10771"/>
                  </a:lnTo>
                  <a:lnTo>
                    <a:pt x="3947" y="10648"/>
                  </a:lnTo>
                  <a:lnTo>
                    <a:pt x="4234" y="10442"/>
                  </a:lnTo>
                  <a:lnTo>
                    <a:pt x="4481" y="10237"/>
                  </a:lnTo>
                  <a:lnTo>
                    <a:pt x="4646" y="9949"/>
                  </a:lnTo>
                  <a:lnTo>
                    <a:pt x="4810" y="9620"/>
                  </a:lnTo>
                  <a:lnTo>
                    <a:pt x="4892" y="9291"/>
                  </a:lnTo>
                  <a:lnTo>
                    <a:pt x="4892" y="8880"/>
                  </a:lnTo>
                  <a:lnTo>
                    <a:pt x="4769" y="8140"/>
                  </a:lnTo>
                  <a:lnTo>
                    <a:pt x="4604" y="7359"/>
                  </a:lnTo>
                  <a:lnTo>
                    <a:pt x="4399" y="6537"/>
                  </a:lnTo>
                  <a:lnTo>
                    <a:pt x="4152" y="5715"/>
                  </a:lnTo>
                  <a:lnTo>
                    <a:pt x="3906" y="4892"/>
                  </a:lnTo>
                  <a:lnTo>
                    <a:pt x="3577" y="4111"/>
                  </a:lnTo>
                  <a:lnTo>
                    <a:pt x="3248" y="3330"/>
                  </a:lnTo>
                  <a:lnTo>
                    <a:pt x="2919" y="2631"/>
                  </a:lnTo>
                  <a:lnTo>
                    <a:pt x="2549" y="1974"/>
                  </a:lnTo>
                  <a:lnTo>
                    <a:pt x="2220" y="1357"/>
                  </a:lnTo>
                  <a:lnTo>
                    <a:pt x="1891" y="864"/>
                  </a:lnTo>
                  <a:lnTo>
                    <a:pt x="1521" y="453"/>
                  </a:lnTo>
                  <a:lnTo>
                    <a:pt x="1233" y="165"/>
                  </a:lnTo>
                  <a:lnTo>
                    <a:pt x="1069" y="83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5342850" y="1427400"/>
              <a:ext cx="102800" cy="228175"/>
            </a:xfrm>
            <a:custGeom>
              <a:avLst/>
              <a:gdLst/>
              <a:ahLst/>
              <a:cxnLst/>
              <a:rect l="l" t="t" r="r" b="b"/>
              <a:pathLst>
                <a:path w="4112" h="9127" extrusionOk="0">
                  <a:moveTo>
                    <a:pt x="3330" y="1"/>
                  </a:moveTo>
                  <a:lnTo>
                    <a:pt x="3084" y="124"/>
                  </a:lnTo>
                  <a:lnTo>
                    <a:pt x="2837" y="371"/>
                  </a:lnTo>
                  <a:lnTo>
                    <a:pt x="2549" y="741"/>
                  </a:lnTo>
                  <a:lnTo>
                    <a:pt x="2261" y="1152"/>
                  </a:lnTo>
                  <a:lnTo>
                    <a:pt x="1933" y="1645"/>
                  </a:lnTo>
                  <a:lnTo>
                    <a:pt x="1645" y="2221"/>
                  </a:lnTo>
                  <a:lnTo>
                    <a:pt x="1357" y="2796"/>
                  </a:lnTo>
                  <a:lnTo>
                    <a:pt x="1110" y="3454"/>
                  </a:lnTo>
                  <a:lnTo>
                    <a:pt x="823" y="4112"/>
                  </a:lnTo>
                  <a:lnTo>
                    <a:pt x="617" y="4810"/>
                  </a:lnTo>
                  <a:lnTo>
                    <a:pt x="411" y="5509"/>
                  </a:lnTo>
                  <a:lnTo>
                    <a:pt x="247" y="6167"/>
                  </a:lnTo>
                  <a:lnTo>
                    <a:pt x="83" y="6825"/>
                  </a:lnTo>
                  <a:lnTo>
                    <a:pt x="0" y="7441"/>
                  </a:lnTo>
                  <a:lnTo>
                    <a:pt x="0" y="7811"/>
                  </a:lnTo>
                  <a:lnTo>
                    <a:pt x="83" y="8099"/>
                  </a:lnTo>
                  <a:lnTo>
                    <a:pt x="206" y="8387"/>
                  </a:lnTo>
                  <a:lnTo>
                    <a:pt x="370" y="8592"/>
                  </a:lnTo>
                  <a:lnTo>
                    <a:pt x="576" y="8798"/>
                  </a:lnTo>
                  <a:lnTo>
                    <a:pt x="823" y="8921"/>
                  </a:lnTo>
                  <a:lnTo>
                    <a:pt x="1069" y="9045"/>
                  </a:lnTo>
                  <a:lnTo>
                    <a:pt x="1357" y="9086"/>
                  </a:lnTo>
                  <a:lnTo>
                    <a:pt x="1645" y="9127"/>
                  </a:lnTo>
                  <a:lnTo>
                    <a:pt x="1891" y="9086"/>
                  </a:lnTo>
                  <a:lnTo>
                    <a:pt x="2179" y="9004"/>
                  </a:lnTo>
                  <a:lnTo>
                    <a:pt x="2426" y="8880"/>
                  </a:lnTo>
                  <a:lnTo>
                    <a:pt x="2631" y="8716"/>
                  </a:lnTo>
                  <a:lnTo>
                    <a:pt x="2837" y="8469"/>
                  </a:lnTo>
                  <a:lnTo>
                    <a:pt x="2960" y="8181"/>
                  </a:lnTo>
                  <a:lnTo>
                    <a:pt x="3042" y="7852"/>
                  </a:lnTo>
                  <a:lnTo>
                    <a:pt x="3084" y="7277"/>
                  </a:lnTo>
                  <a:lnTo>
                    <a:pt x="3042" y="6578"/>
                  </a:lnTo>
                  <a:lnTo>
                    <a:pt x="2960" y="5920"/>
                  </a:lnTo>
                  <a:lnTo>
                    <a:pt x="3001" y="5345"/>
                  </a:lnTo>
                  <a:lnTo>
                    <a:pt x="3042" y="4769"/>
                  </a:lnTo>
                  <a:lnTo>
                    <a:pt x="3125" y="4276"/>
                  </a:lnTo>
                  <a:lnTo>
                    <a:pt x="3248" y="3783"/>
                  </a:lnTo>
                  <a:lnTo>
                    <a:pt x="3412" y="3330"/>
                  </a:lnTo>
                  <a:lnTo>
                    <a:pt x="3700" y="2549"/>
                  </a:lnTo>
                  <a:lnTo>
                    <a:pt x="3988" y="1851"/>
                  </a:lnTo>
                  <a:lnTo>
                    <a:pt x="4070" y="1522"/>
                  </a:lnTo>
                  <a:lnTo>
                    <a:pt x="4111" y="1234"/>
                  </a:lnTo>
                  <a:lnTo>
                    <a:pt x="4111" y="946"/>
                  </a:lnTo>
                  <a:lnTo>
                    <a:pt x="4070" y="658"/>
                  </a:lnTo>
                  <a:lnTo>
                    <a:pt x="3947" y="371"/>
                  </a:lnTo>
                  <a:lnTo>
                    <a:pt x="3741" y="124"/>
                  </a:lnTo>
                  <a:lnTo>
                    <a:pt x="3659" y="42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5165050" y="1220825"/>
              <a:ext cx="165500" cy="301150"/>
            </a:xfrm>
            <a:custGeom>
              <a:avLst/>
              <a:gdLst/>
              <a:ahLst/>
              <a:cxnLst/>
              <a:rect l="l" t="t" r="r" b="b"/>
              <a:pathLst>
                <a:path w="6620" h="12046" extrusionOk="0">
                  <a:moveTo>
                    <a:pt x="617" y="1"/>
                  </a:moveTo>
                  <a:lnTo>
                    <a:pt x="412" y="42"/>
                  </a:lnTo>
                  <a:lnTo>
                    <a:pt x="247" y="124"/>
                  </a:lnTo>
                  <a:lnTo>
                    <a:pt x="83" y="247"/>
                  </a:lnTo>
                  <a:lnTo>
                    <a:pt x="42" y="412"/>
                  </a:lnTo>
                  <a:lnTo>
                    <a:pt x="0" y="658"/>
                  </a:lnTo>
                  <a:lnTo>
                    <a:pt x="42" y="946"/>
                  </a:lnTo>
                  <a:lnTo>
                    <a:pt x="83" y="1275"/>
                  </a:lnTo>
                  <a:lnTo>
                    <a:pt x="206" y="1645"/>
                  </a:lnTo>
                  <a:lnTo>
                    <a:pt x="494" y="2591"/>
                  </a:lnTo>
                  <a:lnTo>
                    <a:pt x="1357" y="4893"/>
                  </a:lnTo>
                  <a:lnTo>
                    <a:pt x="1809" y="6290"/>
                  </a:lnTo>
                  <a:lnTo>
                    <a:pt x="2220" y="7811"/>
                  </a:lnTo>
                  <a:lnTo>
                    <a:pt x="2426" y="8551"/>
                  </a:lnTo>
                  <a:lnTo>
                    <a:pt x="2673" y="9209"/>
                  </a:lnTo>
                  <a:lnTo>
                    <a:pt x="2960" y="9744"/>
                  </a:lnTo>
                  <a:lnTo>
                    <a:pt x="3248" y="10237"/>
                  </a:lnTo>
                  <a:lnTo>
                    <a:pt x="3577" y="10648"/>
                  </a:lnTo>
                  <a:lnTo>
                    <a:pt x="3906" y="11018"/>
                  </a:lnTo>
                  <a:lnTo>
                    <a:pt x="4235" y="11265"/>
                  </a:lnTo>
                  <a:lnTo>
                    <a:pt x="4564" y="11511"/>
                  </a:lnTo>
                  <a:lnTo>
                    <a:pt x="4851" y="11676"/>
                  </a:lnTo>
                  <a:lnTo>
                    <a:pt x="5139" y="11799"/>
                  </a:lnTo>
                  <a:lnTo>
                    <a:pt x="5632" y="11963"/>
                  </a:lnTo>
                  <a:lnTo>
                    <a:pt x="6002" y="12046"/>
                  </a:lnTo>
                  <a:lnTo>
                    <a:pt x="6126" y="12046"/>
                  </a:lnTo>
                  <a:lnTo>
                    <a:pt x="6331" y="11717"/>
                  </a:lnTo>
                  <a:lnTo>
                    <a:pt x="6455" y="11347"/>
                  </a:lnTo>
                  <a:lnTo>
                    <a:pt x="6578" y="10977"/>
                  </a:lnTo>
                  <a:lnTo>
                    <a:pt x="6619" y="10607"/>
                  </a:lnTo>
                  <a:lnTo>
                    <a:pt x="6578" y="10237"/>
                  </a:lnTo>
                  <a:lnTo>
                    <a:pt x="6537" y="9867"/>
                  </a:lnTo>
                  <a:lnTo>
                    <a:pt x="6455" y="9497"/>
                  </a:lnTo>
                  <a:lnTo>
                    <a:pt x="6331" y="9086"/>
                  </a:lnTo>
                  <a:lnTo>
                    <a:pt x="6208" y="8716"/>
                  </a:lnTo>
                  <a:lnTo>
                    <a:pt x="6002" y="8346"/>
                  </a:lnTo>
                  <a:lnTo>
                    <a:pt x="5591" y="7565"/>
                  </a:lnTo>
                  <a:lnTo>
                    <a:pt x="5139" y="6866"/>
                  </a:lnTo>
                  <a:lnTo>
                    <a:pt x="4646" y="6167"/>
                  </a:lnTo>
                  <a:lnTo>
                    <a:pt x="4399" y="5797"/>
                  </a:lnTo>
                  <a:lnTo>
                    <a:pt x="4153" y="5345"/>
                  </a:lnTo>
                  <a:lnTo>
                    <a:pt x="3700" y="4317"/>
                  </a:lnTo>
                  <a:lnTo>
                    <a:pt x="3207" y="3207"/>
                  </a:lnTo>
                  <a:lnTo>
                    <a:pt x="2714" y="2097"/>
                  </a:lnTo>
                  <a:lnTo>
                    <a:pt x="2426" y="1563"/>
                  </a:lnTo>
                  <a:lnTo>
                    <a:pt x="2179" y="1111"/>
                  </a:lnTo>
                  <a:lnTo>
                    <a:pt x="1892" y="700"/>
                  </a:lnTo>
                  <a:lnTo>
                    <a:pt x="1604" y="371"/>
                  </a:lnTo>
                  <a:lnTo>
                    <a:pt x="1275" y="165"/>
                  </a:lnTo>
                  <a:lnTo>
                    <a:pt x="1110" y="83"/>
                  </a:lnTo>
                  <a:lnTo>
                    <a:pt x="9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5388075" y="1178700"/>
              <a:ext cx="109975" cy="242550"/>
            </a:xfrm>
            <a:custGeom>
              <a:avLst/>
              <a:gdLst/>
              <a:ahLst/>
              <a:cxnLst/>
              <a:rect l="l" t="t" r="r" b="b"/>
              <a:pathLst>
                <a:path w="4399" h="9702" extrusionOk="0">
                  <a:moveTo>
                    <a:pt x="3659" y="0"/>
                  </a:moveTo>
                  <a:lnTo>
                    <a:pt x="3536" y="41"/>
                  </a:lnTo>
                  <a:lnTo>
                    <a:pt x="3412" y="165"/>
                  </a:lnTo>
                  <a:lnTo>
                    <a:pt x="3248" y="329"/>
                  </a:lnTo>
                  <a:lnTo>
                    <a:pt x="2960" y="822"/>
                  </a:lnTo>
                  <a:lnTo>
                    <a:pt x="2631" y="1480"/>
                  </a:lnTo>
                  <a:lnTo>
                    <a:pt x="1850" y="3248"/>
                  </a:lnTo>
                  <a:lnTo>
                    <a:pt x="1357" y="4234"/>
                  </a:lnTo>
                  <a:lnTo>
                    <a:pt x="781" y="5303"/>
                  </a:lnTo>
                  <a:lnTo>
                    <a:pt x="493" y="5797"/>
                  </a:lnTo>
                  <a:lnTo>
                    <a:pt x="288" y="6290"/>
                  </a:lnTo>
                  <a:lnTo>
                    <a:pt x="124" y="6742"/>
                  </a:lnTo>
                  <a:lnTo>
                    <a:pt x="41" y="7194"/>
                  </a:lnTo>
                  <a:lnTo>
                    <a:pt x="0" y="7564"/>
                  </a:lnTo>
                  <a:lnTo>
                    <a:pt x="0" y="7934"/>
                  </a:lnTo>
                  <a:lnTo>
                    <a:pt x="41" y="8263"/>
                  </a:lnTo>
                  <a:lnTo>
                    <a:pt x="82" y="8551"/>
                  </a:lnTo>
                  <a:lnTo>
                    <a:pt x="165" y="8839"/>
                  </a:lnTo>
                  <a:lnTo>
                    <a:pt x="247" y="9044"/>
                  </a:lnTo>
                  <a:lnTo>
                    <a:pt x="452" y="9414"/>
                  </a:lnTo>
                  <a:lnTo>
                    <a:pt x="576" y="9620"/>
                  </a:lnTo>
                  <a:lnTo>
                    <a:pt x="658" y="9702"/>
                  </a:lnTo>
                  <a:lnTo>
                    <a:pt x="946" y="9620"/>
                  </a:lnTo>
                  <a:lnTo>
                    <a:pt x="1233" y="9496"/>
                  </a:lnTo>
                  <a:lnTo>
                    <a:pt x="1480" y="9373"/>
                  </a:lnTo>
                  <a:lnTo>
                    <a:pt x="1686" y="9168"/>
                  </a:lnTo>
                  <a:lnTo>
                    <a:pt x="1891" y="8962"/>
                  </a:lnTo>
                  <a:lnTo>
                    <a:pt x="2056" y="8756"/>
                  </a:lnTo>
                  <a:lnTo>
                    <a:pt x="2220" y="8469"/>
                  </a:lnTo>
                  <a:lnTo>
                    <a:pt x="2343" y="8222"/>
                  </a:lnTo>
                  <a:lnTo>
                    <a:pt x="2590" y="7605"/>
                  </a:lnTo>
                  <a:lnTo>
                    <a:pt x="2754" y="6989"/>
                  </a:lnTo>
                  <a:lnTo>
                    <a:pt x="2878" y="6331"/>
                  </a:lnTo>
                  <a:lnTo>
                    <a:pt x="3001" y="5673"/>
                  </a:lnTo>
                  <a:lnTo>
                    <a:pt x="3042" y="5344"/>
                  </a:lnTo>
                  <a:lnTo>
                    <a:pt x="3166" y="4974"/>
                  </a:lnTo>
                  <a:lnTo>
                    <a:pt x="3453" y="4152"/>
                  </a:lnTo>
                  <a:lnTo>
                    <a:pt x="3782" y="3289"/>
                  </a:lnTo>
                  <a:lnTo>
                    <a:pt x="4111" y="2426"/>
                  </a:lnTo>
                  <a:lnTo>
                    <a:pt x="4234" y="1973"/>
                  </a:lnTo>
                  <a:lnTo>
                    <a:pt x="4358" y="1562"/>
                  </a:lnTo>
                  <a:lnTo>
                    <a:pt x="4399" y="1192"/>
                  </a:lnTo>
                  <a:lnTo>
                    <a:pt x="4399" y="864"/>
                  </a:lnTo>
                  <a:lnTo>
                    <a:pt x="4358" y="576"/>
                  </a:lnTo>
                  <a:lnTo>
                    <a:pt x="4276" y="329"/>
                  </a:lnTo>
                  <a:lnTo>
                    <a:pt x="4193" y="206"/>
                  </a:lnTo>
                  <a:lnTo>
                    <a:pt x="4070" y="124"/>
                  </a:lnTo>
                  <a:lnTo>
                    <a:pt x="3947" y="41"/>
                  </a:lnTo>
                  <a:lnTo>
                    <a:pt x="38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5153750" y="1385275"/>
              <a:ext cx="127450" cy="197350"/>
            </a:xfrm>
            <a:custGeom>
              <a:avLst/>
              <a:gdLst/>
              <a:ahLst/>
              <a:cxnLst/>
              <a:rect l="l" t="t" r="r" b="b"/>
              <a:pathLst>
                <a:path w="5098" h="7894" extrusionOk="0">
                  <a:moveTo>
                    <a:pt x="370" y="0"/>
                  </a:moveTo>
                  <a:lnTo>
                    <a:pt x="165" y="535"/>
                  </a:lnTo>
                  <a:lnTo>
                    <a:pt x="41" y="987"/>
                  </a:lnTo>
                  <a:lnTo>
                    <a:pt x="0" y="1357"/>
                  </a:lnTo>
                  <a:lnTo>
                    <a:pt x="41" y="1727"/>
                  </a:lnTo>
                  <a:lnTo>
                    <a:pt x="124" y="2015"/>
                  </a:lnTo>
                  <a:lnTo>
                    <a:pt x="247" y="2302"/>
                  </a:lnTo>
                  <a:lnTo>
                    <a:pt x="411" y="2549"/>
                  </a:lnTo>
                  <a:lnTo>
                    <a:pt x="617" y="2796"/>
                  </a:lnTo>
                  <a:lnTo>
                    <a:pt x="1069" y="3248"/>
                  </a:lnTo>
                  <a:lnTo>
                    <a:pt x="1562" y="3782"/>
                  </a:lnTo>
                  <a:lnTo>
                    <a:pt x="1809" y="4070"/>
                  </a:lnTo>
                  <a:lnTo>
                    <a:pt x="2015" y="4358"/>
                  </a:lnTo>
                  <a:lnTo>
                    <a:pt x="2179" y="4728"/>
                  </a:lnTo>
                  <a:lnTo>
                    <a:pt x="2302" y="5180"/>
                  </a:lnTo>
                  <a:lnTo>
                    <a:pt x="2508" y="5673"/>
                  </a:lnTo>
                  <a:lnTo>
                    <a:pt x="2713" y="6125"/>
                  </a:lnTo>
                  <a:lnTo>
                    <a:pt x="3001" y="6537"/>
                  </a:lnTo>
                  <a:lnTo>
                    <a:pt x="3289" y="6907"/>
                  </a:lnTo>
                  <a:lnTo>
                    <a:pt x="3577" y="7194"/>
                  </a:lnTo>
                  <a:lnTo>
                    <a:pt x="3906" y="7482"/>
                  </a:lnTo>
                  <a:lnTo>
                    <a:pt x="4235" y="7688"/>
                  </a:lnTo>
                  <a:lnTo>
                    <a:pt x="4522" y="7852"/>
                  </a:lnTo>
                  <a:lnTo>
                    <a:pt x="4646" y="7893"/>
                  </a:lnTo>
                  <a:lnTo>
                    <a:pt x="4769" y="7893"/>
                  </a:lnTo>
                  <a:lnTo>
                    <a:pt x="4851" y="7852"/>
                  </a:lnTo>
                  <a:lnTo>
                    <a:pt x="4974" y="7811"/>
                  </a:lnTo>
                  <a:lnTo>
                    <a:pt x="5016" y="7729"/>
                  </a:lnTo>
                  <a:lnTo>
                    <a:pt x="5057" y="7605"/>
                  </a:lnTo>
                  <a:lnTo>
                    <a:pt x="5098" y="7482"/>
                  </a:lnTo>
                  <a:lnTo>
                    <a:pt x="5057" y="7400"/>
                  </a:lnTo>
                  <a:lnTo>
                    <a:pt x="4810" y="6783"/>
                  </a:lnTo>
                  <a:lnTo>
                    <a:pt x="4440" y="6043"/>
                  </a:lnTo>
                  <a:lnTo>
                    <a:pt x="4029" y="5221"/>
                  </a:lnTo>
                  <a:lnTo>
                    <a:pt x="3495" y="4276"/>
                  </a:lnTo>
                  <a:lnTo>
                    <a:pt x="2878" y="3289"/>
                  </a:lnTo>
                  <a:lnTo>
                    <a:pt x="2179" y="2220"/>
                  </a:lnTo>
                  <a:lnTo>
                    <a:pt x="1316" y="111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5445625" y="1312300"/>
              <a:ext cx="185000" cy="201450"/>
            </a:xfrm>
            <a:custGeom>
              <a:avLst/>
              <a:gdLst/>
              <a:ahLst/>
              <a:cxnLst/>
              <a:rect l="l" t="t" r="r" b="b"/>
              <a:pathLst>
                <a:path w="7400" h="8058" extrusionOk="0">
                  <a:moveTo>
                    <a:pt x="6290" y="0"/>
                  </a:moveTo>
                  <a:lnTo>
                    <a:pt x="5632" y="42"/>
                  </a:lnTo>
                  <a:lnTo>
                    <a:pt x="5303" y="83"/>
                  </a:lnTo>
                  <a:lnTo>
                    <a:pt x="4933" y="165"/>
                  </a:lnTo>
                  <a:lnTo>
                    <a:pt x="4605" y="247"/>
                  </a:lnTo>
                  <a:lnTo>
                    <a:pt x="4317" y="412"/>
                  </a:lnTo>
                  <a:lnTo>
                    <a:pt x="4029" y="617"/>
                  </a:lnTo>
                  <a:lnTo>
                    <a:pt x="3782" y="864"/>
                  </a:lnTo>
                  <a:lnTo>
                    <a:pt x="3577" y="1193"/>
                  </a:lnTo>
                  <a:lnTo>
                    <a:pt x="3453" y="1563"/>
                  </a:lnTo>
                  <a:lnTo>
                    <a:pt x="3330" y="1933"/>
                  </a:lnTo>
                  <a:lnTo>
                    <a:pt x="3207" y="2261"/>
                  </a:lnTo>
                  <a:lnTo>
                    <a:pt x="3083" y="2508"/>
                  </a:lnTo>
                  <a:lnTo>
                    <a:pt x="2919" y="2673"/>
                  </a:lnTo>
                  <a:lnTo>
                    <a:pt x="2755" y="2837"/>
                  </a:lnTo>
                  <a:lnTo>
                    <a:pt x="2590" y="2960"/>
                  </a:lnTo>
                  <a:lnTo>
                    <a:pt x="2261" y="3125"/>
                  </a:lnTo>
                  <a:lnTo>
                    <a:pt x="1850" y="3289"/>
                  </a:lnTo>
                  <a:lnTo>
                    <a:pt x="1439" y="3495"/>
                  </a:lnTo>
                  <a:lnTo>
                    <a:pt x="1192" y="3659"/>
                  </a:lnTo>
                  <a:lnTo>
                    <a:pt x="987" y="3865"/>
                  </a:lnTo>
                  <a:lnTo>
                    <a:pt x="740" y="4111"/>
                  </a:lnTo>
                  <a:lnTo>
                    <a:pt x="535" y="4440"/>
                  </a:lnTo>
                  <a:lnTo>
                    <a:pt x="329" y="4769"/>
                  </a:lnTo>
                  <a:lnTo>
                    <a:pt x="165" y="5139"/>
                  </a:lnTo>
                  <a:lnTo>
                    <a:pt x="83" y="5468"/>
                  </a:lnTo>
                  <a:lnTo>
                    <a:pt x="0" y="5797"/>
                  </a:lnTo>
                  <a:lnTo>
                    <a:pt x="0" y="6126"/>
                  </a:lnTo>
                  <a:lnTo>
                    <a:pt x="0" y="6413"/>
                  </a:lnTo>
                  <a:lnTo>
                    <a:pt x="41" y="6701"/>
                  </a:lnTo>
                  <a:lnTo>
                    <a:pt x="83" y="6948"/>
                  </a:lnTo>
                  <a:lnTo>
                    <a:pt x="247" y="7400"/>
                  </a:lnTo>
                  <a:lnTo>
                    <a:pt x="411" y="7770"/>
                  </a:lnTo>
                  <a:lnTo>
                    <a:pt x="576" y="8058"/>
                  </a:lnTo>
                  <a:lnTo>
                    <a:pt x="946" y="7359"/>
                  </a:lnTo>
                  <a:lnTo>
                    <a:pt x="1357" y="6701"/>
                  </a:lnTo>
                  <a:lnTo>
                    <a:pt x="1850" y="6002"/>
                  </a:lnTo>
                  <a:lnTo>
                    <a:pt x="2385" y="5304"/>
                  </a:lnTo>
                  <a:lnTo>
                    <a:pt x="2919" y="4605"/>
                  </a:lnTo>
                  <a:lnTo>
                    <a:pt x="3495" y="3947"/>
                  </a:lnTo>
                  <a:lnTo>
                    <a:pt x="4646" y="2755"/>
                  </a:lnTo>
                  <a:lnTo>
                    <a:pt x="5714" y="1686"/>
                  </a:lnTo>
                  <a:lnTo>
                    <a:pt x="6578" y="864"/>
                  </a:lnTo>
                  <a:lnTo>
                    <a:pt x="7400" y="124"/>
                  </a:lnTo>
                  <a:lnTo>
                    <a:pt x="6866" y="42"/>
                  </a:lnTo>
                  <a:lnTo>
                    <a:pt x="62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5499050" y="2053300"/>
              <a:ext cx="98700" cy="514900"/>
            </a:xfrm>
            <a:custGeom>
              <a:avLst/>
              <a:gdLst/>
              <a:ahLst/>
              <a:cxnLst/>
              <a:rect l="l" t="t" r="r" b="b"/>
              <a:pathLst>
                <a:path w="3948" h="20596" extrusionOk="0">
                  <a:moveTo>
                    <a:pt x="1275" y="0"/>
                  </a:moveTo>
                  <a:lnTo>
                    <a:pt x="1070" y="781"/>
                  </a:lnTo>
                  <a:lnTo>
                    <a:pt x="864" y="1727"/>
                  </a:lnTo>
                  <a:lnTo>
                    <a:pt x="618" y="3001"/>
                  </a:lnTo>
                  <a:lnTo>
                    <a:pt x="412" y="4604"/>
                  </a:lnTo>
                  <a:lnTo>
                    <a:pt x="207" y="6454"/>
                  </a:lnTo>
                  <a:lnTo>
                    <a:pt x="42" y="8592"/>
                  </a:lnTo>
                  <a:lnTo>
                    <a:pt x="1" y="9743"/>
                  </a:lnTo>
                  <a:lnTo>
                    <a:pt x="1" y="10935"/>
                  </a:lnTo>
                  <a:lnTo>
                    <a:pt x="42" y="13237"/>
                  </a:lnTo>
                  <a:lnTo>
                    <a:pt x="124" y="15210"/>
                  </a:lnTo>
                  <a:lnTo>
                    <a:pt x="289" y="16896"/>
                  </a:lnTo>
                  <a:lnTo>
                    <a:pt x="453" y="18253"/>
                  </a:lnTo>
                  <a:lnTo>
                    <a:pt x="618" y="19280"/>
                  </a:lnTo>
                  <a:lnTo>
                    <a:pt x="782" y="20020"/>
                  </a:lnTo>
                  <a:lnTo>
                    <a:pt x="946" y="20596"/>
                  </a:lnTo>
                  <a:lnTo>
                    <a:pt x="3002" y="20596"/>
                  </a:lnTo>
                  <a:lnTo>
                    <a:pt x="3166" y="20020"/>
                  </a:lnTo>
                  <a:lnTo>
                    <a:pt x="3331" y="19280"/>
                  </a:lnTo>
                  <a:lnTo>
                    <a:pt x="3495" y="18253"/>
                  </a:lnTo>
                  <a:lnTo>
                    <a:pt x="3660" y="16896"/>
                  </a:lnTo>
                  <a:lnTo>
                    <a:pt x="3824" y="15210"/>
                  </a:lnTo>
                  <a:lnTo>
                    <a:pt x="3906" y="13237"/>
                  </a:lnTo>
                  <a:lnTo>
                    <a:pt x="3947" y="10935"/>
                  </a:lnTo>
                  <a:lnTo>
                    <a:pt x="3947" y="9743"/>
                  </a:lnTo>
                  <a:lnTo>
                    <a:pt x="3906" y="8592"/>
                  </a:lnTo>
                  <a:lnTo>
                    <a:pt x="3742" y="6454"/>
                  </a:lnTo>
                  <a:lnTo>
                    <a:pt x="3536" y="4604"/>
                  </a:lnTo>
                  <a:lnTo>
                    <a:pt x="3290" y="3001"/>
                  </a:lnTo>
                  <a:lnTo>
                    <a:pt x="3084" y="1727"/>
                  </a:lnTo>
                  <a:lnTo>
                    <a:pt x="2879" y="781"/>
                  </a:lnTo>
                  <a:lnTo>
                    <a:pt x="26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5306875" y="1858025"/>
              <a:ext cx="136725" cy="710175"/>
            </a:xfrm>
            <a:custGeom>
              <a:avLst/>
              <a:gdLst/>
              <a:ahLst/>
              <a:cxnLst/>
              <a:rect l="l" t="t" r="r" b="b"/>
              <a:pathLst>
                <a:path w="5469" h="28407" extrusionOk="0">
                  <a:moveTo>
                    <a:pt x="1768" y="0"/>
                  </a:moveTo>
                  <a:lnTo>
                    <a:pt x="1522" y="1110"/>
                  </a:lnTo>
                  <a:lnTo>
                    <a:pt x="1234" y="2385"/>
                  </a:lnTo>
                  <a:lnTo>
                    <a:pt x="905" y="4152"/>
                  </a:lnTo>
                  <a:lnTo>
                    <a:pt x="576" y="6331"/>
                  </a:lnTo>
                  <a:lnTo>
                    <a:pt x="412" y="7606"/>
                  </a:lnTo>
                  <a:lnTo>
                    <a:pt x="288" y="8921"/>
                  </a:lnTo>
                  <a:lnTo>
                    <a:pt x="165" y="10360"/>
                  </a:lnTo>
                  <a:lnTo>
                    <a:pt x="83" y="11840"/>
                  </a:lnTo>
                  <a:lnTo>
                    <a:pt x="1" y="13443"/>
                  </a:lnTo>
                  <a:lnTo>
                    <a:pt x="1" y="15087"/>
                  </a:lnTo>
                  <a:lnTo>
                    <a:pt x="1" y="16732"/>
                  </a:lnTo>
                  <a:lnTo>
                    <a:pt x="42" y="18253"/>
                  </a:lnTo>
                  <a:lnTo>
                    <a:pt x="124" y="19692"/>
                  </a:lnTo>
                  <a:lnTo>
                    <a:pt x="206" y="21007"/>
                  </a:lnTo>
                  <a:lnTo>
                    <a:pt x="412" y="23309"/>
                  </a:lnTo>
                  <a:lnTo>
                    <a:pt x="658" y="25159"/>
                  </a:lnTo>
                  <a:lnTo>
                    <a:pt x="864" y="26598"/>
                  </a:lnTo>
                  <a:lnTo>
                    <a:pt x="1069" y="27585"/>
                  </a:lnTo>
                  <a:lnTo>
                    <a:pt x="1275" y="28407"/>
                  </a:lnTo>
                  <a:lnTo>
                    <a:pt x="4153" y="28407"/>
                  </a:lnTo>
                  <a:lnTo>
                    <a:pt x="4358" y="27585"/>
                  </a:lnTo>
                  <a:lnTo>
                    <a:pt x="4564" y="26598"/>
                  </a:lnTo>
                  <a:lnTo>
                    <a:pt x="4810" y="25159"/>
                  </a:lnTo>
                  <a:lnTo>
                    <a:pt x="5057" y="23309"/>
                  </a:lnTo>
                  <a:lnTo>
                    <a:pt x="5263" y="21007"/>
                  </a:lnTo>
                  <a:lnTo>
                    <a:pt x="5345" y="19692"/>
                  </a:lnTo>
                  <a:lnTo>
                    <a:pt x="5427" y="18253"/>
                  </a:lnTo>
                  <a:lnTo>
                    <a:pt x="5468" y="16732"/>
                  </a:lnTo>
                  <a:lnTo>
                    <a:pt x="5468" y="15087"/>
                  </a:lnTo>
                  <a:lnTo>
                    <a:pt x="5468" y="13443"/>
                  </a:lnTo>
                  <a:lnTo>
                    <a:pt x="5386" y="11840"/>
                  </a:lnTo>
                  <a:lnTo>
                    <a:pt x="5304" y="10360"/>
                  </a:lnTo>
                  <a:lnTo>
                    <a:pt x="5180" y="8921"/>
                  </a:lnTo>
                  <a:lnTo>
                    <a:pt x="5057" y="7606"/>
                  </a:lnTo>
                  <a:lnTo>
                    <a:pt x="4893" y="6331"/>
                  </a:lnTo>
                  <a:lnTo>
                    <a:pt x="4564" y="4152"/>
                  </a:lnTo>
                  <a:lnTo>
                    <a:pt x="4235" y="2385"/>
                  </a:lnTo>
                  <a:lnTo>
                    <a:pt x="3947" y="1110"/>
                  </a:lnTo>
                  <a:lnTo>
                    <a:pt x="3659" y="0"/>
                  </a:lnTo>
                  <a:close/>
                </a:path>
              </a:pathLst>
            </a:custGeom>
            <a:solidFill>
              <a:srgbClr val="B963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8" name="Google Shape;908;p37"/>
          <p:cNvGrpSpPr/>
          <p:nvPr/>
        </p:nvGrpSpPr>
        <p:grpSpPr>
          <a:xfrm>
            <a:off x="7034426" y="2378286"/>
            <a:ext cx="4006773" cy="2017503"/>
            <a:chOff x="238125" y="3855925"/>
            <a:chExt cx="1898225" cy="955800"/>
          </a:xfrm>
        </p:grpSpPr>
        <p:sp>
          <p:nvSpPr>
            <p:cNvPr id="909" name="Google Shape;909;p37"/>
            <p:cNvSpPr/>
            <p:nvPr/>
          </p:nvSpPr>
          <p:spPr>
            <a:xfrm>
              <a:off x="446750" y="4246450"/>
              <a:ext cx="741000" cy="167550"/>
            </a:xfrm>
            <a:custGeom>
              <a:avLst/>
              <a:gdLst/>
              <a:ahLst/>
              <a:cxnLst/>
              <a:rect l="l" t="t" r="r" b="b"/>
              <a:pathLst>
                <a:path w="29640" h="6702" extrusionOk="0">
                  <a:moveTo>
                    <a:pt x="0" y="1"/>
                  </a:moveTo>
                  <a:lnTo>
                    <a:pt x="1316" y="6702"/>
                  </a:lnTo>
                  <a:lnTo>
                    <a:pt x="29640" y="6702"/>
                  </a:lnTo>
                  <a:lnTo>
                    <a:pt x="296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1187725" y="4246450"/>
              <a:ext cx="741025" cy="167550"/>
            </a:xfrm>
            <a:custGeom>
              <a:avLst/>
              <a:gdLst/>
              <a:ahLst/>
              <a:cxnLst/>
              <a:rect l="l" t="t" r="r" b="b"/>
              <a:pathLst>
                <a:path w="29641" h="6702" extrusionOk="0">
                  <a:moveTo>
                    <a:pt x="1" y="1"/>
                  </a:moveTo>
                  <a:lnTo>
                    <a:pt x="1" y="6702"/>
                  </a:lnTo>
                  <a:lnTo>
                    <a:pt x="28284" y="6702"/>
                  </a:lnTo>
                  <a:lnTo>
                    <a:pt x="296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324450" y="3988500"/>
              <a:ext cx="148000" cy="257975"/>
            </a:xfrm>
            <a:custGeom>
              <a:avLst/>
              <a:gdLst/>
              <a:ahLst/>
              <a:cxnLst/>
              <a:rect l="l" t="t" r="r" b="b"/>
              <a:pathLst>
                <a:path w="5920" h="10319" extrusionOk="0">
                  <a:moveTo>
                    <a:pt x="0" y="1"/>
                  </a:moveTo>
                  <a:lnTo>
                    <a:pt x="4892" y="10319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1899950" y="3988500"/>
              <a:ext cx="150075" cy="257975"/>
            </a:xfrm>
            <a:custGeom>
              <a:avLst/>
              <a:gdLst/>
              <a:ahLst/>
              <a:cxnLst/>
              <a:rect l="l" t="t" r="r" b="b"/>
              <a:pathLst>
                <a:path w="6003" h="10319" extrusionOk="0">
                  <a:moveTo>
                    <a:pt x="1" y="1"/>
                  </a:moveTo>
                  <a:lnTo>
                    <a:pt x="1069" y="10319"/>
                  </a:lnTo>
                  <a:lnTo>
                    <a:pt x="6003" y="1"/>
                  </a:lnTo>
                  <a:close/>
                </a:path>
              </a:pathLst>
            </a:custGeom>
            <a:solidFill>
              <a:srgbClr val="EC8F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446750" y="3855925"/>
              <a:ext cx="1479950" cy="390550"/>
            </a:xfrm>
            <a:custGeom>
              <a:avLst/>
              <a:gdLst/>
              <a:ahLst/>
              <a:cxnLst/>
              <a:rect l="l" t="t" r="r" b="b"/>
              <a:pathLst>
                <a:path w="59198" h="15622" extrusionOk="0">
                  <a:moveTo>
                    <a:pt x="4276" y="1"/>
                  </a:moveTo>
                  <a:lnTo>
                    <a:pt x="3947" y="42"/>
                  </a:lnTo>
                  <a:lnTo>
                    <a:pt x="3659" y="124"/>
                  </a:lnTo>
                  <a:lnTo>
                    <a:pt x="3371" y="247"/>
                  </a:lnTo>
                  <a:lnTo>
                    <a:pt x="3083" y="371"/>
                  </a:lnTo>
                  <a:lnTo>
                    <a:pt x="2837" y="494"/>
                  </a:lnTo>
                  <a:lnTo>
                    <a:pt x="2590" y="658"/>
                  </a:lnTo>
                  <a:lnTo>
                    <a:pt x="2343" y="864"/>
                  </a:lnTo>
                  <a:lnTo>
                    <a:pt x="2138" y="1069"/>
                  </a:lnTo>
                  <a:lnTo>
                    <a:pt x="1932" y="1316"/>
                  </a:lnTo>
                  <a:lnTo>
                    <a:pt x="1768" y="1563"/>
                  </a:lnTo>
                  <a:lnTo>
                    <a:pt x="1645" y="1809"/>
                  </a:lnTo>
                  <a:lnTo>
                    <a:pt x="1480" y="2097"/>
                  </a:lnTo>
                  <a:lnTo>
                    <a:pt x="1398" y="2385"/>
                  </a:lnTo>
                  <a:lnTo>
                    <a:pt x="1316" y="2673"/>
                  </a:lnTo>
                  <a:lnTo>
                    <a:pt x="1275" y="3001"/>
                  </a:lnTo>
                  <a:lnTo>
                    <a:pt x="0" y="15622"/>
                  </a:lnTo>
                  <a:lnTo>
                    <a:pt x="59197" y="15622"/>
                  </a:lnTo>
                  <a:lnTo>
                    <a:pt x="57923" y="3001"/>
                  </a:lnTo>
                  <a:lnTo>
                    <a:pt x="57841" y="2673"/>
                  </a:lnTo>
                  <a:lnTo>
                    <a:pt x="57800" y="2385"/>
                  </a:lnTo>
                  <a:lnTo>
                    <a:pt x="57676" y="2097"/>
                  </a:lnTo>
                  <a:lnTo>
                    <a:pt x="57553" y="1809"/>
                  </a:lnTo>
                  <a:lnTo>
                    <a:pt x="57389" y="1563"/>
                  </a:lnTo>
                  <a:lnTo>
                    <a:pt x="57224" y="1316"/>
                  </a:lnTo>
                  <a:lnTo>
                    <a:pt x="57019" y="1069"/>
                  </a:lnTo>
                  <a:lnTo>
                    <a:pt x="56813" y="864"/>
                  </a:lnTo>
                  <a:lnTo>
                    <a:pt x="56608" y="658"/>
                  </a:lnTo>
                  <a:lnTo>
                    <a:pt x="56361" y="494"/>
                  </a:lnTo>
                  <a:lnTo>
                    <a:pt x="56073" y="371"/>
                  </a:lnTo>
                  <a:lnTo>
                    <a:pt x="55785" y="247"/>
                  </a:lnTo>
                  <a:lnTo>
                    <a:pt x="55498" y="124"/>
                  </a:lnTo>
                  <a:lnTo>
                    <a:pt x="55210" y="42"/>
                  </a:lnTo>
                  <a:lnTo>
                    <a:pt x="549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436475" y="4544500"/>
              <a:ext cx="139775" cy="267225"/>
            </a:xfrm>
            <a:custGeom>
              <a:avLst/>
              <a:gdLst/>
              <a:ahLst/>
              <a:cxnLst/>
              <a:rect l="l" t="t" r="r" b="b"/>
              <a:pathLst>
                <a:path w="5591" h="10689" extrusionOk="0">
                  <a:moveTo>
                    <a:pt x="452" y="1"/>
                  </a:moveTo>
                  <a:lnTo>
                    <a:pt x="0" y="10689"/>
                  </a:lnTo>
                  <a:lnTo>
                    <a:pt x="1644" y="10689"/>
                  </a:lnTo>
                  <a:lnTo>
                    <a:pt x="5591" y="12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1797175" y="4544500"/>
              <a:ext cx="139800" cy="267225"/>
            </a:xfrm>
            <a:custGeom>
              <a:avLst/>
              <a:gdLst/>
              <a:ahLst/>
              <a:cxnLst/>
              <a:rect l="l" t="t" r="r" b="b"/>
              <a:pathLst>
                <a:path w="5592" h="10689" extrusionOk="0">
                  <a:moveTo>
                    <a:pt x="5139" y="1"/>
                  </a:moveTo>
                  <a:lnTo>
                    <a:pt x="1" y="124"/>
                  </a:lnTo>
                  <a:lnTo>
                    <a:pt x="3906" y="10689"/>
                  </a:lnTo>
                  <a:lnTo>
                    <a:pt x="5591" y="10689"/>
                  </a:lnTo>
                  <a:lnTo>
                    <a:pt x="5139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1185675" y="4245425"/>
              <a:ext cx="3125" cy="170625"/>
            </a:xfrm>
            <a:custGeom>
              <a:avLst/>
              <a:gdLst/>
              <a:ahLst/>
              <a:cxnLst/>
              <a:rect l="l" t="t" r="r" b="b"/>
              <a:pathLst>
                <a:path w="125" h="6825" extrusionOk="0">
                  <a:moveTo>
                    <a:pt x="42" y="1"/>
                  </a:moveTo>
                  <a:lnTo>
                    <a:pt x="1" y="42"/>
                  </a:lnTo>
                  <a:lnTo>
                    <a:pt x="1" y="6743"/>
                  </a:lnTo>
                  <a:lnTo>
                    <a:pt x="42" y="6784"/>
                  </a:lnTo>
                  <a:lnTo>
                    <a:pt x="83" y="6825"/>
                  </a:lnTo>
                  <a:lnTo>
                    <a:pt x="124" y="6784"/>
                  </a:lnTo>
                  <a:lnTo>
                    <a:pt x="124" y="6743"/>
                  </a:lnTo>
                  <a:lnTo>
                    <a:pt x="124" y="4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1632750" y="4110800"/>
              <a:ext cx="328900" cy="227150"/>
            </a:xfrm>
            <a:custGeom>
              <a:avLst/>
              <a:gdLst/>
              <a:ahLst/>
              <a:cxnLst/>
              <a:rect l="l" t="t" r="r" b="b"/>
              <a:pathLst>
                <a:path w="13156" h="9086" extrusionOk="0">
                  <a:moveTo>
                    <a:pt x="1768" y="1"/>
                  </a:moveTo>
                  <a:lnTo>
                    <a:pt x="1645" y="165"/>
                  </a:lnTo>
                  <a:lnTo>
                    <a:pt x="1357" y="658"/>
                  </a:lnTo>
                  <a:lnTo>
                    <a:pt x="1028" y="1439"/>
                  </a:lnTo>
                  <a:lnTo>
                    <a:pt x="617" y="2467"/>
                  </a:lnTo>
                  <a:lnTo>
                    <a:pt x="452" y="3043"/>
                  </a:lnTo>
                  <a:lnTo>
                    <a:pt x="288" y="3700"/>
                  </a:lnTo>
                  <a:lnTo>
                    <a:pt x="165" y="4358"/>
                  </a:lnTo>
                  <a:lnTo>
                    <a:pt x="41" y="5057"/>
                  </a:lnTo>
                  <a:lnTo>
                    <a:pt x="0" y="5797"/>
                  </a:lnTo>
                  <a:lnTo>
                    <a:pt x="0" y="6578"/>
                  </a:lnTo>
                  <a:lnTo>
                    <a:pt x="82" y="7359"/>
                  </a:lnTo>
                  <a:lnTo>
                    <a:pt x="206" y="8181"/>
                  </a:lnTo>
                  <a:lnTo>
                    <a:pt x="2015" y="8387"/>
                  </a:lnTo>
                  <a:lnTo>
                    <a:pt x="3906" y="8551"/>
                  </a:lnTo>
                  <a:lnTo>
                    <a:pt x="7441" y="8839"/>
                  </a:lnTo>
                  <a:lnTo>
                    <a:pt x="10113" y="9003"/>
                  </a:lnTo>
                  <a:lnTo>
                    <a:pt x="11182" y="9086"/>
                  </a:lnTo>
                  <a:lnTo>
                    <a:pt x="11264" y="8921"/>
                  </a:lnTo>
                  <a:lnTo>
                    <a:pt x="11552" y="8469"/>
                  </a:lnTo>
                  <a:lnTo>
                    <a:pt x="11922" y="7770"/>
                  </a:lnTo>
                  <a:lnTo>
                    <a:pt x="12333" y="6784"/>
                  </a:lnTo>
                  <a:lnTo>
                    <a:pt x="12538" y="6208"/>
                  </a:lnTo>
                  <a:lnTo>
                    <a:pt x="12703" y="5591"/>
                  </a:lnTo>
                  <a:lnTo>
                    <a:pt x="12867" y="4934"/>
                  </a:lnTo>
                  <a:lnTo>
                    <a:pt x="12991" y="4235"/>
                  </a:lnTo>
                  <a:lnTo>
                    <a:pt x="13114" y="3495"/>
                  </a:lnTo>
                  <a:lnTo>
                    <a:pt x="13155" y="2673"/>
                  </a:lnTo>
                  <a:lnTo>
                    <a:pt x="13155" y="1850"/>
                  </a:lnTo>
                  <a:lnTo>
                    <a:pt x="13073" y="987"/>
                  </a:lnTo>
                  <a:lnTo>
                    <a:pt x="12045" y="823"/>
                  </a:lnTo>
                  <a:lnTo>
                    <a:pt x="9414" y="494"/>
                  </a:lnTo>
                  <a:lnTo>
                    <a:pt x="7688" y="329"/>
                  </a:lnTo>
                  <a:lnTo>
                    <a:pt x="5797" y="165"/>
                  </a:lnTo>
                  <a:lnTo>
                    <a:pt x="3782" y="4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1432325" y="4061475"/>
              <a:ext cx="304250" cy="269275"/>
            </a:xfrm>
            <a:custGeom>
              <a:avLst/>
              <a:gdLst/>
              <a:ahLst/>
              <a:cxnLst/>
              <a:rect l="l" t="t" r="r" b="b"/>
              <a:pathLst>
                <a:path w="12170" h="10771" extrusionOk="0">
                  <a:moveTo>
                    <a:pt x="3988" y="0"/>
                  </a:moveTo>
                  <a:lnTo>
                    <a:pt x="3002" y="41"/>
                  </a:lnTo>
                  <a:lnTo>
                    <a:pt x="2180" y="83"/>
                  </a:lnTo>
                  <a:lnTo>
                    <a:pt x="1851" y="946"/>
                  </a:lnTo>
                  <a:lnTo>
                    <a:pt x="1522" y="1891"/>
                  </a:lnTo>
                  <a:lnTo>
                    <a:pt x="1111" y="3166"/>
                  </a:lnTo>
                  <a:lnTo>
                    <a:pt x="741" y="4605"/>
                  </a:lnTo>
                  <a:lnTo>
                    <a:pt x="371" y="6208"/>
                  </a:lnTo>
                  <a:lnTo>
                    <a:pt x="248" y="7030"/>
                  </a:lnTo>
                  <a:lnTo>
                    <a:pt x="124" y="7852"/>
                  </a:lnTo>
                  <a:lnTo>
                    <a:pt x="42" y="8674"/>
                  </a:lnTo>
                  <a:lnTo>
                    <a:pt x="1" y="9538"/>
                  </a:lnTo>
                  <a:lnTo>
                    <a:pt x="2015" y="9908"/>
                  </a:lnTo>
                  <a:lnTo>
                    <a:pt x="3865" y="10195"/>
                  </a:lnTo>
                  <a:lnTo>
                    <a:pt x="5510" y="10442"/>
                  </a:lnTo>
                  <a:lnTo>
                    <a:pt x="6948" y="10565"/>
                  </a:lnTo>
                  <a:lnTo>
                    <a:pt x="8099" y="10689"/>
                  </a:lnTo>
                  <a:lnTo>
                    <a:pt x="8963" y="10730"/>
                  </a:lnTo>
                  <a:lnTo>
                    <a:pt x="9703" y="10771"/>
                  </a:lnTo>
                  <a:lnTo>
                    <a:pt x="9785" y="10648"/>
                  </a:lnTo>
                  <a:lnTo>
                    <a:pt x="9990" y="10237"/>
                  </a:lnTo>
                  <a:lnTo>
                    <a:pt x="10278" y="9579"/>
                  </a:lnTo>
                  <a:lnTo>
                    <a:pt x="10689" y="8633"/>
                  </a:lnTo>
                  <a:lnTo>
                    <a:pt x="11100" y="7318"/>
                  </a:lnTo>
                  <a:lnTo>
                    <a:pt x="11306" y="6578"/>
                  </a:lnTo>
                  <a:lnTo>
                    <a:pt x="11470" y="5715"/>
                  </a:lnTo>
                  <a:lnTo>
                    <a:pt x="11676" y="4769"/>
                  </a:lnTo>
                  <a:lnTo>
                    <a:pt x="11881" y="3700"/>
                  </a:lnTo>
                  <a:lnTo>
                    <a:pt x="12046" y="2549"/>
                  </a:lnTo>
                  <a:lnTo>
                    <a:pt x="12169" y="1316"/>
                  </a:lnTo>
                  <a:lnTo>
                    <a:pt x="11224" y="1028"/>
                  </a:lnTo>
                  <a:lnTo>
                    <a:pt x="10278" y="740"/>
                  </a:lnTo>
                  <a:lnTo>
                    <a:pt x="9333" y="535"/>
                  </a:lnTo>
                  <a:lnTo>
                    <a:pt x="8428" y="370"/>
                  </a:lnTo>
                  <a:lnTo>
                    <a:pt x="7565" y="247"/>
                  </a:lnTo>
                  <a:lnTo>
                    <a:pt x="6743" y="165"/>
                  </a:lnTo>
                  <a:lnTo>
                    <a:pt x="5263" y="41"/>
                  </a:lnTo>
                  <a:lnTo>
                    <a:pt x="3988" y="0"/>
                  </a:lnTo>
                  <a:close/>
                </a:path>
              </a:pathLst>
            </a:custGeom>
            <a:solidFill>
              <a:srgbClr val="E67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1253500" y="4087175"/>
              <a:ext cx="275475" cy="242550"/>
            </a:xfrm>
            <a:custGeom>
              <a:avLst/>
              <a:gdLst/>
              <a:ahLst/>
              <a:cxnLst/>
              <a:rect l="l" t="t" r="r" b="b"/>
              <a:pathLst>
                <a:path w="11019" h="9702" extrusionOk="0">
                  <a:moveTo>
                    <a:pt x="2714" y="0"/>
                  </a:moveTo>
                  <a:lnTo>
                    <a:pt x="1974" y="41"/>
                  </a:lnTo>
                  <a:lnTo>
                    <a:pt x="1686" y="822"/>
                  </a:lnTo>
                  <a:lnTo>
                    <a:pt x="1357" y="1727"/>
                  </a:lnTo>
                  <a:lnTo>
                    <a:pt x="1029" y="2837"/>
                  </a:lnTo>
                  <a:lnTo>
                    <a:pt x="659" y="4152"/>
                  </a:lnTo>
                  <a:lnTo>
                    <a:pt x="330" y="5591"/>
                  </a:lnTo>
                  <a:lnTo>
                    <a:pt x="206" y="6331"/>
                  </a:lnTo>
                  <a:lnTo>
                    <a:pt x="124" y="7071"/>
                  </a:lnTo>
                  <a:lnTo>
                    <a:pt x="42" y="7852"/>
                  </a:lnTo>
                  <a:lnTo>
                    <a:pt x="1" y="8592"/>
                  </a:lnTo>
                  <a:lnTo>
                    <a:pt x="1810" y="8962"/>
                  </a:lnTo>
                  <a:lnTo>
                    <a:pt x="3495" y="9209"/>
                  </a:lnTo>
                  <a:lnTo>
                    <a:pt x="4975" y="9414"/>
                  </a:lnTo>
                  <a:lnTo>
                    <a:pt x="6291" y="9537"/>
                  </a:lnTo>
                  <a:lnTo>
                    <a:pt x="8099" y="9702"/>
                  </a:lnTo>
                  <a:lnTo>
                    <a:pt x="8798" y="9702"/>
                  </a:lnTo>
                  <a:lnTo>
                    <a:pt x="9045" y="9250"/>
                  </a:lnTo>
                  <a:lnTo>
                    <a:pt x="9333" y="8674"/>
                  </a:lnTo>
                  <a:lnTo>
                    <a:pt x="9662" y="7770"/>
                  </a:lnTo>
                  <a:lnTo>
                    <a:pt x="10032" y="6619"/>
                  </a:lnTo>
                  <a:lnTo>
                    <a:pt x="10237" y="5920"/>
                  </a:lnTo>
                  <a:lnTo>
                    <a:pt x="10402" y="5139"/>
                  </a:lnTo>
                  <a:lnTo>
                    <a:pt x="10566" y="4275"/>
                  </a:lnTo>
                  <a:lnTo>
                    <a:pt x="10730" y="3330"/>
                  </a:lnTo>
                  <a:lnTo>
                    <a:pt x="10895" y="2302"/>
                  </a:lnTo>
                  <a:lnTo>
                    <a:pt x="11018" y="1192"/>
                  </a:lnTo>
                  <a:lnTo>
                    <a:pt x="10155" y="904"/>
                  </a:lnTo>
                  <a:lnTo>
                    <a:pt x="9292" y="658"/>
                  </a:lnTo>
                  <a:lnTo>
                    <a:pt x="8469" y="493"/>
                  </a:lnTo>
                  <a:lnTo>
                    <a:pt x="7647" y="329"/>
                  </a:lnTo>
                  <a:lnTo>
                    <a:pt x="6866" y="206"/>
                  </a:lnTo>
                  <a:lnTo>
                    <a:pt x="6126" y="123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465250" y="4352325"/>
              <a:ext cx="1442950" cy="3100"/>
            </a:xfrm>
            <a:custGeom>
              <a:avLst/>
              <a:gdLst/>
              <a:ahLst/>
              <a:cxnLst/>
              <a:rect l="l" t="t" r="r" b="b"/>
              <a:pathLst>
                <a:path w="57718" h="124" extrusionOk="0">
                  <a:moveTo>
                    <a:pt x="0" y="0"/>
                  </a:moveTo>
                  <a:lnTo>
                    <a:pt x="0" y="41"/>
                  </a:lnTo>
                  <a:lnTo>
                    <a:pt x="0" y="124"/>
                  </a:lnTo>
                  <a:lnTo>
                    <a:pt x="57717" y="124"/>
                  </a:lnTo>
                  <a:lnTo>
                    <a:pt x="57717" y="41"/>
                  </a:lnTo>
                  <a:lnTo>
                    <a:pt x="57717" y="0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238125" y="3988500"/>
              <a:ext cx="1898225" cy="593025"/>
            </a:xfrm>
            <a:custGeom>
              <a:avLst/>
              <a:gdLst/>
              <a:ahLst/>
              <a:cxnLst/>
              <a:rect l="l" t="t" r="r" b="b"/>
              <a:pathLst>
                <a:path w="75929" h="23721" extrusionOk="0">
                  <a:moveTo>
                    <a:pt x="3042" y="1"/>
                  </a:moveTo>
                  <a:lnTo>
                    <a:pt x="2672" y="83"/>
                  </a:lnTo>
                  <a:lnTo>
                    <a:pt x="2302" y="165"/>
                  </a:lnTo>
                  <a:lnTo>
                    <a:pt x="1932" y="329"/>
                  </a:lnTo>
                  <a:lnTo>
                    <a:pt x="1603" y="494"/>
                  </a:lnTo>
                  <a:lnTo>
                    <a:pt x="1315" y="741"/>
                  </a:lnTo>
                  <a:lnTo>
                    <a:pt x="1028" y="946"/>
                  </a:lnTo>
                  <a:lnTo>
                    <a:pt x="781" y="1234"/>
                  </a:lnTo>
                  <a:lnTo>
                    <a:pt x="576" y="1522"/>
                  </a:lnTo>
                  <a:lnTo>
                    <a:pt x="370" y="1851"/>
                  </a:lnTo>
                  <a:lnTo>
                    <a:pt x="247" y="2179"/>
                  </a:lnTo>
                  <a:lnTo>
                    <a:pt x="123" y="2549"/>
                  </a:lnTo>
                  <a:lnTo>
                    <a:pt x="41" y="2919"/>
                  </a:lnTo>
                  <a:lnTo>
                    <a:pt x="0" y="3289"/>
                  </a:lnTo>
                  <a:lnTo>
                    <a:pt x="0" y="3700"/>
                  </a:lnTo>
                  <a:lnTo>
                    <a:pt x="82" y="4070"/>
                  </a:lnTo>
                  <a:lnTo>
                    <a:pt x="2837" y="18376"/>
                  </a:lnTo>
                  <a:lnTo>
                    <a:pt x="3001" y="18952"/>
                  </a:lnTo>
                  <a:lnTo>
                    <a:pt x="3165" y="19527"/>
                  </a:lnTo>
                  <a:lnTo>
                    <a:pt x="3412" y="20021"/>
                  </a:lnTo>
                  <a:lnTo>
                    <a:pt x="3659" y="20514"/>
                  </a:lnTo>
                  <a:lnTo>
                    <a:pt x="3988" y="21007"/>
                  </a:lnTo>
                  <a:lnTo>
                    <a:pt x="4316" y="21418"/>
                  </a:lnTo>
                  <a:lnTo>
                    <a:pt x="4728" y="21830"/>
                  </a:lnTo>
                  <a:lnTo>
                    <a:pt x="5139" y="22200"/>
                  </a:lnTo>
                  <a:lnTo>
                    <a:pt x="5550" y="22528"/>
                  </a:lnTo>
                  <a:lnTo>
                    <a:pt x="6043" y="22857"/>
                  </a:lnTo>
                  <a:lnTo>
                    <a:pt x="6536" y="23104"/>
                  </a:lnTo>
                  <a:lnTo>
                    <a:pt x="7071" y="23309"/>
                  </a:lnTo>
                  <a:lnTo>
                    <a:pt x="7605" y="23474"/>
                  </a:lnTo>
                  <a:lnTo>
                    <a:pt x="8140" y="23597"/>
                  </a:lnTo>
                  <a:lnTo>
                    <a:pt x="8715" y="23679"/>
                  </a:lnTo>
                  <a:lnTo>
                    <a:pt x="9291" y="23721"/>
                  </a:lnTo>
                  <a:lnTo>
                    <a:pt x="66638" y="23721"/>
                  </a:lnTo>
                  <a:lnTo>
                    <a:pt x="67214" y="23679"/>
                  </a:lnTo>
                  <a:lnTo>
                    <a:pt x="67789" y="23597"/>
                  </a:lnTo>
                  <a:lnTo>
                    <a:pt x="68365" y="23474"/>
                  </a:lnTo>
                  <a:lnTo>
                    <a:pt x="68899" y="23309"/>
                  </a:lnTo>
                  <a:lnTo>
                    <a:pt x="69392" y="23104"/>
                  </a:lnTo>
                  <a:lnTo>
                    <a:pt x="69886" y="22857"/>
                  </a:lnTo>
                  <a:lnTo>
                    <a:pt x="70379" y="22528"/>
                  </a:lnTo>
                  <a:lnTo>
                    <a:pt x="70831" y="22200"/>
                  </a:lnTo>
                  <a:lnTo>
                    <a:pt x="71242" y="21830"/>
                  </a:lnTo>
                  <a:lnTo>
                    <a:pt x="71612" y="21418"/>
                  </a:lnTo>
                  <a:lnTo>
                    <a:pt x="71941" y="21007"/>
                  </a:lnTo>
                  <a:lnTo>
                    <a:pt x="72270" y="20514"/>
                  </a:lnTo>
                  <a:lnTo>
                    <a:pt x="72558" y="20021"/>
                  </a:lnTo>
                  <a:lnTo>
                    <a:pt x="72763" y="19527"/>
                  </a:lnTo>
                  <a:lnTo>
                    <a:pt x="72969" y="18952"/>
                  </a:lnTo>
                  <a:lnTo>
                    <a:pt x="73092" y="18376"/>
                  </a:lnTo>
                  <a:lnTo>
                    <a:pt x="75888" y="4070"/>
                  </a:lnTo>
                  <a:lnTo>
                    <a:pt x="75929" y="3700"/>
                  </a:lnTo>
                  <a:lnTo>
                    <a:pt x="75929" y="3289"/>
                  </a:lnTo>
                  <a:lnTo>
                    <a:pt x="75888" y="2919"/>
                  </a:lnTo>
                  <a:lnTo>
                    <a:pt x="75805" y="2549"/>
                  </a:lnTo>
                  <a:lnTo>
                    <a:pt x="75723" y="2179"/>
                  </a:lnTo>
                  <a:lnTo>
                    <a:pt x="75559" y="1851"/>
                  </a:lnTo>
                  <a:lnTo>
                    <a:pt x="75353" y="1522"/>
                  </a:lnTo>
                  <a:lnTo>
                    <a:pt x="75148" y="1234"/>
                  </a:lnTo>
                  <a:lnTo>
                    <a:pt x="74901" y="946"/>
                  </a:lnTo>
                  <a:lnTo>
                    <a:pt x="74613" y="741"/>
                  </a:lnTo>
                  <a:lnTo>
                    <a:pt x="74325" y="494"/>
                  </a:lnTo>
                  <a:lnTo>
                    <a:pt x="73997" y="329"/>
                  </a:lnTo>
                  <a:lnTo>
                    <a:pt x="73627" y="165"/>
                  </a:lnTo>
                  <a:lnTo>
                    <a:pt x="73257" y="83"/>
                  </a:lnTo>
                  <a:lnTo>
                    <a:pt x="72887" y="1"/>
                  </a:lnTo>
                  <a:lnTo>
                    <a:pt x="72188" y="1"/>
                  </a:lnTo>
                  <a:lnTo>
                    <a:pt x="71900" y="42"/>
                  </a:lnTo>
                  <a:lnTo>
                    <a:pt x="71612" y="83"/>
                  </a:lnTo>
                  <a:lnTo>
                    <a:pt x="71324" y="206"/>
                  </a:lnTo>
                  <a:lnTo>
                    <a:pt x="71037" y="288"/>
                  </a:lnTo>
                  <a:lnTo>
                    <a:pt x="70790" y="453"/>
                  </a:lnTo>
                  <a:lnTo>
                    <a:pt x="70297" y="782"/>
                  </a:lnTo>
                  <a:lnTo>
                    <a:pt x="69886" y="1152"/>
                  </a:lnTo>
                  <a:lnTo>
                    <a:pt x="69721" y="1398"/>
                  </a:lnTo>
                  <a:lnTo>
                    <a:pt x="69557" y="1645"/>
                  </a:lnTo>
                  <a:lnTo>
                    <a:pt x="69392" y="1892"/>
                  </a:lnTo>
                  <a:lnTo>
                    <a:pt x="69269" y="2179"/>
                  </a:lnTo>
                  <a:lnTo>
                    <a:pt x="69187" y="2467"/>
                  </a:lnTo>
                  <a:lnTo>
                    <a:pt x="69105" y="2755"/>
                  </a:lnTo>
                  <a:lnTo>
                    <a:pt x="66268" y="17020"/>
                  </a:lnTo>
                  <a:lnTo>
                    <a:pt x="9661" y="17020"/>
                  </a:lnTo>
                  <a:lnTo>
                    <a:pt x="6824" y="2755"/>
                  </a:lnTo>
                  <a:lnTo>
                    <a:pt x="6742" y="2467"/>
                  </a:lnTo>
                  <a:lnTo>
                    <a:pt x="6660" y="2179"/>
                  </a:lnTo>
                  <a:lnTo>
                    <a:pt x="6536" y="1892"/>
                  </a:lnTo>
                  <a:lnTo>
                    <a:pt x="6413" y="1645"/>
                  </a:lnTo>
                  <a:lnTo>
                    <a:pt x="6249" y="1398"/>
                  </a:lnTo>
                  <a:lnTo>
                    <a:pt x="6043" y="1152"/>
                  </a:lnTo>
                  <a:lnTo>
                    <a:pt x="5632" y="782"/>
                  </a:lnTo>
                  <a:lnTo>
                    <a:pt x="5139" y="453"/>
                  </a:lnTo>
                  <a:lnTo>
                    <a:pt x="4892" y="288"/>
                  </a:lnTo>
                  <a:lnTo>
                    <a:pt x="4645" y="206"/>
                  </a:lnTo>
                  <a:lnTo>
                    <a:pt x="4358" y="83"/>
                  </a:lnTo>
                  <a:lnTo>
                    <a:pt x="4070" y="42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1659475" y="4100525"/>
              <a:ext cx="65775" cy="219950"/>
            </a:xfrm>
            <a:custGeom>
              <a:avLst/>
              <a:gdLst/>
              <a:ahLst/>
              <a:cxnLst/>
              <a:rect l="l" t="t" r="r" b="b"/>
              <a:pathLst>
                <a:path w="2631" h="8798" extrusionOk="0">
                  <a:moveTo>
                    <a:pt x="2549" y="0"/>
                  </a:moveTo>
                  <a:lnTo>
                    <a:pt x="2508" y="42"/>
                  </a:lnTo>
                  <a:lnTo>
                    <a:pt x="2384" y="206"/>
                  </a:lnTo>
                  <a:lnTo>
                    <a:pt x="2014" y="658"/>
                  </a:lnTo>
                  <a:lnTo>
                    <a:pt x="1521" y="1398"/>
                  </a:lnTo>
                  <a:lnTo>
                    <a:pt x="1274" y="1850"/>
                  </a:lnTo>
                  <a:lnTo>
                    <a:pt x="1028" y="2385"/>
                  </a:lnTo>
                  <a:lnTo>
                    <a:pt x="740" y="3001"/>
                  </a:lnTo>
                  <a:lnTo>
                    <a:pt x="534" y="3659"/>
                  </a:lnTo>
                  <a:lnTo>
                    <a:pt x="329" y="4358"/>
                  </a:lnTo>
                  <a:lnTo>
                    <a:pt x="164" y="5139"/>
                  </a:lnTo>
                  <a:lnTo>
                    <a:pt x="41" y="5961"/>
                  </a:lnTo>
                  <a:lnTo>
                    <a:pt x="0" y="6825"/>
                  </a:lnTo>
                  <a:lnTo>
                    <a:pt x="0" y="7770"/>
                  </a:lnTo>
                  <a:lnTo>
                    <a:pt x="123" y="8757"/>
                  </a:lnTo>
                  <a:lnTo>
                    <a:pt x="123" y="8798"/>
                  </a:lnTo>
                  <a:lnTo>
                    <a:pt x="206" y="8798"/>
                  </a:lnTo>
                  <a:lnTo>
                    <a:pt x="247" y="8757"/>
                  </a:lnTo>
                  <a:lnTo>
                    <a:pt x="123" y="7770"/>
                  </a:lnTo>
                  <a:lnTo>
                    <a:pt x="123" y="6825"/>
                  </a:lnTo>
                  <a:lnTo>
                    <a:pt x="164" y="5961"/>
                  </a:lnTo>
                  <a:lnTo>
                    <a:pt x="288" y="5139"/>
                  </a:lnTo>
                  <a:lnTo>
                    <a:pt x="452" y="4399"/>
                  </a:lnTo>
                  <a:lnTo>
                    <a:pt x="617" y="3700"/>
                  </a:lnTo>
                  <a:lnTo>
                    <a:pt x="863" y="3043"/>
                  </a:lnTo>
                  <a:lnTo>
                    <a:pt x="1110" y="2426"/>
                  </a:lnTo>
                  <a:lnTo>
                    <a:pt x="1398" y="1933"/>
                  </a:lnTo>
                  <a:lnTo>
                    <a:pt x="1644" y="1439"/>
                  </a:lnTo>
                  <a:lnTo>
                    <a:pt x="2097" y="740"/>
                  </a:lnTo>
                  <a:lnTo>
                    <a:pt x="2467" y="288"/>
                  </a:lnTo>
                  <a:lnTo>
                    <a:pt x="2631" y="124"/>
                  </a:lnTo>
                  <a:lnTo>
                    <a:pt x="2631" y="83"/>
                  </a:lnTo>
                  <a:lnTo>
                    <a:pt x="2590" y="42"/>
                  </a:lnTo>
                  <a:lnTo>
                    <a:pt x="2549" y="0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1452900" y="4122100"/>
              <a:ext cx="55500" cy="190150"/>
            </a:xfrm>
            <a:custGeom>
              <a:avLst/>
              <a:gdLst/>
              <a:ahLst/>
              <a:cxnLst/>
              <a:rect l="l" t="t" r="r" b="b"/>
              <a:pathLst>
                <a:path w="2220" h="7606" extrusionOk="0">
                  <a:moveTo>
                    <a:pt x="2138" y="1"/>
                  </a:moveTo>
                  <a:lnTo>
                    <a:pt x="2097" y="42"/>
                  </a:lnTo>
                  <a:lnTo>
                    <a:pt x="1973" y="124"/>
                  </a:lnTo>
                  <a:lnTo>
                    <a:pt x="1686" y="453"/>
                  </a:lnTo>
                  <a:lnTo>
                    <a:pt x="1274" y="987"/>
                  </a:lnTo>
                  <a:lnTo>
                    <a:pt x="1069" y="1357"/>
                  </a:lnTo>
                  <a:lnTo>
                    <a:pt x="822" y="1768"/>
                  </a:lnTo>
                  <a:lnTo>
                    <a:pt x="617" y="2262"/>
                  </a:lnTo>
                  <a:lnTo>
                    <a:pt x="411" y="2796"/>
                  </a:lnTo>
                  <a:lnTo>
                    <a:pt x="247" y="3413"/>
                  </a:lnTo>
                  <a:lnTo>
                    <a:pt x="123" y="4112"/>
                  </a:lnTo>
                  <a:lnTo>
                    <a:pt x="41" y="4852"/>
                  </a:lnTo>
                  <a:lnTo>
                    <a:pt x="0" y="5715"/>
                  </a:lnTo>
                  <a:lnTo>
                    <a:pt x="41" y="6578"/>
                  </a:lnTo>
                  <a:lnTo>
                    <a:pt x="165" y="7565"/>
                  </a:lnTo>
                  <a:lnTo>
                    <a:pt x="165" y="7606"/>
                  </a:lnTo>
                  <a:lnTo>
                    <a:pt x="288" y="7606"/>
                  </a:lnTo>
                  <a:lnTo>
                    <a:pt x="288" y="7565"/>
                  </a:lnTo>
                  <a:lnTo>
                    <a:pt x="165" y="6578"/>
                  </a:lnTo>
                  <a:lnTo>
                    <a:pt x="123" y="5715"/>
                  </a:lnTo>
                  <a:lnTo>
                    <a:pt x="165" y="4893"/>
                  </a:lnTo>
                  <a:lnTo>
                    <a:pt x="247" y="4153"/>
                  </a:lnTo>
                  <a:lnTo>
                    <a:pt x="370" y="3454"/>
                  </a:lnTo>
                  <a:lnTo>
                    <a:pt x="534" y="2878"/>
                  </a:lnTo>
                  <a:lnTo>
                    <a:pt x="740" y="2344"/>
                  </a:lnTo>
                  <a:lnTo>
                    <a:pt x="946" y="1851"/>
                  </a:lnTo>
                  <a:lnTo>
                    <a:pt x="1151" y="1440"/>
                  </a:lnTo>
                  <a:lnTo>
                    <a:pt x="1357" y="1070"/>
                  </a:lnTo>
                  <a:lnTo>
                    <a:pt x="1768" y="535"/>
                  </a:lnTo>
                  <a:lnTo>
                    <a:pt x="2056" y="247"/>
                  </a:lnTo>
                  <a:lnTo>
                    <a:pt x="2179" y="124"/>
                  </a:lnTo>
                  <a:lnTo>
                    <a:pt x="2220" y="83"/>
                  </a:lnTo>
                  <a:lnTo>
                    <a:pt x="2179" y="42"/>
                  </a:lnTo>
                  <a:lnTo>
                    <a:pt x="2138" y="1"/>
                  </a:lnTo>
                  <a:close/>
                </a:path>
              </a:pathLst>
            </a:custGeom>
            <a:solidFill>
              <a:srgbClr val="EC8F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1876325" y="4141625"/>
              <a:ext cx="53450" cy="178850"/>
            </a:xfrm>
            <a:custGeom>
              <a:avLst/>
              <a:gdLst/>
              <a:ahLst/>
              <a:cxnLst/>
              <a:rect l="l" t="t" r="r" b="b"/>
              <a:pathLst>
                <a:path w="2138" h="7154" extrusionOk="0">
                  <a:moveTo>
                    <a:pt x="2056" y="1"/>
                  </a:moveTo>
                  <a:lnTo>
                    <a:pt x="1891" y="124"/>
                  </a:lnTo>
                  <a:lnTo>
                    <a:pt x="1562" y="494"/>
                  </a:lnTo>
                  <a:lnTo>
                    <a:pt x="1151" y="1111"/>
                  </a:lnTo>
                  <a:lnTo>
                    <a:pt x="904" y="1481"/>
                  </a:lnTo>
                  <a:lnTo>
                    <a:pt x="699" y="1933"/>
                  </a:lnTo>
                  <a:lnTo>
                    <a:pt x="493" y="2426"/>
                  </a:lnTo>
                  <a:lnTo>
                    <a:pt x="288" y="2961"/>
                  </a:lnTo>
                  <a:lnTo>
                    <a:pt x="164" y="3536"/>
                  </a:lnTo>
                  <a:lnTo>
                    <a:pt x="41" y="4153"/>
                  </a:lnTo>
                  <a:lnTo>
                    <a:pt x="0" y="4852"/>
                  </a:lnTo>
                  <a:lnTo>
                    <a:pt x="41" y="5551"/>
                  </a:lnTo>
                  <a:lnTo>
                    <a:pt x="164" y="6332"/>
                  </a:lnTo>
                  <a:lnTo>
                    <a:pt x="370" y="7113"/>
                  </a:lnTo>
                  <a:lnTo>
                    <a:pt x="370" y="7154"/>
                  </a:lnTo>
                  <a:lnTo>
                    <a:pt x="493" y="7154"/>
                  </a:lnTo>
                  <a:lnTo>
                    <a:pt x="493" y="7072"/>
                  </a:lnTo>
                  <a:lnTo>
                    <a:pt x="288" y="6291"/>
                  </a:lnTo>
                  <a:lnTo>
                    <a:pt x="164" y="5551"/>
                  </a:lnTo>
                  <a:lnTo>
                    <a:pt x="123" y="4852"/>
                  </a:lnTo>
                  <a:lnTo>
                    <a:pt x="164" y="4194"/>
                  </a:lnTo>
                  <a:lnTo>
                    <a:pt x="288" y="3577"/>
                  </a:lnTo>
                  <a:lnTo>
                    <a:pt x="411" y="3002"/>
                  </a:lnTo>
                  <a:lnTo>
                    <a:pt x="576" y="2467"/>
                  </a:lnTo>
                  <a:lnTo>
                    <a:pt x="781" y="1974"/>
                  </a:lnTo>
                  <a:lnTo>
                    <a:pt x="1028" y="1563"/>
                  </a:lnTo>
                  <a:lnTo>
                    <a:pt x="1233" y="1193"/>
                  </a:lnTo>
                  <a:lnTo>
                    <a:pt x="1644" y="617"/>
                  </a:lnTo>
                  <a:lnTo>
                    <a:pt x="1973" y="248"/>
                  </a:lnTo>
                  <a:lnTo>
                    <a:pt x="2138" y="83"/>
                  </a:lnTo>
                  <a:lnTo>
                    <a:pt x="2138" y="42"/>
                  </a:lnTo>
                  <a:lnTo>
                    <a:pt x="2138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2_1"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8"/>
          <p:cNvSpPr/>
          <p:nvPr/>
        </p:nvSpPr>
        <p:spPr>
          <a:xfrm>
            <a:off x="2" y="0"/>
            <a:ext cx="2281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8"/>
          <p:cNvSpPr/>
          <p:nvPr/>
        </p:nvSpPr>
        <p:spPr>
          <a:xfrm>
            <a:off x="0" y="4006900"/>
            <a:ext cx="91575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8" name="Google Shape;928;p38"/>
          <p:cNvGrpSpPr/>
          <p:nvPr/>
        </p:nvGrpSpPr>
        <p:grpSpPr>
          <a:xfrm>
            <a:off x="7277256" y="903274"/>
            <a:ext cx="1342735" cy="3492527"/>
            <a:chOff x="5071525" y="1113950"/>
            <a:chExt cx="559100" cy="1454250"/>
          </a:xfrm>
        </p:grpSpPr>
        <p:sp>
          <p:nvSpPr>
            <p:cNvPr id="929" name="Google Shape;929;p38"/>
            <p:cNvSpPr/>
            <p:nvPr/>
          </p:nvSpPr>
          <p:spPr>
            <a:xfrm>
              <a:off x="5071525" y="1730575"/>
              <a:ext cx="161375" cy="837625"/>
            </a:xfrm>
            <a:custGeom>
              <a:avLst/>
              <a:gdLst/>
              <a:ahLst/>
              <a:cxnLst/>
              <a:rect l="l" t="t" r="r" b="b"/>
              <a:pathLst>
                <a:path w="6455" h="33505" extrusionOk="0">
                  <a:moveTo>
                    <a:pt x="2097" y="1"/>
                  </a:moveTo>
                  <a:lnTo>
                    <a:pt x="2015" y="330"/>
                  </a:lnTo>
                  <a:lnTo>
                    <a:pt x="1768" y="1275"/>
                  </a:lnTo>
                  <a:lnTo>
                    <a:pt x="1439" y="2837"/>
                  </a:lnTo>
                  <a:lnTo>
                    <a:pt x="1069" y="4893"/>
                  </a:lnTo>
                  <a:lnTo>
                    <a:pt x="864" y="6126"/>
                  </a:lnTo>
                  <a:lnTo>
                    <a:pt x="658" y="7483"/>
                  </a:lnTo>
                  <a:lnTo>
                    <a:pt x="494" y="8963"/>
                  </a:lnTo>
                  <a:lnTo>
                    <a:pt x="329" y="10525"/>
                  </a:lnTo>
                  <a:lnTo>
                    <a:pt x="206" y="12210"/>
                  </a:lnTo>
                  <a:lnTo>
                    <a:pt x="83" y="13978"/>
                  </a:lnTo>
                  <a:lnTo>
                    <a:pt x="1" y="15869"/>
                  </a:lnTo>
                  <a:lnTo>
                    <a:pt x="1" y="17801"/>
                  </a:lnTo>
                  <a:lnTo>
                    <a:pt x="1" y="19733"/>
                  </a:lnTo>
                  <a:lnTo>
                    <a:pt x="42" y="21542"/>
                  </a:lnTo>
                  <a:lnTo>
                    <a:pt x="124" y="23228"/>
                  </a:lnTo>
                  <a:lnTo>
                    <a:pt x="247" y="24749"/>
                  </a:lnTo>
                  <a:lnTo>
                    <a:pt x="329" y="26187"/>
                  </a:lnTo>
                  <a:lnTo>
                    <a:pt x="494" y="27462"/>
                  </a:lnTo>
                  <a:lnTo>
                    <a:pt x="741" y="29682"/>
                  </a:lnTo>
                  <a:lnTo>
                    <a:pt x="1028" y="31367"/>
                  </a:lnTo>
                  <a:lnTo>
                    <a:pt x="1275" y="32559"/>
                  </a:lnTo>
                  <a:lnTo>
                    <a:pt x="1522" y="33505"/>
                  </a:lnTo>
                  <a:lnTo>
                    <a:pt x="4934" y="33505"/>
                  </a:lnTo>
                  <a:lnTo>
                    <a:pt x="5180" y="32559"/>
                  </a:lnTo>
                  <a:lnTo>
                    <a:pt x="5427" y="31367"/>
                  </a:lnTo>
                  <a:lnTo>
                    <a:pt x="5715" y="29682"/>
                  </a:lnTo>
                  <a:lnTo>
                    <a:pt x="5961" y="27462"/>
                  </a:lnTo>
                  <a:lnTo>
                    <a:pt x="6126" y="26187"/>
                  </a:lnTo>
                  <a:lnTo>
                    <a:pt x="6208" y="24749"/>
                  </a:lnTo>
                  <a:lnTo>
                    <a:pt x="6331" y="23228"/>
                  </a:lnTo>
                  <a:lnTo>
                    <a:pt x="6414" y="21542"/>
                  </a:lnTo>
                  <a:lnTo>
                    <a:pt x="6455" y="19733"/>
                  </a:lnTo>
                  <a:lnTo>
                    <a:pt x="6455" y="17801"/>
                  </a:lnTo>
                  <a:lnTo>
                    <a:pt x="6455" y="15869"/>
                  </a:lnTo>
                  <a:lnTo>
                    <a:pt x="6372" y="13978"/>
                  </a:lnTo>
                  <a:lnTo>
                    <a:pt x="6249" y="12210"/>
                  </a:lnTo>
                  <a:lnTo>
                    <a:pt x="6126" y="10525"/>
                  </a:lnTo>
                  <a:lnTo>
                    <a:pt x="5961" y="8963"/>
                  </a:lnTo>
                  <a:lnTo>
                    <a:pt x="5797" y="7483"/>
                  </a:lnTo>
                  <a:lnTo>
                    <a:pt x="5591" y="6126"/>
                  </a:lnTo>
                  <a:lnTo>
                    <a:pt x="5386" y="4893"/>
                  </a:lnTo>
                  <a:lnTo>
                    <a:pt x="5016" y="2837"/>
                  </a:lnTo>
                  <a:lnTo>
                    <a:pt x="4687" y="1275"/>
                  </a:lnTo>
                  <a:lnTo>
                    <a:pt x="4440" y="330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8"/>
            <p:cNvSpPr/>
            <p:nvPr/>
          </p:nvSpPr>
          <p:spPr>
            <a:xfrm>
              <a:off x="5244175" y="1530175"/>
              <a:ext cx="133650" cy="388500"/>
            </a:xfrm>
            <a:custGeom>
              <a:avLst/>
              <a:gdLst/>
              <a:ahLst/>
              <a:cxnLst/>
              <a:rect l="l" t="t" r="r" b="b"/>
              <a:pathLst>
                <a:path w="5346" h="15540" extrusionOk="0">
                  <a:moveTo>
                    <a:pt x="42" y="1"/>
                  </a:moveTo>
                  <a:lnTo>
                    <a:pt x="1" y="42"/>
                  </a:lnTo>
                  <a:lnTo>
                    <a:pt x="1" y="83"/>
                  </a:lnTo>
                  <a:lnTo>
                    <a:pt x="1" y="124"/>
                  </a:lnTo>
                  <a:lnTo>
                    <a:pt x="864" y="1604"/>
                  </a:lnTo>
                  <a:lnTo>
                    <a:pt x="1645" y="3043"/>
                  </a:lnTo>
                  <a:lnTo>
                    <a:pt x="2303" y="4440"/>
                  </a:lnTo>
                  <a:lnTo>
                    <a:pt x="2920" y="5838"/>
                  </a:lnTo>
                  <a:lnTo>
                    <a:pt x="3413" y="7154"/>
                  </a:lnTo>
                  <a:lnTo>
                    <a:pt x="3824" y="8428"/>
                  </a:lnTo>
                  <a:lnTo>
                    <a:pt x="4194" y="9620"/>
                  </a:lnTo>
                  <a:lnTo>
                    <a:pt x="4482" y="10730"/>
                  </a:lnTo>
                  <a:lnTo>
                    <a:pt x="4687" y="11758"/>
                  </a:lnTo>
                  <a:lnTo>
                    <a:pt x="4893" y="12662"/>
                  </a:lnTo>
                  <a:lnTo>
                    <a:pt x="5098" y="14142"/>
                  </a:lnTo>
                  <a:lnTo>
                    <a:pt x="5222" y="15088"/>
                  </a:lnTo>
                  <a:lnTo>
                    <a:pt x="5222" y="15458"/>
                  </a:lnTo>
                  <a:lnTo>
                    <a:pt x="5263" y="15499"/>
                  </a:lnTo>
                  <a:lnTo>
                    <a:pt x="5304" y="15540"/>
                  </a:lnTo>
                  <a:lnTo>
                    <a:pt x="5345" y="15499"/>
                  </a:lnTo>
                  <a:lnTo>
                    <a:pt x="5345" y="15458"/>
                  </a:lnTo>
                  <a:lnTo>
                    <a:pt x="5345" y="15088"/>
                  </a:lnTo>
                  <a:lnTo>
                    <a:pt x="5222" y="14142"/>
                  </a:lnTo>
                  <a:lnTo>
                    <a:pt x="5016" y="12621"/>
                  </a:lnTo>
                  <a:lnTo>
                    <a:pt x="4811" y="11717"/>
                  </a:lnTo>
                  <a:lnTo>
                    <a:pt x="4605" y="10689"/>
                  </a:lnTo>
                  <a:lnTo>
                    <a:pt x="4317" y="9579"/>
                  </a:lnTo>
                  <a:lnTo>
                    <a:pt x="3947" y="8387"/>
                  </a:lnTo>
                  <a:lnTo>
                    <a:pt x="3536" y="7112"/>
                  </a:lnTo>
                  <a:lnTo>
                    <a:pt x="3043" y="5797"/>
                  </a:lnTo>
                  <a:lnTo>
                    <a:pt x="2426" y="4399"/>
                  </a:lnTo>
                  <a:lnTo>
                    <a:pt x="1769" y="2960"/>
                  </a:lnTo>
                  <a:lnTo>
                    <a:pt x="988" y="1522"/>
                  </a:lnTo>
                  <a:lnTo>
                    <a:pt x="83" y="42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5233900" y="1309225"/>
              <a:ext cx="185025" cy="609450"/>
            </a:xfrm>
            <a:custGeom>
              <a:avLst/>
              <a:gdLst/>
              <a:ahLst/>
              <a:cxnLst/>
              <a:rect l="l" t="t" r="r" b="b"/>
              <a:pathLst>
                <a:path w="7401" h="24378" extrusionOk="0">
                  <a:moveTo>
                    <a:pt x="42" y="0"/>
                  </a:moveTo>
                  <a:lnTo>
                    <a:pt x="1" y="41"/>
                  </a:lnTo>
                  <a:lnTo>
                    <a:pt x="1" y="82"/>
                  </a:lnTo>
                  <a:lnTo>
                    <a:pt x="782" y="1727"/>
                  </a:lnTo>
                  <a:lnTo>
                    <a:pt x="1440" y="3412"/>
                  </a:lnTo>
                  <a:lnTo>
                    <a:pt x="2056" y="5098"/>
                  </a:lnTo>
                  <a:lnTo>
                    <a:pt x="2632" y="6783"/>
                  </a:lnTo>
                  <a:lnTo>
                    <a:pt x="3125" y="8469"/>
                  </a:lnTo>
                  <a:lnTo>
                    <a:pt x="3536" y="10113"/>
                  </a:lnTo>
                  <a:lnTo>
                    <a:pt x="3906" y="11757"/>
                  </a:lnTo>
                  <a:lnTo>
                    <a:pt x="4235" y="13361"/>
                  </a:lnTo>
                  <a:lnTo>
                    <a:pt x="4523" y="14882"/>
                  </a:lnTo>
                  <a:lnTo>
                    <a:pt x="4769" y="16320"/>
                  </a:lnTo>
                  <a:lnTo>
                    <a:pt x="4934" y="17677"/>
                  </a:lnTo>
                  <a:lnTo>
                    <a:pt x="5098" y="18993"/>
                  </a:lnTo>
                  <a:lnTo>
                    <a:pt x="5345" y="21212"/>
                  </a:lnTo>
                  <a:lnTo>
                    <a:pt x="5468" y="22898"/>
                  </a:lnTo>
                  <a:lnTo>
                    <a:pt x="5509" y="24296"/>
                  </a:lnTo>
                  <a:lnTo>
                    <a:pt x="5551" y="24337"/>
                  </a:lnTo>
                  <a:lnTo>
                    <a:pt x="5592" y="24378"/>
                  </a:lnTo>
                  <a:lnTo>
                    <a:pt x="5633" y="24337"/>
                  </a:lnTo>
                  <a:lnTo>
                    <a:pt x="5633" y="24296"/>
                  </a:lnTo>
                  <a:lnTo>
                    <a:pt x="5592" y="22898"/>
                  </a:lnTo>
                  <a:lnTo>
                    <a:pt x="5509" y="20308"/>
                  </a:lnTo>
                  <a:lnTo>
                    <a:pt x="5509" y="17924"/>
                  </a:lnTo>
                  <a:lnTo>
                    <a:pt x="5551" y="15745"/>
                  </a:lnTo>
                  <a:lnTo>
                    <a:pt x="5633" y="13689"/>
                  </a:lnTo>
                  <a:lnTo>
                    <a:pt x="5756" y="11881"/>
                  </a:lnTo>
                  <a:lnTo>
                    <a:pt x="5921" y="10195"/>
                  </a:lnTo>
                  <a:lnTo>
                    <a:pt x="6085" y="8674"/>
                  </a:lnTo>
                  <a:lnTo>
                    <a:pt x="6291" y="7359"/>
                  </a:lnTo>
                  <a:lnTo>
                    <a:pt x="6496" y="6166"/>
                  </a:lnTo>
                  <a:lnTo>
                    <a:pt x="6702" y="5180"/>
                  </a:lnTo>
                  <a:lnTo>
                    <a:pt x="7030" y="3659"/>
                  </a:lnTo>
                  <a:lnTo>
                    <a:pt x="7318" y="2713"/>
                  </a:lnTo>
                  <a:lnTo>
                    <a:pt x="7400" y="2426"/>
                  </a:lnTo>
                  <a:lnTo>
                    <a:pt x="7400" y="2384"/>
                  </a:lnTo>
                  <a:lnTo>
                    <a:pt x="7400" y="2343"/>
                  </a:lnTo>
                  <a:lnTo>
                    <a:pt x="7318" y="2343"/>
                  </a:lnTo>
                  <a:lnTo>
                    <a:pt x="7318" y="2384"/>
                  </a:lnTo>
                  <a:lnTo>
                    <a:pt x="7195" y="2713"/>
                  </a:lnTo>
                  <a:lnTo>
                    <a:pt x="6907" y="3659"/>
                  </a:lnTo>
                  <a:lnTo>
                    <a:pt x="6743" y="4399"/>
                  </a:lnTo>
                  <a:lnTo>
                    <a:pt x="6537" y="5262"/>
                  </a:lnTo>
                  <a:lnTo>
                    <a:pt x="6332" y="6331"/>
                  </a:lnTo>
                  <a:lnTo>
                    <a:pt x="6126" y="7564"/>
                  </a:lnTo>
                  <a:lnTo>
                    <a:pt x="5962" y="8633"/>
                  </a:lnTo>
                  <a:lnTo>
                    <a:pt x="5838" y="9866"/>
                  </a:lnTo>
                  <a:lnTo>
                    <a:pt x="5674" y="11264"/>
                  </a:lnTo>
                  <a:lnTo>
                    <a:pt x="5551" y="12785"/>
                  </a:lnTo>
                  <a:lnTo>
                    <a:pt x="5468" y="14471"/>
                  </a:lnTo>
                  <a:lnTo>
                    <a:pt x="5427" y="16320"/>
                  </a:lnTo>
                  <a:lnTo>
                    <a:pt x="5386" y="18294"/>
                  </a:lnTo>
                  <a:lnTo>
                    <a:pt x="5386" y="20472"/>
                  </a:lnTo>
                  <a:lnTo>
                    <a:pt x="5181" y="18499"/>
                  </a:lnTo>
                  <a:lnTo>
                    <a:pt x="4893" y="16279"/>
                  </a:lnTo>
                  <a:lnTo>
                    <a:pt x="4441" y="13772"/>
                  </a:lnTo>
                  <a:lnTo>
                    <a:pt x="4194" y="12497"/>
                  </a:lnTo>
                  <a:lnTo>
                    <a:pt x="3906" y="11141"/>
                  </a:lnTo>
                  <a:lnTo>
                    <a:pt x="3577" y="9784"/>
                  </a:lnTo>
                  <a:lnTo>
                    <a:pt x="3207" y="8386"/>
                  </a:lnTo>
                  <a:lnTo>
                    <a:pt x="2796" y="6989"/>
                  </a:lnTo>
                  <a:lnTo>
                    <a:pt x="2385" y="5591"/>
                  </a:lnTo>
                  <a:lnTo>
                    <a:pt x="1892" y="4193"/>
                  </a:lnTo>
                  <a:lnTo>
                    <a:pt x="1357" y="2796"/>
                  </a:lnTo>
                  <a:lnTo>
                    <a:pt x="741" y="1398"/>
                  </a:lnTo>
                  <a:lnTo>
                    <a:pt x="124" y="4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5328450" y="1323600"/>
              <a:ext cx="215850" cy="595075"/>
            </a:xfrm>
            <a:custGeom>
              <a:avLst/>
              <a:gdLst/>
              <a:ahLst/>
              <a:cxnLst/>
              <a:rect l="l" t="t" r="r" b="b"/>
              <a:pathLst>
                <a:path w="8634" h="23803" extrusionOk="0">
                  <a:moveTo>
                    <a:pt x="1" y="1"/>
                  </a:moveTo>
                  <a:lnTo>
                    <a:pt x="1" y="83"/>
                  </a:lnTo>
                  <a:lnTo>
                    <a:pt x="124" y="494"/>
                  </a:lnTo>
                  <a:lnTo>
                    <a:pt x="453" y="1768"/>
                  </a:lnTo>
                  <a:lnTo>
                    <a:pt x="864" y="3742"/>
                  </a:lnTo>
                  <a:lnTo>
                    <a:pt x="1070" y="5016"/>
                  </a:lnTo>
                  <a:lnTo>
                    <a:pt x="1316" y="6455"/>
                  </a:lnTo>
                  <a:lnTo>
                    <a:pt x="1481" y="7852"/>
                  </a:lnTo>
                  <a:lnTo>
                    <a:pt x="1645" y="9415"/>
                  </a:lnTo>
                  <a:lnTo>
                    <a:pt x="1810" y="11100"/>
                  </a:lnTo>
                  <a:lnTo>
                    <a:pt x="1933" y="12991"/>
                  </a:lnTo>
                  <a:lnTo>
                    <a:pt x="2015" y="15005"/>
                  </a:lnTo>
                  <a:lnTo>
                    <a:pt x="2056" y="17143"/>
                  </a:lnTo>
                  <a:lnTo>
                    <a:pt x="2056" y="19445"/>
                  </a:lnTo>
                  <a:lnTo>
                    <a:pt x="1974" y="21871"/>
                  </a:lnTo>
                  <a:lnTo>
                    <a:pt x="1892" y="23227"/>
                  </a:lnTo>
                  <a:lnTo>
                    <a:pt x="1851" y="23721"/>
                  </a:lnTo>
                  <a:lnTo>
                    <a:pt x="1851" y="23762"/>
                  </a:lnTo>
                  <a:lnTo>
                    <a:pt x="1892" y="23803"/>
                  </a:lnTo>
                  <a:lnTo>
                    <a:pt x="1933" y="23803"/>
                  </a:lnTo>
                  <a:lnTo>
                    <a:pt x="1974" y="23762"/>
                  </a:lnTo>
                  <a:lnTo>
                    <a:pt x="1974" y="23721"/>
                  </a:lnTo>
                  <a:lnTo>
                    <a:pt x="2097" y="21788"/>
                  </a:lnTo>
                  <a:lnTo>
                    <a:pt x="2221" y="20473"/>
                  </a:lnTo>
                  <a:lnTo>
                    <a:pt x="2385" y="18952"/>
                  </a:lnTo>
                  <a:lnTo>
                    <a:pt x="2632" y="17225"/>
                  </a:lnTo>
                  <a:lnTo>
                    <a:pt x="2920" y="15375"/>
                  </a:lnTo>
                  <a:lnTo>
                    <a:pt x="3207" y="13978"/>
                  </a:lnTo>
                  <a:lnTo>
                    <a:pt x="3536" y="12703"/>
                  </a:lnTo>
                  <a:lnTo>
                    <a:pt x="3865" y="11511"/>
                  </a:lnTo>
                  <a:lnTo>
                    <a:pt x="4194" y="10401"/>
                  </a:lnTo>
                  <a:lnTo>
                    <a:pt x="4523" y="9332"/>
                  </a:lnTo>
                  <a:lnTo>
                    <a:pt x="4893" y="8387"/>
                  </a:lnTo>
                  <a:lnTo>
                    <a:pt x="5263" y="7482"/>
                  </a:lnTo>
                  <a:lnTo>
                    <a:pt x="5633" y="6660"/>
                  </a:lnTo>
                  <a:lnTo>
                    <a:pt x="6044" y="5920"/>
                  </a:lnTo>
                  <a:lnTo>
                    <a:pt x="6414" y="5221"/>
                  </a:lnTo>
                  <a:lnTo>
                    <a:pt x="6784" y="4605"/>
                  </a:lnTo>
                  <a:lnTo>
                    <a:pt x="7195" y="4029"/>
                  </a:lnTo>
                  <a:lnTo>
                    <a:pt x="7565" y="3495"/>
                  </a:lnTo>
                  <a:lnTo>
                    <a:pt x="7935" y="3043"/>
                  </a:lnTo>
                  <a:lnTo>
                    <a:pt x="8634" y="2303"/>
                  </a:lnTo>
                  <a:lnTo>
                    <a:pt x="8634" y="2262"/>
                  </a:lnTo>
                  <a:lnTo>
                    <a:pt x="8634" y="2179"/>
                  </a:lnTo>
                  <a:lnTo>
                    <a:pt x="8552" y="2179"/>
                  </a:lnTo>
                  <a:lnTo>
                    <a:pt x="8140" y="2591"/>
                  </a:lnTo>
                  <a:lnTo>
                    <a:pt x="7770" y="3043"/>
                  </a:lnTo>
                  <a:lnTo>
                    <a:pt x="7072" y="3988"/>
                  </a:lnTo>
                  <a:lnTo>
                    <a:pt x="6414" y="4975"/>
                  </a:lnTo>
                  <a:lnTo>
                    <a:pt x="5797" y="6044"/>
                  </a:lnTo>
                  <a:lnTo>
                    <a:pt x="5263" y="7154"/>
                  </a:lnTo>
                  <a:lnTo>
                    <a:pt x="4811" y="8346"/>
                  </a:lnTo>
                  <a:lnTo>
                    <a:pt x="4358" y="9538"/>
                  </a:lnTo>
                  <a:lnTo>
                    <a:pt x="3947" y="10730"/>
                  </a:lnTo>
                  <a:lnTo>
                    <a:pt x="3618" y="11963"/>
                  </a:lnTo>
                  <a:lnTo>
                    <a:pt x="3290" y="13156"/>
                  </a:lnTo>
                  <a:lnTo>
                    <a:pt x="3043" y="14389"/>
                  </a:lnTo>
                  <a:lnTo>
                    <a:pt x="2796" y="15540"/>
                  </a:lnTo>
                  <a:lnTo>
                    <a:pt x="2426" y="17801"/>
                  </a:lnTo>
                  <a:lnTo>
                    <a:pt x="2139" y="19774"/>
                  </a:lnTo>
                  <a:lnTo>
                    <a:pt x="2180" y="17719"/>
                  </a:lnTo>
                  <a:lnTo>
                    <a:pt x="2180" y="15745"/>
                  </a:lnTo>
                  <a:lnTo>
                    <a:pt x="2097" y="13896"/>
                  </a:lnTo>
                  <a:lnTo>
                    <a:pt x="2015" y="12169"/>
                  </a:lnTo>
                  <a:lnTo>
                    <a:pt x="1892" y="10525"/>
                  </a:lnTo>
                  <a:lnTo>
                    <a:pt x="1727" y="9045"/>
                  </a:lnTo>
                  <a:lnTo>
                    <a:pt x="1604" y="7688"/>
                  </a:lnTo>
                  <a:lnTo>
                    <a:pt x="1440" y="6455"/>
                  </a:lnTo>
                  <a:lnTo>
                    <a:pt x="1193" y="5016"/>
                  </a:lnTo>
                  <a:lnTo>
                    <a:pt x="987" y="3742"/>
                  </a:lnTo>
                  <a:lnTo>
                    <a:pt x="576" y="1727"/>
                  </a:lnTo>
                  <a:lnTo>
                    <a:pt x="247" y="453"/>
                  </a:lnTo>
                  <a:lnTo>
                    <a:pt x="124" y="4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5265775" y="1113950"/>
              <a:ext cx="122325" cy="271350"/>
            </a:xfrm>
            <a:custGeom>
              <a:avLst/>
              <a:gdLst/>
              <a:ahLst/>
              <a:cxnLst/>
              <a:rect l="l" t="t" r="r" b="b"/>
              <a:pathLst>
                <a:path w="4893" h="10854" extrusionOk="0">
                  <a:moveTo>
                    <a:pt x="658" y="0"/>
                  </a:moveTo>
                  <a:lnTo>
                    <a:pt x="535" y="41"/>
                  </a:lnTo>
                  <a:lnTo>
                    <a:pt x="452" y="124"/>
                  </a:lnTo>
                  <a:lnTo>
                    <a:pt x="206" y="453"/>
                  </a:lnTo>
                  <a:lnTo>
                    <a:pt x="41" y="781"/>
                  </a:lnTo>
                  <a:lnTo>
                    <a:pt x="0" y="1110"/>
                  </a:lnTo>
                  <a:lnTo>
                    <a:pt x="0" y="1439"/>
                  </a:lnTo>
                  <a:lnTo>
                    <a:pt x="41" y="1809"/>
                  </a:lnTo>
                  <a:lnTo>
                    <a:pt x="165" y="2179"/>
                  </a:lnTo>
                  <a:lnTo>
                    <a:pt x="493" y="3042"/>
                  </a:lnTo>
                  <a:lnTo>
                    <a:pt x="822" y="3988"/>
                  </a:lnTo>
                  <a:lnTo>
                    <a:pt x="987" y="4522"/>
                  </a:lnTo>
                  <a:lnTo>
                    <a:pt x="1151" y="5057"/>
                  </a:lnTo>
                  <a:lnTo>
                    <a:pt x="1275" y="5673"/>
                  </a:lnTo>
                  <a:lnTo>
                    <a:pt x="1316" y="6331"/>
                  </a:lnTo>
                  <a:lnTo>
                    <a:pt x="1357" y="7030"/>
                  </a:lnTo>
                  <a:lnTo>
                    <a:pt x="1275" y="7811"/>
                  </a:lnTo>
                  <a:lnTo>
                    <a:pt x="1233" y="8263"/>
                  </a:lnTo>
                  <a:lnTo>
                    <a:pt x="1233" y="8633"/>
                  </a:lnTo>
                  <a:lnTo>
                    <a:pt x="1233" y="9003"/>
                  </a:lnTo>
                  <a:lnTo>
                    <a:pt x="1275" y="9332"/>
                  </a:lnTo>
                  <a:lnTo>
                    <a:pt x="1357" y="9743"/>
                  </a:lnTo>
                  <a:lnTo>
                    <a:pt x="1521" y="10072"/>
                  </a:lnTo>
                  <a:lnTo>
                    <a:pt x="1768" y="10360"/>
                  </a:lnTo>
                  <a:lnTo>
                    <a:pt x="2015" y="10565"/>
                  </a:lnTo>
                  <a:lnTo>
                    <a:pt x="2302" y="10730"/>
                  </a:lnTo>
                  <a:lnTo>
                    <a:pt x="2631" y="10812"/>
                  </a:lnTo>
                  <a:lnTo>
                    <a:pt x="2960" y="10853"/>
                  </a:lnTo>
                  <a:lnTo>
                    <a:pt x="3289" y="10812"/>
                  </a:lnTo>
                  <a:lnTo>
                    <a:pt x="3618" y="10771"/>
                  </a:lnTo>
                  <a:lnTo>
                    <a:pt x="3947" y="10648"/>
                  </a:lnTo>
                  <a:lnTo>
                    <a:pt x="4234" y="10442"/>
                  </a:lnTo>
                  <a:lnTo>
                    <a:pt x="4481" y="10237"/>
                  </a:lnTo>
                  <a:lnTo>
                    <a:pt x="4646" y="9949"/>
                  </a:lnTo>
                  <a:lnTo>
                    <a:pt x="4810" y="9620"/>
                  </a:lnTo>
                  <a:lnTo>
                    <a:pt x="4892" y="9291"/>
                  </a:lnTo>
                  <a:lnTo>
                    <a:pt x="4892" y="8880"/>
                  </a:lnTo>
                  <a:lnTo>
                    <a:pt x="4769" y="8140"/>
                  </a:lnTo>
                  <a:lnTo>
                    <a:pt x="4604" y="7359"/>
                  </a:lnTo>
                  <a:lnTo>
                    <a:pt x="4399" y="6537"/>
                  </a:lnTo>
                  <a:lnTo>
                    <a:pt x="4152" y="5715"/>
                  </a:lnTo>
                  <a:lnTo>
                    <a:pt x="3906" y="4892"/>
                  </a:lnTo>
                  <a:lnTo>
                    <a:pt x="3577" y="4111"/>
                  </a:lnTo>
                  <a:lnTo>
                    <a:pt x="3248" y="3330"/>
                  </a:lnTo>
                  <a:lnTo>
                    <a:pt x="2919" y="2631"/>
                  </a:lnTo>
                  <a:lnTo>
                    <a:pt x="2549" y="1974"/>
                  </a:lnTo>
                  <a:lnTo>
                    <a:pt x="2220" y="1357"/>
                  </a:lnTo>
                  <a:lnTo>
                    <a:pt x="1891" y="864"/>
                  </a:lnTo>
                  <a:lnTo>
                    <a:pt x="1521" y="453"/>
                  </a:lnTo>
                  <a:lnTo>
                    <a:pt x="1233" y="165"/>
                  </a:lnTo>
                  <a:lnTo>
                    <a:pt x="1069" y="83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5342850" y="1427400"/>
              <a:ext cx="102800" cy="228175"/>
            </a:xfrm>
            <a:custGeom>
              <a:avLst/>
              <a:gdLst/>
              <a:ahLst/>
              <a:cxnLst/>
              <a:rect l="l" t="t" r="r" b="b"/>
              <a:pathLst>
                <a:path w="4112" h="9127" extrusionOk="0">
                  <a:moveTo>
                    <a:pt x="3330" y="1"/>
                  </a:moveTo>
                  <a:lnTo>
                    <a:pt x="3084" y="124"/>
                  </a:lnTo>
                  <a:lnTo>
                    <a:pt x="2837" y="371"/>
                  </a:lnTo>
                  <a:lnTo>
                    <a:pt x="2549" y="741"/>
                  </a:lnTo>
                  <a:lnTo>
                    <a:pt x="2261" y="1152"/>
                  </a:lnTo>
                  <a:lnTo>
                    <a:pt x="1933" y="1645"/>
                  </a:lnTo>
                  <a:lnTo>
                    <a:pt x="1645" y="2221"/>
                  </a:lnTo>
                  <a:lnTo>
                    <a:pt x="1357" y="2796"/>
                  </a:lnTo>
                  <a:lnTo>
                    <a:pt x="1110" y="3454"/>
                  </a:lnTo>
                  <a:lnTo>
                    <a:pt x="823" y="4112"/>
                  </a:lnTo>
                  <a:lnTo>
                    <a:pt x="617" y="4810"/>
                  </a:lnTo>
                  <a:lnTo>
                    <a:pt x="411" y="5509"/>
                  </a:lnTo>
                  <a:lnTo>
                    <a:pt x="247" y="6167"/>
                  </a:lnTo>
                  <a:lnTo>
                    <a:pt x="83" y="6825"/>
                  </a:lnTo>
                  <a:lnTo>
                    <a:pt x="0" y="7441"/>
                  </a:lnTo>
                  <a:lnTo>
                    <a:pt x="0" y="7811"/>
                  </a:lnTo>
                  <a:lnTo>
                    <a:pt x="83" y="8099"/>
                  </a:lnTo>
                  <a:lnTo>
                    <a:pt x="206" y="8387"/>
                  </a:lnTo>
                  <a:lnTo>
                    <a:pt x="370" y="8592"/>
                  </a:lnTo>
                  <a:lnTo>
                    <a:pt x="576" y="8798"/>
                  </a:lnTo>
                  <a:lnTo>
                    <a:pt x="823" y="8921"/>
                  </a:lnTo>
                  <a:lnTo>
                    <a:pt x="1069" y="9045"/>
                  </a:lnTo>
                  <a:lnTo>
                    <a:pt x="1357" y="9086"/>
                  </a:lnTo>
                  <a:lnTo>
                    <a:pt x="1645" y="9127"/>
                  </a:lnTo>
                  <a:lnTo>
                    <a:pt x="1891" y="9086"/>
                  </a:lnTo>
                  <a:lnTo>
                    <a:pt x="2179" y="9004"/>
                  </a:lnTo>
                  <a:lnTo>
                    <a:pt x="2426" y="8880"/>
                  </a:lnTo>
                  <a:lnTo>
                    <a:pt x="2631" y="8716"/>
                  </a:lnTo>
                  <a:lnTo>
                    <a:pt x="2837" y="8469"/>
                  </a:lnTo>
                  <a:lnTo>
                    <a:pt x="2960" y="8181"/>
                  </a:lnTo>
                  <a:lnTo>
                    <a:pt x="3042" y="7852"/>
                  </a:lnTo>
                  <a:lnTo>
                    <a:pt x="3084" y="7277"/>
                  </a:lnTo>
                  <a:lnTo>
                    <a:pt x="3042" y="6578"/>
                  </a:lnTo>
                  <a:lnTo>
                    <a:pt x="2960" y="5920"/>
                  </a:lnTo>
                  <a:lnTo>
                    <a:pt x="3001" y="5345"/>
                  </a:lnTo>
                  <a:lnTo>
                    <a:pt x="3042" y="4769"/>
                  </a:lnTo>
                  <a:lnTo>
                    <a:pt x="3125" y="4276"/>
                  </a:lnTo>
                  <a:lnTo>
                    <a:pt x="3248" y="3783"/>
                  </a:lnTo>
                  <a:lnTo>
                    <a:pt x="3412" y="3330"/>
                  </a:lnTo>
                  <a:lnTo>
                    <a:pt x="3700" y="2549"/>
                  </a:lnTo>
                  <a:lnTo>
                    <a:pt x="3988" y="1851"/>
                  </a:lnTo>
                  <a:lnTo>
                    <a:pt x="4070" y="1522"/>
                  </a:lnTo>
                  <a:lnTo>
                    <a:pt x="4111" y="1234"/>
                  </a:lnTo>
                  <a:lnTo>
                    <a:pt x="4111" y="946"/>
                  </a:lnTo>
                  <a:lnTo>
                    <a:pt x="4070" y="658"/>
                  </a:lnTo>
                  <a:lnTo>
                    <a:pt x="3947" y="371"/>
                  </a:lnTo>
                  <a:lnTo>
                    <a:pt x="3741" y="124"/>
                  </a:lnTo>
                  <a:lnTo>
                    <a:pt x="3659" y="42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5165050" y="1220825"/>
              <a:ext cx="165500" cy="301150"/>
            </a:xfrm>
            <a:custGeom>
              <a:avLst/>
              <a:gdLst/>
              <a:ahLst/>
              <a:cxnLst/>
              <a:rect l="l" t="t" r="r" b="b"/>
              <a:pathLst>
                <a:path w="6620" h="12046" extrusionOk="0">
                  <a:moveTo>
                    <a:pt x="617" y="1"/>
                  </a:moveTo>
                  <a:lnTo>
                    <a:pt x="412" y="42"/>
                  </a:lnTo>
                  <a:lnTo>
                    <a:pt x="247" y="124"/>
                  </a:lnTo>
                  <a:lnTo>
                    <a:pt x="83" y="247"/>
                  </a:lnTo>
                  <a:lnTo>
                    <a:pt x="42" y="412"/>
                  </a:lnTo>
                  <a:lnTo>
                    <a:pt x="0" y="658"/>
                  </a:lnTo>
                  <a:lnTo>
                    <a:pt x="42" y="946"/>
                  </a:lnTo>
                  <a:lnTo>
                    <a:pt x="83" y="1275"/>
                  </a:lnTo>
                  <a:lnTo>
                    <a:pt x="206" y="1645"/>
                  </a:lnTo>
                  <a:lnTo>
                    <a:pt x="494" y="2591"/>
                  </a:lnTo>
                  <a:lnTo>
                    <a:pt x="1357" y="4893"/>
                  </a:lnTo>
                  <a:lnTo>
                    <a:pt x="1809" y="6290"/>
                  </a:lnTo>
                  <a:lnTo>
                    <a:pt x="2220" y="7811"/>
                  </a:lnTo>
                  <a:lnTo>
                    <a:pt x="2426" y="8551"/>
                  </a:lnTo>
                  <a:lnTo>
                    <a:pt x="2673" y="9209"/>
                  </a:lnTo>
                  <a:lnTo>
                    <a:pt x="2960" y="9744"/>
                  </a:lnTo>
                  <a:lnTo>
                    <a:pt x="3248" y="10237"/>
                  </a:lnTo>
                  <a:lnTo>
                    <a:pt x="3577" y="10648"/>
                  </a:lnTo>
                  <a:lnTo>
                    <a:pt x="3906" y="11018"/>
                  </a:lnTo>
                  <a:lnTo>
                    <a:pt x="4235" y="11265"/>
                  </a:lnTo>
                  <a:lnTo>
                    <a:pt x="4564" y="11511"/>
                  </a:lnTo>
                  <a:lnTo>
                    <a:pt x="4851" y="11676"/>
                  </a:lnTo>
                  <a:lnTo>
                    <a:pt x="5139" y="11799"/>
                  </a:lnTo>
                  <a:lnTo>
                    <a:pt x="5632" y="11963"/>
                  </a:lnTo>
                  <a:lnTo>
                    <a:pt x="6002" y="12046"/>
                  </a:lnTo>
                  <a:lnTo>
                    <a:pt x="6126" y="12046"/>
                  </a:lnTo>
                  <a:lnTo>
                    <a:pt x="6331" y="11717"/>
                  </a:lnTo>
                  <a:lnTo>
                    <a:pt x="6455" y="11347"/>
                  </a:lnTo>
                  <a:lnTo>
                    <a:pt x="6578" y="10977"/>
                  </a:lnTo>
                  <a:lnTo>
                    <a:pt x="6619" y="10607"/>
                  </a:lnTo>
                  <a:lnTo>
                    <a:pt x="6578" y="10237"/>
                  </a:lnTo>
                  <a:lnTo>
                    <a:pt x="6537" y="9867"/>
                  </a:lnTo>
                  <a:lnTo>
                    <a:pt x="6455" y="9497"/>
                  </a:lnTo>
                  <a:lnTo>
                    <a:pt x="6331" y="9086"/>
                  </a:lnTo>
                  <a:lnTo>
                    <a:pt x="6208" y="8716"/>
                  </a:lnTo>
                  <a:lnTo>
                    <a:pt x="6002" y="8346"/>
                  </a:lnTo>
                  <a:lnTo>
                    <a:pt x="5591" y="7565"/>
                  </a:lnTo>
                  <a:lnTo>
                    <a:pt x="5139" y="6866"/>
                  </a:lnTo>
                  <a:lnTo>
                    <a:pt x="4646" y="6167"/>
                  </a:lnTo>
                  <a:lnTo>
                    <a:pt x="4399" y="5797"/>
                  </a:lnTo>
                  <a:lnTo>
                    <a:pt x="4153" y="5345"/>
                  </a:lnTo>
                  <a:lnTo>
                    <a:pt x="3700" y="4317"/>
                  </a:lnTo>
                  <a:lnTo>
                    <a:pt x="3207" y="3207"/>
                  </a:lnTo>
                  <a:lnTo>
                    <a:pt x="2714" y="2097"/>
                  </a:lnTo>
                  <a:lnTo>
                    <a:pt x="2426" y="1563"/>
                  </a:lnTo>
                  <a:lnTo>
                    <a:pt x="2179" y="1111"/>
                  </a:lnTo>
                  <a:lnTo>
                    <a:pt x="1892" y="700"/>
                  </a:lnTo>
                  <a:lnTo>
                    <a:pt x="1604" y="371"/>
                  </a:lnTo>
                  <a:lnTo>
                    <a:pt x="1275" y="165"/>
                  </a:lnTo>
                  <a:lnTo>
                    <a:pt x="1110" y="83"/>
                  </a:lnTo>
                  <a:lnTo>
                    <a:pt x="9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5388075" y="1178700"/>
              <a:ext cx="109975" cy="242550"/>
            </a:xfrm>
            <a:custGeom>
              <a:avLst/>
              <a:gdLst/>
              <a:ahLst/>
              <a:cxnLst/>
              <a:rect l="l" t="t" r="r" b="b"/>
              <a:pathLst>
                <a:path w="4399" h="9702" extrusionOk="0">
                  <a:moveTo>
                    <a:pt x="3659" y="0"/>
                  </a:moveTo>
                  <a:lnTo>
                    <a:pt x="3536" y="41"/>
                  </a:lnTo>
                  <a:lnTo>
                    <a:pt x="3412" y="165"/>
                  </a:lnTo>
                  <a:lnTo>
                    <a:pt x="3248" y="329"/>
                  </a:lnTo>
                  <a:lnTo>
                    <a:pt x="2960" y="822"/>
                  </a:lnTo>
                  <a:lnTo>
                    <a:pt x="2631" y="1480"/>
                  </a:lnTo>
                  <a:lnTo>
                    <a:pt x="1850" y="3248"/>
                  </a:lnTo>
                  <a:lnTo>
                    <a:pt x="1357" y="4234"/>
                  </a:lnTo>
                  <a:lnTo>
                    <a:pt x="781" y="5303"/>
                  </a:lnTo>
                  <a:lnTo>
                    <a:pt x="493" y="5797"/>
                  </a:lnTo>
                  <a:lnTo>
                    <a:pt x="288" y="6290"/>
                  </a:lnTo>
                  <a:lnTo>
                    <a:pt x="124" y="6742"/>
                  </a:lnTo>
                  <a:lnTo>
                    <a:pt x="41" y="7194"/>
                  </a:lnTo>
                  <a:lnTo>
                    <a:pt x="0" y="7564"/>
                  </a:lnTo>
                  <a:lnTo>
                    <a:pt x="0" y="7934"/>
                  </a:lnTo>
                  <a:lnTo>
                    <a:pt x="41" y="8263"/>
                  </a:lnTo>
                  <a:lnTo>
                    <a:pt x="82" y="8551"/>
                  </a:lnTo>
                  <a:lnTo>
                    <a:pt x="165" y="8839"/>
                  </a:lnTo>
                  <a:lnTo>
                    <a:pt x="247" y="9044"/>
                  </a:lnTo>
                  <a:lnTo>
                    <a:pt x="452" y="9414"/>
                  </a:lnTo>
                  <a:lnTo>
                    <a:pt x="576" y="9620"/>
                  </a:lnTo>
                  <a:lnTo>
                    <a:pt x="658" y="9702"/>
                  </a:lnTo>
                  <a:lnTo>
                    <a:pt x="946" y="9620"/>
                  </a:lnTo>
                  <a:lnTo>
                    <a:pt x="1233" y="9496"/>
                  </a:lnTo>
                  <a:lnTo>
                    <a:pt x="1480" y="9373"/>
                  </a:lnTo>
                  <a:lnTo>
                    <a:pt x="1686" y="9168"/>
                  </a:lnTo>
                  <a:lnTo>
                    <a:pt x="1891" y="8962"/>
                  </a:lnTo>
                  <a:lnTo>
                    <a:pt x="2056" y="8756"/>
                  </a:lnTo>
                  <a:lnTo>
                    <a:pt x="2220" y="8469"/>
                  </a:lnTo>
                  <a:lnTo>
                    <a:pt x="2343" y="8222"/>
                  </a:lnTo>
                  <a:lnTo>
                    <a:pt x="2590" y="7605"/>
                  </a:lnTo>
                  <a:lnTo>
                    <a:pt x="2754" y="6989"/>
                  </a:lnTo>
                  <a:lnTo>
                    <a:pt x="2878" y="6331"/>
                  </a:lnTo>
                  <a:lnTo>
                    <a:pt x="3001" y="5673"/>
                  </a:lnTo>
                  <a:lnTo>
                    <a:pt x="3042" y="5344"/>
                  </a:lnTo>
                  <a:lnTo>
                    <a:pt x="3166" y="4974"/>
                  </a:lnTo>
                  <a:lnTo>
                    <a:pt x="3453" y="4152"/>
                  </a:lnTo>
                  <a:lnTo>
                    <a:pt x="3782" y="3289"/>
                  </a:lnTo>
                  <a:lnTo>
                    <a:pt x="4111" y="2426"/>
                  </a:lnTo>
                  <a:lnTo>
                    <a:pt x="4234" y="1973"/>
                  </a:lnTo>
                  <a:lnTo>
                    <a:pt x="4358" y="1562"/>
                  </a:lnTo>
                  <a:lnTo>
                    <a:pt x="4399" y="1192"/>
                  </a:lnTo>
                  <a:lnTo>
                    <a:pt x="4399" y="864"/>
                  </a:lnTo>
                  <a:lnTo>
                    <a:pt x="4358" y="576"/>
                  </a:lnTo>
                  <a:lnTo>
                    <a:pt x="4276" y="329"/>
                  </a:lnTo>
                  <a:lnTo>
                    <a:pt x="4193" y="206"/>
                  </a:lnTo>
                  <a:lnTo>
                    <a:pt x="4070" y="124"/>
                  </a:lnTo>
                  <a:lnTo>
                    <a:pt x="3947" y="41"/>
                  </a:lnTo>
                  <a:lnTo>
                    <a:pt x="38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5153750" y="1385275"/>
              <a:ext cx="127450" cy="197350"/>
            </a:xfrm>
            <a:custGeom>
              <a:avLst/>
              <a:gdLst/>
              <a:ahLst/>
              <a:cxnLst/>
              <a:rect l="l" t="t" r="r" b="b"/>
              <a:pathLst>
                <a:path w="5098" h="7894" extrusionOk="0">
                  <a:moveTo>
                    <a:pt x="370" y="0"/>
                  </a:moveTo>
                  <a:lnTo>
                    <a:pt x="165" y="535"/>
                  </a:lnTo>
                  <a:lnTo>
                    <a:pt x="41" y="987"/>
                  </a:lnTo>
                  <a:lnTo>
                    <a:pt x="0" y="1357"/>
                  </a:lnTo>
                  <a:lnTo>
                    <a:pt x="41" y="1727"/>
                  </a:lnTo>
                  <a:lnTo>
                    <a:pt x="124" y="2015"/>
                  </a:lnTo>
                  <a:lnTo>
                    <a:pt x="247" y="2302"/>
                  </a:lnTo>
                  <a:lnTo>
                    <a:pt x="411" y="2549"/>
                  </a:lnTo>
                  <a:lnTo>
                    <a:pt x="617" y="2796"/>
                  </a:lnTo>
                  <a:lnTo>
                    <a:pt x="1069" y="3248"/>
                  </a:lnTo>
                  <a:lnTo>
                    <a:pt x="1562" y="3782"/>
                  </a:lnTo>
                  <a:lnTo>
                    <a:pt x="1809" y="4070"/>
                  </a:lnTo>
                  <a:lnTo>
                    <a:pt x="2015" y="4358"/>
                  </a:lnTo>
                  <a:lnTo>
                    <a:pt x="2179" y="4728"/>
                  </a:lnTo>
                  <a:lnTo>
                    <a:pt x="2302" y="5180"/>
                  </a:lnTo>
                  <a:lnTo>
                    <a:pt x="2508" y="5673"/>
                  </a:lnTo>
                  <a:lnTo>
                    <a:pt x="2713" y="6125"/>
                  </a:lnTo>
                  <a:lnTo>
                    <a:pt x="3001" y="6537"/>
                  </a:lnTo>
                  <a:lnTo>
                    <a:pt x="3289" y="6907"/>
                  </a:lnTo>
                  <a:lnTo>
                    <a:pt x="3577" y="7194"/>
                  </a:lnTo>
                  <a:lnTo>
                    <a:pt x="3906" y="7482"/>
                  </a:lnTo>
                  <a:lnTo>
                    <a:pt x="4235" y="7688"/>
                  </a:lnTo>
                  <a:lnTo>
                    <a:pt x="4522" y="7852"/>
                  </a:lnTo>
                  <a:lnTo>
                    <a:pt x="4646" y="7893"/>
                  </a:lnTo>
                  <a:lnTo>
                    <a:pt x="4769" y="7893"/>
                  </a:lnTo>
                  <a:lnTo>
                    <a:pt x="4851" y="7852"/>
                  </a:lnTo>
                  <a:lnTo>
                    <a:pt x="4974" y="7811"/>
                  </a:lnTo>
                  <a:lnTo>
                    <a:pt x="5016" y="7729"/>
                  </a:lnTo>
                  <a:lnTo>
                    <a:pt x="5057" y="7605"/>
                  </a:lnTo>
                  <a:lnTo>
                    <a:pt x="5098" y="7482"/>
                  </a:lnTo>
                  <a:lnTo>
                    <a:pt x="5057" y="7400"/>
                  </a:lnTo>
                  <a:lnTo>
                    <a:pt x="4810" y="6783"/>
                  </a:lnTo>
                  <a:lnTo>
                    <a:pt x="4440" y="6043"/>
                  </a:lnTo>
                  <a:lnTo>
                    <a:pt x="4029" y="5221"/>
                  </a:lnTo>
                  <a:lnTo>
                    <a:pt x="3495" y="4276"/>
                  </a:lnTo>
                  <a:lnTo>
                    <a:pt x="2878" y="3289"/>
                  </a:lnTo>
                  <a:lnTo>
                    <a:pt x="2179" y="2220"/>
                  </a:lnTo>
                  <a:lnTo>
                    <a:pt x="1316" y="111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5445625" y="1312300"/>
              <a:ext cx="185000" cy="201450"/>
            </a:xfrm>
            <a:custGeom>
              <a:avLst/>
              <a:gdLst/>
              <a:ahLst/>
              <a:cxnLst/>
              <a:rect l="l" t="t" r="r" b="b"/>
              <a:pathLst>
                <a:path w="7400" h="8058" extrusionOk="0">
                  <a:moveTo>
                    <a:pt x="6290" y="0"/>
                  </a:moveTo>
                  <a:lnTo>
                    <a:pt x="5632" y="42"/>
                  </a:lnTo>
                  <a:lnTo>
                    <a:pt x="5303" y="83"/>
                  </a:lnTo>
                  <a:lnTo>
                    <a:pt x="4933" y="165"/>
                  </a:lnTo>
                  <a:lnTo>
                    <a:pt x="4605" y="247"/>
                  </a:lnTo>
                  <a:lnTo>
                    <a:pt x="4317" y="412"/>
                  </a:lnTo>
                  <a:lnTo>
                    <a:pt x="4029" y="617"/>
                  </a:lnTo>
                  <a:lnTo>
                    <a:pt x="3782" y="864"/>
                  </a:lnTo>
                  <a:lnTo>
                    <a:pt x="3577" y="1193"/>
                  </a:lnTo>
                  <a:lnTo>
                    <a:pt x="3453" y="1563"/>
                  </a:lnTo>
                  <a:lnTo>
                    <a:pt x="3330" y="1933"/>
                  </a:lnTo>
                  <a:lnTo>
                    <a:pt x="3207" y="2261"/>
                  </a:lnTo>
                  <a:lnTo>
                    <a:pt x="3083" y="2508"/>
                  </a:lnTo>
                  <a:lnTo>
                    <a:pt x="2919" y="2673"/>
                  </a:lnTo>
                  <a:lnTo>
                    <a:pt x="2755" y="2837"/>
                  </a:lnTo>
                  <a:lnTo>
                    <a:pt x="2590" y="2960"/>
                  </a:lnTo>
                  <a:lnTo>
                    <a:pt x="2261" y="3125"/>
                  </a:lnTo>
                  <a:lnTo>
                    <a:pt x="1850" y="3289"/>
                  </a:lnTo>
                  <a:lnTo>
                    <a:pt x="1439" y="3495"/>
                  </a:lnTo>
                  <a:lnTo>
                    <a:pt x="1192" y="3659"/>
                  </a:lnTo>
                  <a:lnTo>
                    <a:pt x="987" y="3865"/>
                  </a:lnTo>
                  <a:lnTo>
                    <a:pt x="740" y="4111"/>
                  </a:lnTo>
                  <a:lnTo>
                    <a:pt x="535" y="4440"/>
                  </a:lnTo>
                  <a:lnTo>
                    <a:pt x="329" y="4769"/>
                  </a:lnTo>
                  <a:lnTo>
                    <a:pt x="165" y="5139"/>
                  </a:lnTo>
                  <a:lnTo>
                    <a:pt x="83" y="5468"/>
                  </a:lnTo>
                  <a:lnTo>
                    <a:pt x="0" y="5797"/>
                  </a:lnTo>
                  <a:lnTo>
                    <a:pt x="0" y="6126"/>
                  </a:lnTo>
                  <a:lnTo>
                    <a:pt x="0" y="6413"/>
                  </a:lnTo>
                  <a:lnTo>
                    <a:pt x="41" y="6701"/>
                  </a:lnTo>
                  <a:lnTo>
                    <a:pt x="83" y="6948"/>
                  </a:lnTo>
                  <a:lnTo>
                    <a:pt x="247" y="7400"/>
                  </a:lnTo>
                  <a:lnTo>
                    <a:pt x="411" y="7770"/>
                  </a:lnTo>
                  <a:lnTo>
                    <a:pt x="576" y="8058"/>
                  </a:lnTo>
                  <a:lnTo>
                    <a:pt x="946" y="7359"/>
                  </a:lnTo>
                  <a:lnTo>
                    <a:pt x="1357" y="6701"/>
                  </a:lnTo>
                  <a:lnTo>
                    <a:pt x="1850" y="6002"/>
                  </a:lnTo>
                  <a:lnTo>
                    <a:pt x="2385" y="5304"/>
                  </a:lnTo>
                  <a:lnTo>
                    <a:pt x="2919" y="4605"/>
                  </a:lnTo>
                  <a:lnTo>
                    <a:pt x="3495" y="3947"/>
                  </a:lnTo>
                  <a:lnTo>
                    <a:pt x="4646" y="2755"/>
                  </a:lnTo>
                  <a:lnTo>
                    <a:pt x="5714" y="1686"/>
                  </a:lnTo>
                  <a:lnTo>
                    <a:pt x="6578" y="864"/>
                  </a:lnTo>
                  <a:lnTo>
                    <a:pt x="7400" y="124"/>
                  </a:lnTo>
                  <a:lnTo>
                    <a:pt x="6866" y="42"/>
                  </a:lnTo>
                  <a:lnTo>
                    <a:pt x="62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5499050" y="2053300"/>
              <a:ext cx="98700" cy="514900"/>
            </a:xfrm>
            <a:custGeom>
              <a:avLst/>
              <a:gdLst/>
              <a:ahLst/>
              <a:cxnLst/>
              <a:rect l="l" t="t" r="r" b="b"/>
              <a:pathLst>
                <a:path w="3948" h="20596" extrusionOk="0">
                  <a:moveTo>
                    <a:pt x="1275" y="0"/>
                  </a:moveTo>
                  <a:lnTo>
                    <a:pt x="1070" y="781"/>
                  </a:lnTo>
                  <a:lnTo>
                    <a:pt x="864" y="1727"/>
                  </a:lnTo>
                  <a:lnTo>
                    <a:pt x="618" y="3001"/>
                  </a:lnTo>
                  <a:lnTo>
                    <a:pt x="412" y="4604"/>
                  </a:lnTo>
                  <a:lnTo>
                    <a:pt x="207" y="6454"/>
                  </a:lnTo>
                  <a:lnTo>
                    <a:pt x="42" y="8592"/>
                  </a:lnTo>
                  <a:lnTo>
                    <a:pt x="1" y="9743"/>
                  </a:lnTo>
                  <a:lnTo>
                    <a:pt x="1" y="10935"/>
                  </a:lnTo>
                  <a:lnTo>
                    <a:pt x="42" y="13237"/>
                  </a:lnTo>
                  <a:lnTo>
                    <a:pt x="124" y="15210"/>
                  </a:lnTo>
                  <a:lnTo>
                    <a:pt x="289" y="16896"/>
                  </a:lnTo>
                  <a:lnTo>
                    <a:pt x="453" y="18253"/>
                  </a:lnTo>
                  <a:lnTo>
                    <a:pt x="618" y="19280"/>
                  </a:lnTo>
                  <a:lnTo>
                    <a:pt x="782" y="20020"/>
                  </a:lnTo>
                  <a:lnTo>
                    <a:pt x="946" y="20596"/>
                  </a:lnTo>
                  <a:lnTo>
                    <a:pt x="3002" y="20596"/>
                  </a:lnTo>
                  <a:lnTo>
                    <a:pt x="3166" y="20020"/>
                  </a:lnTo>
                  <a:lnTo>
                    <a:pt x="3331" y="19280"/>
                  </a:lnTo>
                  <a:lnTo>
                    <a:pt x="3495" y="18253"/>
                  </a:lnTo>
                  <a:lnTo>
                    <a:pt x="3660" y="16896"/>
                  </a:lnTo>
                  <a:lnTo>
                    <a:pt x="3824" y="15210"/>
                  </a:lnTo>
                  <a:lnTo>
                    <a:pt x="3906" y="13237"/>
                  </a:lnTo>
                  <a:lnTo>
                    <a:pt x="3947" y="10935"/>
                  </a:lnTo>
                  <a:lnTo>
                    <a:pt x="3947" y="9743"/>
                  </a:lnTo>
                  <a:lnTo>
                    <a:pt x="3906" y="8592"/>
                  </a:lnTo>
                  <a:lnTo>
                    <a:pt x="3742" y="6454"/>
                  </a:lnTo>
                  <a:lnTo>
                    <a:pt x="3536" y="4604"/>
                  </a:lnTo>
                  <a:lnTo>
                    <a:pt x="3290" y="3001"/>
                  </a:lnTo>
                  <a:lnTo>
                    <a:pt x="3084" y="1727"/>
                  </a:lnTo>
                  <a:lnTo>
                    <a:pt x="2879" y="781"/>
                  </a:lnTo>
                  <a:lnTo>
                    <a:pt x="26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5306875" y="1858025"/>
              <a:ext cx="136725" cy="710175"/>
            </a:xfrm>
            <a:custGeom>
              <a:avLst/>
              <a:gdLst/>
              <a:ahLst/>
              <a:cxnLst/>
              <a:rect l="l" t="t" r="r" b="b"/>
              <a:pathLst>
                <a:path w="5469" h="28407" extrusionOk="0">
                  <a:moveTo>
                    <a:pt x="1768" y="0"/>
                  </a:moveTo>
                  <a:lnTo>
                    <a:pt x="1522" y="1110"/>
                  </a:lnTo>
                  <a:lnTo>
                    <a:pt x="1234" y="2385"/>
                  </a:lnTo>
                  <a:lnTo>
                    <a:pt x="905" y="4152"/>
                  </a:lnTo>
                  <a:lnTo>
                    <a:pt x="576" y="6331"/>
                  </a:lnTo>
                  <a:lnTo>
                    <a:pt x="412" y="7606"/>
                  </a:lnTo>
                  <a:lnTo>
                    <a:pt x="288" y="8921"/>
                  </a:lnTo>
                  <a:lnTo>
                    <a:pt x="165" y="10360"/>
                  </a:lnTo>
                  <a:lnTo>
                    <a:pt x="83" y="11840"/>
                  </a:lnTo>
                  <a:lnTo>
                    <a:pt x="1" y="13443"/>
                  </a:lnTo>
                  <a:lnTo>
                    <a:pt x="1" y="15087"/>
                  </a:lnTo>
                  <a:lnTo>
                    <a:pt x="1" y="16732"/>
                  </a:lnTo>
                  <a:lnTo>
                    <a:pt x="42" y="18253"/>
                  </a:lnTo>
                  <a:lnTo>
                    <a:pt x="124" y="19692"/>
                  </a:lnTo>
                  <a:lnTo>
                    <a:pt x="206" y="21007"/>
                  </a:lnTo>
                  <a:lnTo>
                    <a:pt x="412" y="23309"/>
                  </a:lnTo>
                  <a:lnTo>
                    <a:pt x="658" y="25159"/>
                  </a:lnTo>
                  <a:lnTo>
                    <a:pt x="864" y="26598"/>
                  </a:lnTo>
                  <a:lnTo>
                    <a:pt x="1069" y="27585"/>
                  </a:lnTo>
                  <a:lnTo>
                    <a:pt x="1275" y="28407"/>
                  </a:lnTo>
                  <a:lnTo>
                    <a:pt x="4153" y="28407"/>
                  </a:lnTo>
                  <a:lnTo>
                    <a:pt x="4358" y="27585"/>
                  </a:lnTo>
                  <a:lnTo>
                    <a:pt x="4564" y="26598"/>
                  </a:lnTo>
                  <a:lnTo>
                    <a:pt x="4810" y="25159"/>
                  </a:lnTo>
                  <a:lnTo>
                    <a:pt x="5057" y="23309"/>
                  </a:lnTo>
                  <a:lnTo>
                    <a:pt x="5263" y="21007"/>
                  </a:lnTo>
                  <a:lnTo>
                    <a:pt x="5345" y="19692"/>
                  </a:lnTo>
                  <a:lnTo>
                    <a:pt x="5427" y="18253"/>
                  </a:lnTo>
                  <a:lnTo>
                    <a:pt x="5468" y="16732"/>
                  </a:lnTo>
                  <a:lnTo>
                    <a:pt x="5468" y="15087"/>
                  </a:lnTo>
                  <a:lnTo>
                    <a:pt x="5468" y="13443"/>
                  </a:lnTo>
                  <a:lnTo>
                    <a:pt x="5386" y="11840"/>
                  </a:lnTo>
                  <a:lnTo>
                    <a:pt x="5304" y="10360"/>
                  </a:lnTo>
                  <a:lnTo>
                    <a:pt x="5180" y="8921"/>
                  </a:lnTo>
                  <a:lnTo>
                    <a:pt x="5057" y="7606"/>
                  </a:lnTo>
                  <a:lnTo>
                    <a:pt x="4893" y="6331"/>
                  </a:lnTo>
                  <a:lnTo>
                    <a:pt x="4564" y="4152"/>
                  </a:lnTo>
                  <a:lnTo>
                    <a:pt x="4235" y="2385"/>
                  </a:lnTo>
                  <a:lnTo>
                    <a:pt x="3947" y="1110"/>
                  </a:lnTo>
                  <a:lnTo>
                    <a:pt x="3659" y="0"/>
                  </a:lnTo>
                  <a:close/>
                </a:path>
              </a:pathLst>
            </a:custGeom>
            <a:solidFill>
              <a:srgbClr val="B963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2_1_1"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39"/>
          <p:cNvSpPr/>
          <p:nvPr/>
        </p:nvSpPr>
        <p:spPr>
          <a:xfrm>
            <a:off x="0" y="4006900"/>
            <a:ext cx="91575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3" name="Google Shape;943;p39"/>
          <p:cNvGrpSpPr/>
          <p:nvPr/>
        </p:nvGrpSpPr>
        <p:grpSpPr>
          <a:xfrm>
            <a:off x="8488787" y="2765504"/>
            <a:ext cx="2500831" cy="1615491"/>
            <a:chOff x="5298575" y="3826800"/>
            <a:chExt cx="1190475" cy="769025"/>
          </a:xfrm>
        </p:grpSpPr>
        <p:sp>
          <p:nvSpPr>
            <p:cNvPr id="944" name="Google Shape;944;p39"/>
            <p:cNvSpPr/>
            <p:nvPr/>
          </p:nvSpPr>
          <p:spPr>
            <a:xfrm>
              <a:off x="5342275" y="4439700"/>
              <a:ext cx="136350" cy="156125"/>
            </a:xfrm>
            <a:custGeom>
              <a:avLst/>
              <a:gdLst/>
              <a:ahLst/>
              <a:cxnLst/>
              <a:rect l="l" t="t" r="r" b="b"/>
              <a:pathLst>
                <a:path w="5454" h="6245" extrusionOk="0">
                  <a:moveTo>
                    <a:pt x="334" y="1"/>
                  </a:moveTo>
                  <a:lnTo>
                    <a:pt x="1" y="6244"/>
                  </a:lnTo>
                  <a:lnTo>
                    <a:pt x="1915" y="6244"/>
                  </a:lnTo>
                  <a:lnTo>
                    <a:pt x="5453" y="1"/>
                  </a:lnTo>
                  <a:close/>
                </a:path>
              </a:pathLst>
            </a:custGeom>
            <a:solidFill>
              <a:srgbClr val="2C4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6310050" y="4439700"/>
              <a:ext cx="135300" cy="156125"/>
            </a:xfrm>
            <a:custGeom>
              <a:avLst/>
              <a:gdLst/>
              <a:ahLst/>
              <a:cxnLst/>
              <a:rect l="l" t="t" r="r" b="b"/>
              <a:pathLst>
                <a:path w="5412" h="6245" extrusionOk="0">
                  <a:moveTo>
                    <a:pt x="0" y="1"/>
                  </a:moveTo>
                  <a:lnTo>
                    <a:pt x="3497" y="6244"/>
                  </a:lnTo>
                  <a:lnTo>
                    <a:pt x="5411" y="6244"/>
                  </a:lnTo>
                  <a:lnTo>
                    <a:pt x="5120" y="1"/>
                  </a:lnTo>
                  <a:close/>
                </a:path>
              </a:pathLst>
            </a:custGeom>
            <a:solidFill>
              <a:srgbClr val="2C4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5298575" y="3826800"/>
              <a:ext cx="1190475" cy="655600"/>
            </a:xfrm>
            <a:custGeom>
              <a:avLst/>
              <a:gdLst/>
              <a:ahLst/>
              <a:cxnLst/>
              <a:rect l="l" t="t" r="r" b="b"/>
              <a:pathLst>
                <a:path w="47619" h="26224" extrusionOk="0">
                  <a:moveTo>
                    <a:pt x="0" y="0"/>
                  </a:moveTo>
                  <a:lnTo>
                    <a:pt x="0" y="26223"/>
                  </a:lnTo>
                  <a:lnTo>
                    <a:pt x="47618" y="26223"/>
                  </a:lnTo>
                  <a:lnTo>
                    <a:pt x="47618" y="0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9"/>
            <p:cNvSpPr/>
            <p:nvPr/>
          </p:nvSpPr>
          <p:spPr>
            <a:xfrm>
              <a:off x="5346450" y="3866325"/>
              <a:ext cx="530725" cy="163400"/>
            </a:xfrm>
            <a:custGeom>
              <a:avLst/>
              <a:gdLst/>
              <a:ahLst/>
              <a:cxnLst/>
              <a:rect l="l" t="t" r="r" b="b"/>
              <a:pathLst>
                <a:path w="21229" h="6536" extrusionOk="0">
                  <a:moveTo>
                    <a:pt x="0" y="1"/>
                  </a:moveTo>
                  <a:lnTo>
                    <a:pt x="0" y="6536"/>
                  </a:lnTo>
                  <a:lnTo>
                    <a:pt x="21228" y="6536"/>
                  </a:lnTo>
                  <a:lnTo>
                    <a:pt x="21228" y="1"/>
                  </a:lnTo>
                  <a:close/>
                </a:path>
              </a:pathLst>
            </a:custGeom>
            <a:solidFill>
              <a:srgbClr val="4E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9"/>
            <p:cNvSpPr/>
            <p:nvPr/>
          </p:nvSpPr>
          <p:spPr>
            <a:xfrm>
              <a:off x="5346450" y="4056775"/>
              <a:ext cx="530725" cy="164425"/>
            </a:xfrm>
            <a:custGeom>
              <a:avLst/>
              <a:gdLst/>
              <a:ahLst/>
              <a:cxnLst/>
              <a:rect l="l" t="t" r="r" b="b"/>
              <a:pathLst>
                <a:path w="21229" h="6577" extrusionOk="0">
                  <a:moveTo>
                    <a:pt x="0" y="0"/>
                  </a:moveTo>
                  <a:lnTo>
                    <a:pt x="0" y="6577"/>
                  </a:lnTo>
                  <a:lnTo>
                    <a:pt x="21228" y="6577"/>
                  </a:lnTo>
                  <a:lnTo>
                    <a:pt x="21228" y="0"/>
                  </a:lnTo>
                  <a:close/>
                </a:path>
              </a:pathLst>
            </a:custGeom>
            <a:solidFill>
              <a:srgbClr val="4E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5346450" y="4248225"/>
              <a:ext cx="530725" cy="164450"/>
            </a:xfrm>
            <a:custGeom>
              <a:avLst/>
              <a:gdLst/>
              <a:ahLst/>
              <a:cxnLst/>
              <a:rect l="l" t="t" r="r" b="b"/>
              <a:pathLst>
                <a:path w="21229" h="6578" extrusionOk="0">
                  <a:moveTo>
                    <a:pt x="0" y="1"/>
                  </a:moveTo>
                  <a:lnTo>
                    <a:pt x="0" y="6578"/>
                  </a:lnTo>
                  <a:lnTo>
                    <a:pt x="21228" y="6578"/>
                  </a:lnTo>
                  <a:lnTo>
                    <a:pt x="21228" y="1"/>
                  </a:lnTo>
                  <a:close/>
                </a:path>
              </a:pathLst>
            </a:custGeom>
            <a:solidFill>
              <a:srgbClr val="4E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5910450" y="3866325"/>
              <a:ext cx="530725" cy="163400"/>
            </a:xfrm>
            <a:custGeom>
              <a:avLst/>
              <a:gdLst/>
              <a:ahLst/>
              <a:cxnLst/>
              <a:rect l="l" t="t" r="r" b="b"/>
              <a:pathLst>
                <a:path w="21229" h="6536" extrusionOk="0">
                  <a:moveTo>
                    <a:pt x="0" y="1"/>
                  </a:moveTo>
                  <a:lnTo>
                    <a:pt x="0" y="6536"/>
                  </a:lnTo>
                  <a:lnTo>
                    <a:pt x="21229" y="6536"/>
                  </a:lnTo>
                  <a:lnTo>
                    <a:pt x="21229" y="1"/>
                  </a:lnTo>
                  <a:close/>
                </a:path>
              </a:pathLst>
            </a:custGeom>
            <a:solidFill>
              <a:srgbClr val="4E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5910450" y="4056775"/>
              <a:ext cx="530725" cy="164425"/>
            </a:xfrm>
            <a:custGeom>
              <a:avLst/>
              <a:gdLst/>
              <a:ahLst/>
              <a:cxnLst/>
              <a:rect l="l" t="t" r="r" b="b"/>
              <a:pathLst>
                <a:path w="21229" h="6577" extrusionOk="0">
                  <a:moveTo>
                    <a:pt x="0" y="0"/>
                  </a:moveTo>
                  <a:lnTo>
                    <a:pt x="0" y="6577"/>
                  </a:lnTo>
                  <a:lnTo>
                    <a:pt x="21229" y="6577"/>
                  </a:lnTo>
                  <a:lnTo>
                    <a:pt x="21229" y="0"/>
                  </a:lnTo>
                  <a:close/>
                </a:path>
              </a:pathLst>
            </a:custGeom>
            <a:solidFill>
              <a:srgbClr val="4E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5910450" y="4248225"/>
              <a:ext cx="530725" cy="164450"/>
            </a:xfrm>
            <a:custGeom>
              <a:avLst/>
              <a:gdLst/>
              <a:ahLst/>
              <a:cxnLst/>
              <a:rect l="l" t="t" r="r" b="b"/>
              <a:pathLst>
                <a:path w="21229" h="6578" extrusionOk="0">
                  <a:moveTo>
                    <a:pt x="0" y="1"/>
                  </a:moveTo>
                  <a:lnTo>
                    <a:pt x="0" y="6578"/>
                  </a:lnTo>
                  <a:lnTo>
                    <a:pt x="21229" y="6578"/>
                  </a:lnTo>
                  <a:lnTo>
                    <a:pt x="21229" y="1"/>
                  </a:lnTo>
                  <a:close/>
                </a:path>
              </a:pathLst>
            </a:custGeom>
            <a:solidFill>
              <a:srgbClr val="4E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5592025" y="3920450"/>
              <a:ext cx="55175" cy="55175"/>
            </a:xfrm>
            <a:custGeom>
              <a:avLst/>
              <a:gdLst/>
              <a:ahLst/>
              <a:cxnLst/>
              <a:rect l="l" t="t" r="r" b="b"/>
              <a:pathLst>
                <a:path w="2207" h="2207" fill="none" extrusionOk="0">
                  <a:moveTo>
                    <a:pt x="2206" y="1083"/>
                  </a:moveTo>
                  <a:lnTo>
                    <a:pt x="2206" y="1083"/>
                  </a:lnTo>
                  <a:lnTo>
                    <a:pt x="2165" y="875"/>
                  </a:lnTo>
                  <a:lnTo>
                    <a:pt x="2123" y="666"/>
                  </a:lnTo>
                  <a:lnTo>
                    <a:pt x="1998" y="500"/>
                  </a:lnTo>
                  <a:lnTo>
                    <a:pt x="1874" y="333"/>
                  </a:lnTo>
                  <a:lnTo>
                    <a:pt x="1707" y="209"/>
                  </a:lnTo>
                  <a:lnTo>
                    <a:pt x="1541" y="84"/>
                  </a:lnTo>
                  <a:lnTo>
                    <a:pt x="1332" y="42"/>
                  </a:lnTo>
                  <a:lnTo>
                    <a:pt x="1124" y="0"/>
                  </a:lnTo>
                  <a:lnTo>
                    <a:pt x="1124" y="0"/>
                  </a:lnTo>
                  <a:lnTo>
                    <a:pt x="875" y="42"/>
                  </a:lnTo>
                  <a:lnTo>
                    <a:pt x="666" y="84"/>
                  </a:lnTo>
                  <a:lnTo>
                    <a:pt x="500" y="209"/>
                  </a:lnTo>
                  <a:lnTo>
                    <a:pt x="333" y="333"/>
                  </a:lnTo>
                  <a:lnTo>
                    <a:pt x="209" y="500"/>
                  </a:lnTo>
                  <a:lnTo>
                    <a:pt x="84" y="666"/>
                  </a:lnTo>
                  <a:lnTo>
                    <a:pt x="42" y="875"/>
                  </a:lnTo>
                  <a:lnTo>
                    <a:pt x="0" y="1083"/>
                  </a:lnTo>
                  <a:lnTo>
                    <a:pt x="0" y="1083"/>
                  </a:lnTo>
                  <a:lnTo>
                    <a:pt x="42" y="1332"/>
                  </a:lnTo>
                  <a:lnTo>
                    <a:pt x="84" y="1541"/>
                  </a:lnTo>
                  <a:lnTo>
                    <a:pt x="209" y="1707"/>
                  </a:lnTo>
                  <a:lnTo>
                    <a:pt x="333" y="1874"/>
                  </a:lnTo>
                  <a:lnTo>
                    <a:pt x="500" y="1998"/>
                  </a:lnTo>
                  <a:lnTo>
                    <a:pt x="666" y="2123"/>
                  </a:lnTo>
                  <a:lnTo>
                    <a:pt x="875" y="2165"/>
                  </a:lnTo>
                  <a:lnTo>
                    <a:pt x="1124" y="2206"/>
                  </a:lnTo>
                  <a:lnTo>
                    <a:pt x="1124" y="2206"/>
                  </a:lnTo>
                  <a:lnTo>
                    <a:pt x="1332" y="2165"/>
                  </a:lnTo>
                  <a:lnTo>
                    <a:pt x="1541" y="2123"/>
                  </a:lnTo>
                  <a:lnTo>
                    <a:pt x="1707" y="1998"/>
                  </a:lnTo>
                  <a:lnTo>
                    <a:pt x="1874" y="1874"/>
                  </a:lnTo>
                  <a:lnTo>
                    <a:pt x="1998" y="1707"/>
                  </a:lnTo>
                  <a:lnTo>
                    <a:pt x="2123" y="1541"/>
                  </a:lnTo>
                  <a:lnTo>
                    <a:pt x="2165" y="1332"/>
                  </a:lnTo>
                  <a:lnTo>
                    <a:pt x="2206" y="1083"/>
                  </a:lnTo>
                  <a:lnTo>
                    <a:pt x="2206" y="1083"/>
                  </a:lnTo>
                  <a:close/>
                </a:path>
              </a:pathLst>
            </a:custGeom>
            <a:noFill/>
            <a:ln w="3125" cap="rnd" cmpd="sng">
              <a:solidFill>
                <a:srgbClr val="25454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9"/>
            <p:cNvSpPr/>
            <p:nvPr/>
          </p:nvSpPr>
          <p:spPr>
            <a:xfrm>
              <a:off x="5592025" y="4303400"/>
              <a:ext cx="55175" cy="54125"/>
            </a:xfrm>
            <a:custGeom>
              <a:avLst/>
              <a:gdLst/>
              <a:ahLst/>
              <a:cxnLst/>
              <a:rect l="l" t="t" r="r" b="b"/>
              <a:pathLst>
                <a:path w="2207" h="2165" fill="none" extrusionOk="0">
                  <a:moveTo>
                    <a:pt x="2206" y="1082"/>
                  </a:moveTo>
                  <a:lnTo>
                    <a:pt x="2206" y="1082"/>
                  </a:lnTo>
                  <a:lnTo>
                    <a:pt x="2165" y="874"/>
                  </a:lnTo>
                  <a:lnTo>
                    <a:pt x="2123" y="666"/>
                  </a:lnTo>
                  <a:lnTo>
                    <a:pt x="1998" y="458"/>
                  </a:lnTo>
                  <a:lnTo>
                    <a:pt x="1874" y="291"/>
                  </a:lnTo>
                  <a:lnTo>
                    <a:pt x="1707" y="167"/>
                  </a:lnTo>
                  <a:lnTo>
                    <a:pt x="1541" y="83"/>
                  </a:lnTo>
                  <a:lnTo>
                    <a:pt x="1332" y="0"/>
                  </a:lnTo>
                  <a:lnTo>
                    <a:pt x="1124" y="0"/>
                  </a:lnTo>
                  <a:lnTo>
                    <a:pt x="1124" y="0"/>
                  </a:lnTo>
                  <a:lnTo>
                    <a:pt x="875" y="0"/>
                  </a:lnTo>
                  <a:lnTo>
                    <a:pt x="666" y="83"/>
                  </a:lnTo>
                  <a:lnTo>
                    <a:pt x="500" y="167"/>
                  </a:lnTo>
                  <a:lnTo>
                    <a:pt x="333" y="291"/>
                  </a:lnTo>
                  <a:lnTo>
                    <a:pt x="209" y="458"/>
                  </a:lnTo>
                  <a:lnTo>
                    <a:pt x="84" y="666"/>
                  </a:lnTo>
                  <a:lnTo>
                    <a:pt x="42" y="874"/>
                  </a:lnTo>
                  <a:lnTo>
                    <a:pt x="0" y="1082"/>
                  </a:lnTo>
                  <a:lnTo>
                    <a:pt x="0" y="1082"/>
                  </a:lnTo>
                  <a:lnTo>
                    <a:pt x="42" y="1290"/>
                  </a:lnTo>
                  <a:lnTo>
                    <a:pt x="84" y="1499"/>
                  </a:lnTo>
                  <a:lnTo>
                    <a:pt x="209" y="1707"/>
                  </a:lnTo>
                  <a:lnTo>
                    <a:pt x="333" y="1873"/>
                  </a:lnTo>
                  <a:lnTo>
                    <a:pt x="500" y="1998"/>
                  </a:lnTo>
                  <a:lnTo>
                    <a:pt x="666" y="2081"/>
                  </a:lnTo>
                  <a:lnTo>
                    <a:pt x="875" y="2165"/>
                  </a:lnTo>
                  <a:lnTo>
                    <a:pt x="1124" y="2165"/>
                  </a:lnTo>
                  <a:lnTo>
                    <a:pt x="1124" y="2165"/>
                  </a:lnTo>
                  <a:lnTo>
                    <a:pt x="1332" y="2165"/>
                  </a:lnTo>
                  <a:lnTo>
                    <a:pt x="1541" y="2081"/>
                  </a:lnTo>
                  <a:lnTo>
                    <a:pt x="1707" y="1998"/>
                  </a:lnTo>
                  <a:lnTo>
                    <a:pt x="1874" y="1873"/>
                  </a:lnTo>
                  <a:lnTo>
                    <a:pt x="1998" y="1707"/>
                  </a:lnTo>
                  <a:lnTo>
                    <a:pt x="2123" y="1499"/>
                  </a:lnTo>
                  <a:lnTo>
                    <a:pt x="2165" y="1290"/>
                  </a:lnTo>
                  <a:lnTo>
                    <a:pt x="2206" y="1082"/>
                  </a:lnTo>
                  <a:lnTo>
                    <a:pt x="2206" y="1082"/>
                  </a:lnTo>
                  <a:close/>
                </a:path>
              </a:pathLst>
            </a:custGeom>
            <a:noFill/>
            <a:ln w="3125" cap="rnd" cmpd="sng">
              <a:solidFill>
                <a:srgbClr val="25454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5592025" y="4111925"/>
              <a:ext cx="55175" cy="55175"/>
            </a:xfrm>
            <a:custGeom>
              <a:avLst/>
              <a:gdLst/>
              <a:ahLst/>
              <a:cxnLst/>
              <a:rect l="l" t="t" r="r" b="b"/>
              <a:pathLst>
                <a:path w="2207" h="2207" fill="none" extrusionOk="0">
                  <a:moveTo>
                    <a:pt x="2206" y="1082"/>
                  </a:moveTo>
                  <a:lnTo>
                    <a:pt x="2206" y="1082"/>
                  </a:lnTo>
                  <a:lnTo>
                    <a:pt x="2165" y="874"/>
                  </a:lnTo>
                  <a:lnTo>
                    <a:pt x="2123" y="666"/>
                  </a:lnTo>
                  <a:lnTo>
                    <a:pt x="1998" y="458"/>
                  </a:lnTo>
                  <a:lnTo>
                    <a:pt x="1874" y="333"/>
                  </a:lnTo>
                  <a:lnTo>
                    <a:pt x="1707" y="167"/>
                  </a:lnTo>
                  <a:lnTo>
                    <a:pt x="1541" y="83"/>
                  </a:lnTo>
                  <a:lnTo>
                    <a:pt x="1332" y="0"/>
                  </a:lnTo>
                  <a:lnTo>
                    <a:pt x="1124" y="0"/>
                  </a:lnTo>
                  <a:lnTo>
                    <a:pt x="1124" y="0"/>
                  </a:lnTo>
                  <a:lnTo>
                    <a:pt x="875" y="0"/>
                  </a:lnTo>
                  <a:lnTo>
                    <a:pt x="666" y="83"/>
                  </a:lnTo>
                  <a:lnTo>
                    <a:pt x="500" y="167"/>
                  </a:lnTo>
                  <a:lnTo>
                    <a:pt x="333" y="333"/>
                  </a:lnTo>
                  <a:lnTo>
                    <a:pt x="209" y="458"/>
                  </a:lnTo>
                  <a:lnTo>
                    <a:pt x="84" y="666"/>
                  </a:lnTo>
                  <a:lnTo>
                    <a:pt x="42" y="874"/>
                  </a:lnTo>
                  <a:lnTo>
                    <a:pt x="0" y="1082"/>
                  </a:lnTo>
                  <a:lnTo>
                    <a:pt x="0" y="1082"/>
                  </a:lnTo>
                  <a:lnTo>
                    <a:pt x="42" y="1291"/>
                  </a:lnTo>
                  <a:lnTo>
                    <a:pt x="84" y="1499"/>
                  </a:lnTo>
                  <a:lnTo>
                    <a:pt x="209" y="1707"/>
                  </a:lnTo>
                  <a:lnTo>
                    <a:pt x="333" y="1873"/>
                  </a:lnTo>
                  <a:lnTo>
                    <a:pt x="500" y="1998"/>
                  </a:lnTo>
                  <a:lnTo>
                    <a:pt x="666" y="2081"/>
                  </a:lnTo>
                  <a:lnTo>
                    <a:pt x="875" y="2165"/>
                  </a:lnTo>
                  <a:lnTo>
                    <a:pt x="1124" y="2206"/>
                  </a:lnTo>
                  <a:lnTo>
                    <a:pt x="1124" y="2206"/>
                  </a:lnTo>
                  <a:lnTo>
                    <a:pt x="1332" y="2165"/>
                  </a:lnTo>
                  <a:lnTo>
                    <a:pt x="1541" y="2081"/>
                  </a:lnTo>
                  <a:lnTo>
                    <a:pt x="1707" y="1998"/>
                  </a:lnTo>
                  <a:lnTo>
                    <a:pt x="1874" y="1873"/>
                  </a:lnTo>
                  <a:lnTo>
                    <a:pt x="1998" y="1707"/>
                  </a:lnTo>
                  <a:lnTo>
                    <a:pt x="2123" y="1499"/>
                  </a:lnTo>
                  <a:lnTo>
                    <a:pt x="2165" y="1291"/>
                  </a:lnTo>
                  <a:lnTo>
                    <a:pt x="2206" y="1082"/>
                  </a:lnTo>
                  <a:lnTo>
                    <a:pt x="2206" y="1082"/>
                  </a:lnTo>
                  <a:close/>
                </a:path>
              </a:pathLst>
            </a:custGeom>
            <a:noFill/>
            <a:ln w="3125" cap="rnd" cmpd="sng">
              <a:solidFill>
                <a:srgbClr val="25454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6148750" y="3920450"/>
              <a:ext cx="55175" cy="55175"/>
            </a:xfrm>
            <a:custGeom>
              <a:avLst/>
              <a:gdLst/>
              <a:ahLst/>
              <a:cxnLst/>
              <a:rect l="l" t="t" r="r" b="b"/>
              <a:pathLst>
                <a:path w="2207" h="2207" fill="none" extrusionOk="0">
                  <a:moveTo>
                    <a:pt x="2206" y="1083"/>
                  </a:moveTo>
                  <a:lnTo>
                    <a:pt x="2206" y="1083"/>
                  </a:lnTo>
                  <a:lnTo>
                    <a:pt x="2165" y="875"/>
                  </a:lnTo>
                  <a:lnTo>
                    <a:pt x="2123" y="666"/>
                  </a:lnTo>
                  <a:lnTo>
                    <a:pt x="1998" y="500"/>
                  </a:lnTo>
                  <a:lnTo>
                    <a:pt x="1873" y="333"/>
                  </a:lnTo>
                  <a:lnTo>
                    <a:pt x="1707" y="209"/>
                  </a:lnTo>
                  <a:lnTo>
                    <a:pt x="1540" y="84"/>
                  </a:lnTo>
                  <a:lnTo>
                    <a:pt x="1332" y="42"/>
                  </a:lnTo>
                  <a:lnTo>
                    <a:pt x="1083" y="0"/>
                  </a:lnTo>
                  <a:lnTo>
                    <a:pt x="1083" y="0"/>
                  </a:lnTo>
                  <a:lnTo>
                    <a:pt x="874" y="42"/>
                  </a:lnTo>
                  <a:lnTo>
                    <a:pt x="666" y="84"/>
                  </a:lnTo>
                  <a:lnTo>
                    <a:pt x="500" y="209"/>
                  </a:lnTo>
                  <a:lnTo>
                    <a:pt x="333" y="333"/>
                  </a:lnTo>
                  <a:lnTo>
                    <a:pt x="167" y="500"/>
                  </a:lnTo>
                  <a:lnTo>
                    <a:pt x="84" y="666"/>
                  </a:lnTo>
                  <a:lnTo>
                    <a:pt x="0" y="875"/>
                  </a:lnTo>
                  <a:lnTo>
                    <a:pt x="0" y="1083"/>
                  </a:lnTo>
                  <a:lnTo>
                    <a:pt x="0" y="1083"/>
                  </a:lnTo>
                  <a:lnTo>
                    <a:pt x="0" y="1332"/>
                  </a:lnTo>
                  <a:lnTo>
                    <a:pt x="84" y="1541"/>
                  </a:lnTo>
                  <a:lnTo>
                    <a:pt x="167" y="1707"/>
                  </a:lnTo>
                  <a:lnTo>
                    <a:pt x="333" y="1874"/>
                  </a:lnTo>
                  <a:lnTo>
                    <a:pt x="500" y="1998"/>
                  </a:lnTo>
                  <a:lnTo>
                    <a:pt x="666" y="2123"/>
                  </a:lnTo>
                  <a:lnTo>
                    <a:pt x="874" y="2165"/>
                  </a:lnTo>
                  <a:lnTo>
                    <a:pt x="1083" y="2206"/>
                  </a:lnTo>
                  <a:lnTo>
                    <a:pt x="1083" y="2206"/>
                  </a:lnTo>
                  <a:lnTo>
                    <a:pt x="1332" y="2165"/>
                  </a:lnTo>
                  <a:lnTo>
                    <a:pt x="1540" y="2123"/>
                  </a:lnTo>
                  <a:lnTo>
                    <a:pt x="1707" y="1998"/>
                  </a:lnTo>
                  <a:lnTo>
                    <a:pt x="1873" y="1874"/>
                  </a:lnTo>
                  <a:lnTo>
                    <a:pt x="1998" y="1707"/>
                  </a:lnTo>
                  <a:lnTo>
                    <a:pt x="2123" y="1541"/>
                  </a:lnTo>
                  <a:lnTo>
                    <a:pt x="2165" y="1332"/>
                  </a:lnTo>
                  <a:lnTo>
                    <a:pt x="2206" y="1083"/>
                  </a:lnTo>
                  <a:lnTo>
                    <a:pt x="2206" y="1083"/>
                  </a:lnTo>
                  <a:close/>
                </a:path>
              </a:pathLst>
            </a:custGeom>
            <a:noFill/>
            <a:ln w="3125" cap="rnd" cmpd="sng">
              <a:solidFill>
                <a:srgbClr val="25454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6148750" y="4303400"/>
              <a:ext cx="55175" cy="54125"/>
            </a:xfrm>
            <a:custGeom>
              <a:avLst/>
              <a:gdLst/>
              <a:ahLst/>
              <a:cxnLst/>
              <a:rect l="l" t="t" r="r" b="b"/>
              <a:pathLst>
                <a:path w="2207" h="2165" fill="none" extrusionOk="0">
                  <a:moveTo>
                    <a:pt x="2206" y="1082"/>
                  </a:moveTo>
                  <a:lnTo>
                    <a:pt x="2206" y="1082"/>
                  </a:lnTo>
                  <a:lnTo>
                    <a:pt x="2165" y="874"/>
                  </a:lnTo>
                  <a:lnTo>
                    <a:pt x="2123" y="666"/>
                  </a:lnTo>
                  <a:lnTo>
                    <a:pt x="1998" y="458"/>
                  </a:lnTo>
                  <a:lnTo>
                    <a:pt x="1873" y="291"/>
                  </a:lnTo>
                  <a:lnTo>
                    <a:pt x="1707" y="167"/>
                  </a:lnTo>
                  <a:lnTo>
                    <a:pt x="1540" y="83"/>
                  </a:lnTo>
                  <a:lnTo>
                    <a:pt x="1332" y="0"/>
                  </a:lnTo>
                  <a:lnTo>
                    <a:pt x="1083" y="0"/>
                  </a:lnTo>
                  <a:lnTo>
                    <a:pt x="1083" y="0"/>
                  </a:lnTo>
                  <a:lnTo>
                    <a:pt x="874" y="0"/>
                  </a:lnTo>
                  <a:lnTo>
                    <a:pt x="666" y="83"/>
                  </a:lnTo>
                  <a:lnTo>
                    <a:pt x="500" y="167"/>
                  </a:lnTo>
                  <a:lnTo>
                    <a:pt x="333" y="291"/>
                  </a:lnTo>
                  <a:lnTo>
                    <a:pt x="167" y="458"/>
                  </a:lnTo>
                  <a:lnTo>
                    <a:pt x="84" y="666"/>
                  </a:lnTo>
                  <a:lnTo>
                    <a:pt x="0" y="874"/>
                  </a:lnTo>
                  <a:lnTo>
                    <a:pt x="0" y="1082"/>
                  </a:lnTo>
                  <a:lnTo>
                    <a:pt x="0" y="1082"/>
                  </a:lnTo>
                  <a:lnTo>
                    <a:pt x="0" y="1290"/>
                  </a:lnTo>
                  <a:lnTo>
                    <a:pt x="84" y="1499"/>
                  </a:lnTo>
                  <a:lnTo>
                    <a:pt x="167" y="1707"/>
                  </a:lnTo>
                  <a:lnTo>
                    <a:pt x="333" y="1873"/>
                  </a:lnTo>
                  <a:lnTo>
                    <a:pt x="500" y="1998"/>
                  </a:lnTo>
                  <a:lnTo>
                    <a:pt x="666" y="2081"/>
                  </a:lnTo>
                  <a:lnTo>
                    <a:pt x="874" y="2165"/>
                  </a:lnTo>
                  <a:lnTo>
                    <a:pt x="1083" y="2165"/>
                  </a:lnTo>
                  <a:lnTo>
                    <a:pt x="1083" y="2165"/>
                  </a:lnTo>
                  <a:lnTo>
                    <a:pt x="1332" y="2165"/>
                  </a:lnTo>
                  <a:lnTo>
                    <a:pt x="1540" y="2081"/>
                  </a:lnTo>
                  <a:lnTo>
                    <a:pt x="1707" y="1998"/>
                  </a:lnTo>
                  <a:lnTo>
                    <a:pt x="1873" y="1873"/>
                  </a:lnTo>
                  <a:lnTo>
                    <a:pt x="1998" y="1707"/>
                  </a:lnTo>
                  <a:lnTo>
                    <a:pt x="2123" y="1499"/>
                  </a:lnTo>
                  <a:lnTo>
                    <a:pt x="2165" y="1290"/>
                  </a:lnTo>
                  <a:lnTo>
                    <a:pt x="2206" y="1082"/>
                  </a:lnTo>
                  <a:lnTo>
                    <a:pt x="2206" y="1082"/>
                  </a:lnTo>
                  <a:close/>
                </a:path>
              </a:pathLst>
            </a:custGeom>
            <a:noFill/>
            <a:ln w="3125" cap="rnd" cmpd="sng">
              <a:solidFill>
                <a:srgbClr val="25454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6148750" y="4111925"/>
              <a:ext cx="55175" cy="55175"/>
            </a:xfrm>
            <a:custGeom>
              <a:avLst/>
              <a:gdLst/>
              <a:ahLst/>
              <a:cxnLst/>
              <a:rect l="l" t="t" r="r" b="b"/>
              <a:pathLst>
                <a:path w="2207" h="2207" fill="none" extrusionOk="0">
                  <a:moveTo>
                    <a:pt x="2206" y="1082"/>
                  </a:moveTo>
                  <a:lnTo>
                    <a:pt x="2206" y="1082"/>
                  </a:lnTo>
                  <a:lnTo>
                    <a:pt x="2165" y="874"/>
                  </a:lnTo>
                  <a:lnTo>
                    <a:pt x="2123" y="666"/>
                  </a:lnTo>
                  <a:lnTo>
                    <a:pt x="1998" y="458"/>
                  </a:lnTo>
                  <a:lnTo>
                    <a:pt x="1873" y="333"/>
                  </a:lnTo>
                  <a:lnTo>
                    <a:pt x="1707" y="167"/>
                  </a:lnTo>
                  <a:lnTo>
                    <a:pt x="1540" y="83"/>
                  </a:lnTo>
                  <a:lnTo>
                    <a:pt x="1332" y="0"/>
                  </a:lnTo>
                  <a:lnTo>
                    <a:pt x="1083" y="0"/>
                  </a:lnTo>
                  <a:lnTo>
                    <a:pt x="1083" y="0"/>
                  </a:lnTo>
                  <a:lnTo>
                    <a:pt x="874" y="0"/>
                  </a:lnTo>
                  <a:lnTo>
                    <a:pt x="666" y="83"/>
                  </a:lnTo>
                  <a:lnTo>
                    <a:pt x="500" y="167"/>
                  </a:lnTo>
                  <a:lnTo>
                    <a:pt x="333" y="333"/>
                  </a:lnTo>
                  <a:lnTo>
                    <a:pt x="167" y="458"/>
                  </a:lnTo>
                  <a:lnTo>
                    <a:pt x="84" y="666"/>
                  </a:lnTo>
                  <a:lnTo>
                    <a:pt x="0" y="874"/>
                  </a:lnTo>
                  <a:lnTo>
                    <a:pt x="0" y="1082"/>
                  </a:lnTo>
                  <a:lnTo>
                    <a:pt x="0" y="1082"/>
                  </a:lnTo>
                  <a:lnTo>
                    <a:pt x="0" y="1291"/>
                  </a:lnTo>
                  <a:lnTo>
                    <a:pt x="84" y="1499"/>
                  </a:lnTo>
                  <a:lnTo>
                    <a:pt x="167" y="1707"/>
                  </a:lnTo>
                  <a:lnTo>
                    <a:pt x="333" y="1873"/>
                  </a:lnTo>
                  <a:lnTo>
                    <a:pt x="500" y="1998"/>
                  </a:lnTo>
                  <a:lnTo>
                    <a:pt x="666" y="2081"/>
                  </a:lnTo>
                  <a:lnTo>
                    <a:pt x="874" y="2165"/>
                  </a:lnTo>
                  <a:lnTo>
                    <a:pt x="1083" y="2206"/>
                  </a:lnTo>
                  <a:lnTo>
                    <a:pt x="1083" y="2206"/>
                  </a:lnTo>
                  <a:lnTo>
                    <a:pt x="1332" y="2165"/>
                  </a:lnTo>
                  <a:lnTo>
                    <a:pt x="1540" y="2081"/>
                  </a:lnTo>
                  <a:lnTo>
                    <a:pt x="1707" y="1998"/>
                  </a:lnTo>
                  <a:lnTo>
                    <a:pt x="1873" y="1873"/>
                  </a:lnTo>
                  <a:lnTo>
                    <a:pt x="1998" y="1707"/>
                  </a:lnTo>
                  <a:lnTo>
                    <a:pt x="2123" y="1499"/>
                  </a:lnTo>
                  <a:lnTo>
                    <a:pt x="2165" y="1291"/>
                  </a:lnTo>
                  <a:lnTo>
                    <a:pt x="2206" y="1082"/>
                  </a:lnTo>
                  <a:lnTo>
                    <a:pt x="2206" y="1082"/>
                  </a:lnTo>
                  <a:close/>
                </a:path>
              </a:pathLst>
            </a:custGeom>
            <a:noFill/>
            <a:ln w="3125" cap="rnd" cmpd="sng">
              <a:solidFill>
                <a:srgbClr val="25454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9" name="Google Shape;959;p39"/>
          <p:cNvGrpSpPr/>
          <p:nvPr/>
        </p:nvGrpSpPr>
        <p:grpSpPr>
          <a:xfrm>
            <a:off x="-465807" y="1885710"/>
            <a:ext cx="1093465" cy="2552045"/>
            <a:chOff x="5041550" y="1428200"/>
            <a:chExt cx="567150" cy="1323675"/>
          </a:xfrm>
        </p:grpSpPr>
        <p:sp>
          <p:nvSpPr>
            <p:cNvPr id="960" name="Google Shape;960;p39"/>
            <p:cNvSpPr/>
            <p:nvPr/>
          </p:nvSpPr>
          <p:spPr>
            <a:xfrm>
              <a:off x="5099825" y="1428200"/>
              <a:ext cx="198775" cy="622325"/>
            </a:xfrm>
            <a:custGeom>
              <a:avLst/>
              <a:gdLst/>
              <a:ahLst/>
              <a:cxnLst/>
              <a:rect l="l" t="t" r="r" b="b"/>
              <a:pathLst>
                <a:path w="7951" h="24893" extrusionOk="0">
                  <a:moveTo>
                    <a:pt x="6494" y="1"/>
                  </a:moveTo>
                  <a:lnTo>
                    <a:pt x="6119" y="84"/>
                  </a:lnTo>
                  <a:lnTo>
                    <a:pt x="5661" y="292"/>
                  </a:lnTo>
                  <a:lnTo>
                    <a:pt x="5203" y="625"/>
                  </a:lnTo>
                  <a:lnTo>
                    <a:pt x="4704" y="1083"/>
                  </a:lnTo>
                  <a:lnTo>
                    <a:pt x="4454" y="1333"/>
                  </a:lnTo>
                  <a:lnTo>
                    <a:pt x="4204" y="1666"/>
                  </a:lnTo>
                  <a:lnTo>
                    <a:pt x="3705" y="2415"/>
                  </a:lnTo>
                  <a:lnTo>
                    <a:pt x="3205" y="3372"/>
                  </a:lnTo>
                  <a:lnTo>
                    <a:pt x="2747" y="4413"/>
                  </a:lnTo>
                  <a:lnTo>
                    <a:pt x="2290" y="5579"/>
                  </a:lnTo>
                  <a:lnTo>
                    <a:pt x="1873" y="6827"/>
                  </a:lnTo>
                  <a:lnTo>
                    <a:pt x="1499" y="8118"/>
                  </a:lnTo>
                  <a:lnTo>
                    <a:pt x="1124" y="9491"/>
                  </a:lnTo>
                  <a:lnTo>
                    <a:pt x="833" y="10865"/>
                  </a:lnTo>
                  <a:lnTo>
                    <a:pt x="541" y="12280"/>
                  </a:lnTo>
                  <a:lnTo>
                    <a:pt x="333" y="13654"/>
                  </a:lnTo>
                  <a:lnTo>
                    <a:pt x="167" y="14986"/>
                  </a:lnTo>
                  <a:lnTo>
                    <a:pt x="42" y="16276"/>
                  </a:lnTo>
                  <a:lnTo>
                    <a:pt x="0" y="17441"/>
                  </a:lnTo>
                  <a:lnTo>
                    <a:pt x="0" y="18565"/>
                  </a:lnTo>
                  <a:lnTo>
                    <a:pt x="83" y="19523"/>
                  </a:lnTo>
                  <a:lnTo>
                    <a:pt x="250" y="20397"/>
                  </a:lnTo>
                  <a:lnTo>
                    <a:pt x="416" y="21146"/>
                  </a:lnTo>
                  <a:lnTo>
                    <a:pt x="666" y="21812"/>
                  </a:lnTo>
                  <a:lnTo>
                    <a:pt x="916" y="22395"/>
                  </a:lnTo>
                  <a:lnTo>
                    <a:pt x="1207" y="22894"/>
                  </a:lnTo>
                  <a:lnTo>
                    <a:pt x="1499" y="23352"/>
                  </a:lnTo>
                  <a:lnTo>
                    <a:pt x="1832" y="23727"/>
                  </a:lnTo>
                  <a:lnTo>
                    <a:pt x="2123" y="24018"/>
                  </a:lnTo>
                  <a:lnTo>
                    <a:pt x="2456" y="24268"/>
                  </a:lnTo>
                  <a:lnTo>
                    <a:pt x="2747" y="24476"/>
                  </a:lnTo>
                  <a:lnTo>
                    <a:pt x="3247" y="24726"/>
                  </a:lnTo>
                  <a:lnTo>
                    <a:pt x="3580" y="24850"/>
                  </a:lnTo>
                  <a:lnTo>
                    <a:pt x="3705" y="24892"/>
                  </a:lnTo>
                  <a:lnTo>
                    <a:pt x="3996" y="24892"/>
                  </a:lnTo>
                  <a:lnTo>
                    <a:pt x="4329" y="24850"/>
                  </a:lnTo>
                  <a:lnTo>
                    <a:pt x="4787" y="24726"/>
                  </a:lnTo>
                  <a:lnTo>
                    <a:pt x="5286" y="24517"/>
                  </a:lnTo>
                  <a:lnTo>
                    <a:pt x="5578" y="24351"/>
                  </a:lnTo>
                  <a:lnTo>
                    <a:pt x="5869" y="24143"/>
                  </a:lnTo>
                  <a:lnTo>
                    <a:pt x="6202" y="23893"/>
                  </a:lnTo>
                  <a:lnTo>
                    <a:pt x="6494" y="23643"/>
                  </a:lnTo>
                  <a:lnTo>
                    <a:pt x="6827" y="23310"/>
                  </a:lnTo>
                  <a:lnTo>
                    <a:pt x="7118" y="22894"/>
                  </a:lnTo>
                  <a:lnTo>
                    <a:pt x="7284" y="22686"/>
                  </a:lnTo>
                  <a:lnTo>
                    <a:pt x="7409" y="22436"/>
                  </a:lnTo>
                  <a:lnTo>
                    <a:pt x="7493" y="22103"/>
                  </a:lnTo>
                  <a:lnTo>
                    <a:pt x="7576" y="21770"/>
                  </a:lnTo>
                  <a:lnTo>
                    <a:pt x="7659" y="20979"/>
                  </a:lnTo>
                  <a:lnTo>
                    <a:pt x="7701" y="20064"/>
                  </a:lnTo>
                  <a:lnTo>
                    <a:pt x="7701" y="19065"/>
                  </a:lnTo>
                  <a:lnTo>
                    <a:pt x="7617" y="17983"/>
                  </a:lnTo>
                  <a:lnTo>
                    <a:pt x="7451" y="15610"/>
                  </a:lnTo>
                  <a:lnTo>
                    <a:pt x="7243" y="13112"/>
                  </a:lnTo>
                  <a:lnTo>
                    <a:pt x="7160" y="11864"/>
                  </a:lnTo>
                  <a:lnTo>
                    <a:pt x="7076" y="10615"/>
                  </a:lnTo>
                  <a:lnTo>
                    <a:pt x="7076" y="9408"/>
                  </a:lnTo>
                  <a:lnTo>
                    <a:pt x="7118" y="8242"/>
                  </a:lnTo>
                  <a:lnTo>
                    <a:pt x="7243" y="7160"/>
                  </a:lnTo>
                  <a:lnTo>
                    <a:pt x="7326" y="6619"/>
                  </a:lnTo>
                  <a:lnTo>
                    <a:pt x="7451" y="6161"/>
                  </a:lnTo>
                  <a:lnTo>
                    <a:pt x="7659" y="5204"/>
                  </a:lnTo>
                  <a:lnTo>
                    <a:pt x="7826" y="4371"/>
                  </a:lnTo>
                  <a:lnTo>
                    <a:pt x="7909" y="3539"/>
                  </a:lnTo>
                  <a:lnTo>
                    <a:pt x="7950" y="2831"/>
                  </a:lnTo>
                  <a:lnTo>
                    <a:pt x="7950" y="2165"/>
                  </a:lnTo>
                  <a:lnTo>
                    <a:pt x="7867" y="1583"/>
                  </a:lnTo>
                  <a:lnTo>
                    <a:pt x="7742" y="1083"/>
                  </a:lnTo>
                  <a:lnTo>
                    <a:pt x="7576" y="667"/>
                  </a:lnTo>
                  <a:lnTo>
                    <a:pt x="7368" y="376"/>
                  </a:lnTo>
                  <a:lnTo>
                    <a:pt x="7243" y="251"/>
                  </a:lnTo>
                  <a:lnTo>
                    <a:pt x="7118" y="126"/>
                  </a:lnTo>
                  <a:lnTo>
                    <a:pt x="6993" y="84"/>
                  </a:lnTo>
                  <a:lnTo>
                    <a:pt x="68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5191400" y="1828850"/>
              <a:ext cx="209175" cy="506800"/>
            </a:xfrm>
            <a:custGeom>
              <a:avLst/>
              <a:gdLst/>
              <a:ahLst/>
              <a:cxnLst/>
              <a:rect l="l" t="t" r="r" b="b"/>
              <a:pathLst>
                <a:path w="8367" h="20272" extrusionOk="0">
                  <a:moveTo>
                    <a:pt x="7368" y="0"/>
                  </a:moveTo>
                  <a:lnTo>
                    <a:pt x="7076" y="42"/>
                  </a:lnTo>
                  <a:lnTo>
                    <a:pt x="6702" y="167"/>
                  </a:lnTo>
                  <a:lnTo>
                    <a:pt x="6285" y="375"/>
                  </a:lnTo>
                  <a:lnTo>
                    <a:pt x="5827" y="666"/>
                  </a:lnTo>
                  <a:lnTo>
                    <a:pt x="5578" y="874"/>
                  </a:lnTo>
                  <a:lnTo>
                    <a:pt x="5328" y="1124"/>
                  </a:lnTo>
                  <a:lnTo>
                    <a:pt x="4829" y="1707"/>
                  </a:lnTo>
                  <a:lnTo>
                    <a:pt x="4329" y="2414"/>
                  </a:lnTo>
                  <a:lnTo>
                    <a:pt x="3830" y="3247"/>
                  </a:lnTo>
                  <a:lnTo>
                    <a:pt x="3330" y="4163"/>
                  </a:lnTo>
                  <a:lnTo>
                    <a:pt x="2831" y="5120"/>
                  </a:lnTo>
                  <a:lnTo>
                    <a:pt x="2373" y="6161"/>
                  </a:lnTo>
                  <a:lnTo>
                    <a:pt x="1956" y="7243"/>
                  </a:lnTo>
                  <a:lnTo>
                    <a:pt x="1540" y="8367"/>
                  </a:lnTo>
                  <a:lnTo>
                    <a:pt x="1166" y="9490"/>
                  </a:lnTo>
                  <a:lnTo>
                    <a:pt x="833" y="10614"/>
                  </a:lnTo>
                  <a:lnTo>
                    <a:pt x="541" y="11697"/>
                  </a:lnTo>
                  <a:lnTo>
                    <a:pt x="291" y="12737"/>
                  </a:lnTo>
                  <a:lnTo>
                    <a:pt x="125" y="13694"/>
                  </a:lnTo>
                  <a:lnTo>
                    <a:pt x="42" y="14610"/>
                  </a:lnTo>
                  <a:lnTo>
                    <a:pt x="0" y="15443"/>
                  </a:lnTo>
                  <a:lnTo>
                    <a:pt x="0" y="16150"/>
                  </a:lnTo>
                  <a:lnTo>
                    <a:pt x="83" y="16816"/>
                  </a:lnTo>
                  <a:lnTo>
                    <a:pt x="208" y="17399"/>
                  </a:lnTo>
                  <a:lnTo>
                    <a:pt x="375" y="17898"/>
                  </a:lnTo>
                  <a:lnTo>
                    <a:pt x="541" y="18356"/>
                  </a:lnTo>
                  <a:lnTo>
                    <a:pt x="749" y="18731"/>
                  </a:lnTo>
                  <a:lnTo>
                    <a:pt x="957" y="19064"/>
                  </a:lnTo>
                  <a:lnTo>
                    <a:pt x="1207" y="19355"/>
                  </a:lnTo>
                  <a:lnTo>
                    <a:pt x="1415" y="19605"/>
                  </a:lnTo>
                  <a:lnTo>
                    <a:pt x="1623" y="19813"/>
                  </a:lnTo>
                  <a:lnTo>
                    <a:pt x="2040" y="20063"/>
                  </a:lnTo>
                  <a:lnTo>
                    <a:pt x="2289" y="20229"/>
                  </a:lnTo>
                  <a:lnTo>
                    <a:pt x="2414" y="20271"/>
                  </a:lnTo>
                  <a:lnTo>
                    <a:pt x="2914" y="20271"/>
                  </a:lnTo>
                  <a:lnTo>
                    <a:pt x="3288" y="20229"/>
                  </a:lnTo>
                  <a:lnTo>
                    <a:pt x="3746" y="20105"/>
                  </a:lnTo>
                  <a:lnTo>
                    <a:pt x="4287" y="19896"/>
                  </a:lnTo>
                  <a:lnTo>
                    <a:pt x="4537" y="19730"/>
                  </a:lnTo>
                  <a:lnTo>
                    <a:pt x="4829" y="19522"/>
                  </a:lnTo>
                  <a:lnTo>
                    <a:pt x="5120" y="19272"/>
                  </a:lnTo>
                  <a:lnTo>
                    <a:pt x="5453" y="18981"/>
                  </a:lnTo>
                  <a:lnTo>
                    <a:pt x="5578" y="18814"/>
                  </a:lnTo>
                  <a:lnTo>
                    <a:pt x="5703" y="18606"/>
                  </a:lnTo>
                  <a:lnTo>
                    <a:pt x="5827" y="18356"/>
                  </a:lnTo>
                  <a:lnTo>
                    <a:pt x="5911" y="18107"/>
                  </a:lnTo>
                  <a:lnTo>
                    <a:pt x="6077" y="17482"/>
                  </a:lnTo>
                  <a:lnTo>
                    <a:pt x="6202" y="16733"/>
                  </a:lnTo>
                  <a:lnTo>
                    <a:pt x="6327" y="15901"/>
                  </a:lnTo>
                  <a:lnTo>
                    <a:pt x="6369" y="14985"/>
                  </a:lnTo>
                  <a:lnTo>
                    <a:pt x="6493" y="12987"/>
                  </a:lnTo>
                  <a:lnTo>
                    <a:pt x="6577" y="10906"/>
                  </a:lnTo>
                  <a:lnTo>
                    <a:pt x="6660" y="9865"/>
                  </a:lnTo>
                  <a:lnTo>
                    <a:pt x="6743" y="8824"/>
                  </a:lnTo>
                  <a:lnTo>
                    <a:pt x="6868" y="7825"/>
                  </a:lnTo>
                  <a:lnTo>
                    <a:pt x="7035" y="6868"/>
                  </a:lnTo>
                  <a:lnTo>
                    <a:pt x="7243" y="5994"/>
                  </a:lnTo>
                  <a:lnTo>
                    <a:pt x="7534" y="5162"/>
                  </a:lnTo>
                  <a:lnTo>
                    <a:pt x="7784" y="4454"/>
                  </a:lnTo>
                  <a:lnTo>
                    <a:pt x="7992" y="3746"/>
                  </a:lnTo>
                  <a:lnTo>
                    <a:pt x="8158" y="3080"/>
                  </a:lnTo>
                  <a:lnTo>
                    <a:pt x="8283" y="2498"/>
                  </a:lnTo>
                  <a:lnTo>
                    <a:pt x="8367" y="1957"/>
                  </a:lnTo>
                  <a:lnTo>
                    <a:pt x="8367" y="1457"/>
                  </a:lnTo>
                  <a:lnTo>
                    <a:pt x="8325" y="1041"/>
                  </a:lnTo>
                  <a:lnTo>
                    <a:pt x="8242" y="666"/>
                  </a:lnTo>
                  <a:lnTo>
                    <a:pt x="8075" y="375"/>
                  </a:lnTo>
                  <a:lnTo>
                    <a:pt x="7909" y="167"/>
                  </a:lnTo>
                  <a:lnTo>
                    <a:pt x="7659" y="42"/>
                  </a:lnTo>
                  <a:lnTo>
                    <a:pt x="73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5398475" y="1468800"/>
              <a:ext cx="137375" cy="469325"/>
            </a:xfrm>
            <a:custGeom>
              <a:avLst/>
              <a:gdLst/>
              <a:ahLst/>
              <a:cxnLst/>
              <a:rect l="l" t="t" r="r" b="b"/>
              <a:pathLst>
                <a:path w="5495" h="18773" extrusionOk="0">
                  <a:moveTo>
                    <a:pt x="874" y="0"/>
                  </a:moveTo>
                  <a:lnTo>
                    <a:pt x="750" y="84"/>
                  </a:lnTo>
                  <a:lnTo>
                    <a:pt x="583" y="125"/>
                  </a:lnTo>
                  <a:lnTo>
                    <a:pt x="458" y="250"/>
                  </a:lnTo>
                  <a:lnTo>
                    <a:pt x="375" y="375"/>
                  </a:lnTo>
                  <a:lnTo>
                    <a:pt x="250" y="541"/>
                  </a:lnTo>
                  <a:lnTo>
                    <a:pt x="125" y="916"/>
                  </a:lnTo>
                  <a:lnTo>
                    <a:pt x="0" y="1415"/>
                  </a:lnTo>
                  <a:lnTo>
                    <a:pt x="0" y="2040"/>
                  </a:lnTo>
                  <a:lnTo>
                    <a:pt x="42" y="2747"/>
                  </a:lnTo>
                  <a:lnTo>
                    <a:pt x="208" y="3538"/>
                  </a:lnTo>
                  <a:lnTo>
                    <a:pt x="458" y="4412"/>
                  </a:lnTo>
                  <a:lnTo>
                    <a:pt x="708" y="5287"/>
                  </a:lnTo>
                  <a:lnTo>
                    <a:pt x="916" y="6077"/>
                  </a:lnTo>
                  <a:lnTo>
                    <a:pt x="1083" y="6827"/>
                  </a:lnTo>
                  <a:lnTo>
                    <a:pt x="1166" y="7493"/>
                  </a:lnTo>
                  <a:lnTo>
                    <a:pt x="1207" y="8117"/>
                  </a:lnTo>
                  <a:lnTo>
                    <a:pt x="1249" y="8700"/>
                  </a:lnTo>
                  <a:lnTo>
                    <a:pt x="1207" y="9282"/>
                  </a:lnTo>
                  <a:lnTo>
                    <a:pt x="1166" y="9824"/>
                  </a:lnTo>
                  <a:lnTo>
                    <a:pt x="1041" y="10864"/>
                  </a:lnTo>
                  <a:lnTo>
                    <a:pt x="833" y="11905"/>
                  </a:lnTo>
                  <a:lnTo>
                    <a:pt x="625" y="13070"/>
                  </a:lnTo>
                  <a:lnTo>
                    <a:pt x="458" y="14444"/>
                  </a:lnTo>
                  <a:lnTo>
                    <a:pt x="458" y="15110"/>
                  </a:lnTo>
                  <a:lnTo>
                    <a:pt x="458" y="15734"/>
                  </a:lnTo>
                  <a:lnTo>
                    <a:pt x="541" y="16275"/>
                  </a:lnTo>
                  <a:lnTo>
                    <a:pt x="666" y="16733"/>
                  </a:lnTo>
                  <a:lnTo>
                    <a:pt x="791" y="17149"/>
                  </a:lnTo>
                  <a:lnTo>
                    <a:pt x="958" y="17524"/>
                  </a:lnTo>
                  <a:lnTo>
                    <a:pt x="1166" y="17815"/>
                  </a:lnTo>
                  <a:lnTo>
                    <a:pt x="1332" y="18065"/>
                  </a:lnTo>
                  <a:lnTo>
                    <a:pt x="1540" y="18273"/>
                  </a:lnTo>
                  <a:lnTo>
                    <a:pt x="1749" y="18440"/>
                  </a:lnTo>
                  <a:lnTo>
                    <a:pt x="2123" y="18648"/>
                  </a:lnTo>
                  <a:lnTo>
                    <a:pt x="2373" y="18731"/>
                  </a:lnTo>
                  <a:lnTo>
                    <a:pt x="2456" y="18773"/>
                  </a:lnTo>
                  <a:lnTo>
                    <a:pt x="2872" y="18731"/>
                  </a:lnTo>
                  <a:lnTo>
                    <a:pt x="3247" y="18648"/>
                  </a:lnTo>
                  <a:lnTo>
                    <a:pt x="3622" y="18523"/>
                  </a:lnTo>
                  <a:lnTo>
                    <a:pt x="3913" y="18315"/>
                  </a:lnTo>
                  <a:lnTo>
                    <a:pt x="4204" y="18065"/>
                  </a:lnTo>
                  <a:lnTo>
                    <a:pt x="4454" y="17815"/>
                  </a:lnTo>
                  <a:lnTo>
                    <a:pt x="4662" y="17482"/>
                  </a:lnTo>
                  <a:lnTo>
                    <a:pt x="4870" y="17108"/>
                  </a:lnTo>
                  <a:lnTo>
                    <a:pt x="5037" y="16691"/>
                  </a:lnTo>
                  <a:lnTo>
                    <a:pt x="5162" y="16234"/>
                  </a:lnTo>
                  <a:lnTo>
                    <a:pt x="5287" y="15776"/>
                  </a:lnTo>
                  <a:lnTo>
                    <a:pt x="5370" y="15276"/>
                  </a:lnTo>
                  <a:lnTo>
                    <a:pt x="5411" y="14735"/>
                  </a:lnTo>
                  <a:lnTo>
                    <a:pt x="5453" y="14152"/>
                  </a:lnTo>
                  <a:lnTo>
                    <a:pt x="5495" y="12987"/>
                  </a:lnTo>
                  <a:lnTo>
                    <a:pt x="5411" y="11780"/>
                  </a:lnTo>
                  <a:lnTo>
                    <a:pt x="5287" y="10490"/>
                  </a:lnTo>
                  <a:lnTo>
                    <a:pt x="5120" y="9199"/>
                  </a:lnTo>
                  <a:lnTo>
                    <a:pt x="4870" y="7909"/>
                  </a:lnTo>
                  <a:lnTo>
                    <a:pt x="4579" y="6660"/>
                  </a:lnTo>
                  <a:lnTo>
                    <a:pt x="4288" y="5453"/>
                  </a:lnTo>
                  <a:lnTo>
                    <a:pt x="3955" y="4329"/>
                  </a:lnTo>
                  <a:lnTo>
                    <a:pt x="3622" y="3330"/>
                  </a:lnTo>
                  <a:lnTo>
                    <a:pt x="3247" y="2414"/>
                  </a:lnTo>
                  <a:lnTo>
                    <a:pt x="2872" y="1665"/>
                  </a:lnTo>
                  <a:lnTo>
                    <a:pt x="2498" y="1082"/>
                  </a:lnTo>
                  <a:lnTo>
                    <a:pt x="2082" y="583"/>
                  </a:lnTo>
                  <a:lnTo>
                    <a:pt x="1707" y="292"/>
                  </a:lnTo>
                  <a:lnTo>
                    <a:pt x="1540" y="167"/>
                  </a:lnTo>
                  <a:lnTo>
                    <a:pt x="1374" y="84"/>
                  </a:lnTo>
                  <a:lnTo>
                    <a:pt x="1207" y="42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5352675" y="1885025"/>
              <a:ext cx="256025" cy="463100"/>
            </a:xfrm>
            <a:custGeom>
              <a:avLst/>
              <a:gdLst/>
              <a:ahLst/>
              <a:cxnLst/>
              <a:rect l="l" t="t" r="r" b="b"/>
              <a:pathLst>
                <a:path w="10241" h="18524" extrusionOk="0">
                  <a:moveTo>
                    <a:pt x="8950" y="1"/>
                  </a:moveTo>
                  <a:lnTo>
                    <a:pt x="8784" y="42"/>
                  </a:lnTo>
                  <a:lnTo>
                    <a:pt x="8617" y="84"/>
                  </a:lnTo>
                  <a:lnTo>
                    <a:pt x="8451" y="167"/>
                  </a:lnTo>
                  <a:lnTo>
                    <a:pt x="8284" y="292"/>
                  </a:lnTo>
                  <a:lnTo>
                    <a:pt x="8076" y="459"/>
                  </a:lnTo>
                  <a:lnTo>
                    <a:pt x="7743" y="875"/>
                  </a:lnTo>
                  <a:lnTo>
                    <a:pt x="7410" y="1416"/>
                  </a:lnTo>
                  <a:lnTo>
                    <a:pt x="7077" y="2082"/>
                  </a:lnTo>
                  <a:lnTo>
                    <a:pt x="6786" y="2915"/>
                  </a:lnTo>
                  <a:lnTo>
                    <a:pt x="6536" y="3830"/>
                  </a:lnTo>
                  <a:lnTo>
                    <a:pt x="6328" y="4788"/>
                  </a:lnTo>
                  <a:lnTo>
                    <a:pt x="6078" y="5620"/>
                  </a:lnTo>
                  <a:lnTo>
                    <a:pt x="5828" y="6411"/>
                  </a:lnTo>
                  <a:lnTo>
                    <a:pt x="5537" y="7077"/>
                  </a:lnTo>
                  <a:lnTo>
                    <a:pt x="5246" y="7660"/>
                  </a:lnTo>
                  <a:lnTo>
                    <a:pt x="4954" y="8242"/>
                  </a:lnTo>
                  <a:lnTo>
                    <a:pt x="4663" y="8742"/>
                  </a:lnTo>
                  <a:lnTo>
                    <a:pt x="4330" y="9200"/>
                  </a:lnTo>
                  <a:lnTo>
                    <a:pt x="3622" y="10074"/>
                  </a:lnTo>
                  <a:lnTo>
                    <a:pt x="2873" y="10948"/>
                  </a:lnTo>
                  <a:lnTo>
                    <a:pt x="2082" y="11905"/>
                  </a:lnTo>
                  <a:lnTo>
                    <a:pt x="1666" y="12446"/>
                  </a:lnTo>
                  <a:lnTo>
                    <a:pt x="1208" y="13071"/>
                  </a:lnTo>
                  <a:lnTo>
                    <a:pt x="833" y="13695"/>
                  </a:lnTo>
                  <a:lnTo>
                    <a:pt x="500" y="14278"/>
                  </a:lnTo>
                  <a:lnTo>
                    <a:pt x="292" y="14777"/>
                  </a:lnTo>
                  <a:lnTo>
                    <a:pt x="126" y="15277"/>
                  </a:lnTo>
                  <a:lnTo>
                    <a:pt x="42" y="15735"/>
                  </a:lnTo>
                  <a:lnTo>
                    <a:pt x="1" y="16151"/>
                  </a:lnTo>
                  <a:lnTo>
                    <a:pt x="1" y="16526"/>
                  </a:lnTo>
                  <a:lnTo>
                    <a:pt x="84" y="16859"/>
                  </a:lnTo>
                  <a:lnTo>
                    <a:pt x="126" y="17150"/>
                  </a:lnTo>
                  <a:lnTo>
                    <a:pt x="251" y="17400"/>
                  </a:lnTo>
                  <a:lnTo>
                    <a:pt x="459" y="17816"/>
                  </a:lnTo>
                  <a:lnTo>
                    <a:pt x="625" y="18066"/>
                  </a:lnTo>
                  <a:lnTo>
                    <a:pt x="708" y="18149"/>
                  </a:lnTo>
                  <a:lnTo>
                    <a:pt x="1125" y="18315"/>
                  </a:lnTo>
                  <a:lnTo>
                    <a:pt x="1499" y="18440"/>
                  </a:lnTo>
                  <a:lnTo>
                    <a:pt x="1916" y="18524"/>
                  </a:lnTo>
                  <a:lnTo>
                    <a:pt x="2290" y="18482"/>
                  </a:lnTo>
                  <a:lnTo>
                    <a:pt x="2665" y="18440"/>
                  </a:lnTo>
                  <a:lnTo>
                    <a:pt x="3081" y="18274"/>
                  </a:lnTo>
                  <a:lnTo>
                    <a:pt x="3456" y="18107"/>
                  </a:lnTo>
                  <a:lnTo>
                    <a:pt x="3830" y="17858"/>
                  </a:lnTo>
                  <a:lnTo>
                    <a:pt x="4205" y="17566"/>
                  </a:lnTo>
                  <a:lnTo>
                    <a:pt x="4538" y="17233"/>
                  </a:lnTo>
                  <a:lnTo>
                    <a:pt x="4913" y="16859"/>
                  </a:lnTo>
                  <a:lnTo>
                    <a:pt x="5246" y="16442"/>
                  </a:lnTo>
                  <a:lnTo>
                    <a:pt x="5620" y="15984"/>
                  </a:lnTo>
                  <a:lnTo>
                    <a:pt x="5953" y="15485"/>
                  </a:lnTo>
                  <a:lnTo>
                    <a:pt x="6577" y="14444"/>
                  </a:lnTo>
                  <a:lnTo>
                    <a:pt x="7160" y="13279"/>
                  </a:lnTo>
                  <a:lnTo>
                    <a:pt x="7743" y="12030"/>
                  </a:lnTo>
                  <a:lnTo>
                    <a:pt x="8242" y="10740"/>
                  </a:lnTo>
                  <a:lnTo>
                    <a:pt x="8742" y="9450"/>
                  </a:lnTo>
                  <a:lnTo>
                    <a:pt x="9158" y="8159"/>
                  </a:lnTo>
                  <a:lnTo>
                    <a:pt x="9491" y="6869"/>
                  </a:lnTo>
                  <a:lnTo>
                    <a:pt x="9783" y="5662"/>
                  </a:lnTo>
                  <a:lnTo>
                    <a:pt x="10032" y="4538"/>
                  </a:lnTo>
                  <a:lnTo>
                    <a:pt x="10157" y="3497"/>
                  </a:lnTo>
                  <a:lnTo>
                    <a:pt x="10240" y="2623"/>
                  </a:lnTo>
                  <a:lnTo>
                    <a:pt x="10199" y="1874"/>
                  </a:lnTo>
                  <a:lnTo>
                    <a:pt x="10074" y="1208"/>
                  </a:lnTo>
                  <a:lnTo>
                    <a:pt x="9907" y="708"/>
                  </a:lnTo>
                  <a:lnTo>
                    <a:pt x="9824" y="500"/>
                  </a:lnTo>
                  <a:lnTo>
                    <a:pt x="9699" y="334"/>
                  </a:lnTo>
                  <a:lnTo>
                    <a:pt x="9574" y="209"/>
                  </a:lnTo>
                  <a:lnTo>
                    <a:pt x="9408" y="126"/>
                  </a:lnTo>
                  <a:lnTo>
                    <a:pt x="9283" y="42"/>
                  </a:lnTo>
                  <a:lnTo>
                    <a:pt x="91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5041550" y="1896475"/>
              <a:ext cx="158200" cy="286200"/>
            </a:xfrm>
            <a:custGeom>
              <a:avLst/>
              <a:gdLst/>
              <a:ahLst/>
              <a:cxnLst/>
              <a:rect l="l" t="t" r="r" b="b"/>
              <a:pathLst>
                <a:path w="6328" h="11448" extrusionOk="0">
                  <a:moveTo>
                    <a:pt x="708" y="1"/>
                  </a:moveTo>
                  <a:lnTo>
                    <a:pt x="500" y="42"/>
                  </a:lnTo>
                  <a:lnTo>
                    <a:pt x="333" y="209"/>
                  </a:lnTo>
                  <a:lnTo>
                    <a:pt x="208" y="417"/>
                  </a:lnTo>
                  <a:lnTo>
                    <a:pt x="83" y="750"/>
                  </a:lnTo>
                  <a:lnTo>
                    <a:pt x="42" y="1125"/>
                  </a:lnTo>
                  <a:lnTo>
                    <a:pt x="0" y="1624"/>
                  </a:lnTo>
                  <a:lnTo>
                    <a:pt x="42" y="2165"/>
                  </a:lnTo>
                  <a:lnTo>
                    <a:pt x="125" y="2790"/>
                  </a:lnTo>
                  <a:lnTo>
                    <a:pt x="250" y="3497"/>
                  </a:lnTo>
                  <a:lnTo>
                    <a:pt x="458" y="4246"/>
                  </a:lnTo>
                  <a:lnTo>
                    <a:pt x="666" y="5037"/>
                  </a:lnTo>
                  <a:lnTo>
                    <a:pt x="916" y="5828"/>
                  </a:lnTo>
                  <a:lnTo>
                    <a:pt x="1207" y="6661"/>
                  </a:lnTo>
                  <a:lnTo>
                    <a:pt x="1540" y="7451"/>
                  </a:lnTo>
                  <a:lnTo>
                    <a:pt x="1873" y="8201"/>
                  </a:lnTo>
                  <a:lnTo>
                    <a:pt x="2248" y="8908"/>
                  </a:lnTo>
                  <a:lnTo>
                    <a:pt x="2664" y="9574"/>
                  </a:lnTo>
                  <a:lnTo>
                    <a:pt x="3080" y="10157"/>
                  </a:lnTo>
                  <a:lnTo>
                    <a:pt x="3497" y="10656"/>
                  </a:lnTo>
                  <a:lnTo>
                    <a:pt x="3955" y="11031"/>
                  </a:lnTo>
                  <a:lnTo>
                    <a:pt x="4204" y="11198"/>
                  </a:lnTo>
                  <a:lnTo>
                    <a:pt x="4412" y="11322"/>
                  </a:lnTo>
                  <a:lnTo>
                    <a:pt x="4662" y="11406"/>
                  </a:lnTo>
                  <a:lnTo>
                    <a:pt x="4912" y="11447"/>
                  </a:lnTo>
                  <a:lnTo>
                    <a:pt x="5162" y="11447"/>
                  </a:lnTo>
                  <a:lnTo>
                    <a:pt x="5370" y="11406"/>
                  </a:lnTo>
                  <a:lnTo>
                    <a:pt x="5619" y="11322"/>
                  </a:lnTo>
                  <a:lnTo>
                    <a:pt x="5869" y="11198"/>
                  </a:lnTo>
                  <a:lnTo>
                    <a:pt x="6036" y="11031"/>
                  </a:lnTo>
                  <a:lnTo>
                    <a:pt x="6161" y="10781"/>
                  </a:lnTo>
                  <a:lnTo>
                    <a:pt x="6285" y="10448"/>
                  </a:lnTo>
                  <a:lnTo>
                    <a:pt x="6327" y="10240"/>
                  </a:lnTo>
                  <a:lnTo>
                    <a:pt x="6327" y="9990"/>
                  </a:lnTo>
                  <a:lnTo>
                    <a:pt x="6285" y="9741"/>
                  </a:lnTo>
                  <a:lnTo>
                    <a:pt x="6244" y="9449"/>
                  </a:lnTo>
                  <a:lnTo>
                    <a:pt x="6161" y="9158"/>
                  </a:lnTo>
                  <a:lnTo>
                    <a:pt x="5994" y="8825"/>
                  </a:lnTo>
                  <a:lnTo>
                    <a:pt x="5828" y="8450"/>
                  </a:lnTo>
                  <a:lnTo>
                    <a:pt x="5578" y="8076"/>
                  </a:lnTo>
                  <a:lnTo>
                    <a:pt x="5037" y="7368"/>
                  </a:lnTo>
                  <a:lnTo>
                    <a:pt x="4537" y="6785"/>
                  </a:lnTo>
                  <a:lnTo>
                    <a:pt x="4079" y="6244"/>
                  </a:lnTo>
                  <a:lnTo>
                    <a:pt x="3663" y="5662"/>
                  </a:lnTo>
                  <a:lnTo>
                    <a:pt x="3247" y="5079"/>
                  </a:lnTo>
                  <a:lnTo>
                    <a:pt x="2914" y="4371"/>
                  </a:lnTo>
                  <a:lnTo>
                    <a:pt x="2747" y="3955"/>
                  </a:lnTo>
                  <a:lnTo>
                    <a:pt x="2581" y="3497"/>
                  </a:lnTo>
                  <a:lnTo>
                    <a:pt x="2414" y="2956"/>
                  </a:lnTo>
                  <a:lnTo>
                    <a:pt x="2290" y="2373"/>
                  </a:lnTo>
                  <a:lnTo>
                    <a:pt x="2123" y="1791"/>
                  </a:lnTo>
                  <a:lnTo>
                    <a:pt x="1957" y="1291"/>
                  </a:lnTo>
                  <a:lnTo>
                    <a:pt x="1748" y="875"/>
                  </a:lnTo>
                  <a:lnTo>
                    <a:pt x="1540" y="542"/>
                  </a:lnTo>
                  <a:lnTo>
                    <a:pt x="1332" y="292"/>
                  </a:lnTo>
                  <a:lnTo>
                    <a:pt x="1124" y="84"/>
                  </a:lnTo>
                  <a:lnTo>
                    <a:pt x="8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9"/>
            <p:cNvSpPr/>
            <p:nvPr/>
          </p:nvSpPr>
          <p:spPr>
            <a:xfrm>
              <a:off x="5304825" y="1618650"/>
              <a:ext cx="162350" cy="565050"/>
            </a:xfrm>
            <a:custGeom>
              <a:avLst/>
              <a:gdLst/>
              <a:ahLst/>
              <a:cxnLst/>
              <a:rect l="l" t="t" r="r" b="b"/>
              <a:pathLst>
                <a:path w="6494" h="22602" extrusionOk="0">
                  <a:moveTo>
                    <a:pt x="3580" y="0"/>
                  </a:moveTo>
                  <a:lnTo>
                    <a:pt x="3413" y="83"/>
                  </a:lnTo>
                  <a:lnTo>
                    <a:pt x="3247" y="167"/>
                  </a:lnTo>
                  <a:lnTo>
                    <a:pt x="3080" y="291"/>
                  </a:lnTo>
                  <a:lnTo>
                    <a:pt x="2955" y="416"/>
                  </a:lnTo>
                  <a:lnTo>
                    <a:pt x="2831" y="583"/>
                  </a:lnTo>
                  <a:lnTo>
                    <a:pt x="2664" y="999"/>
                  </a:lnTo>
                  <a:lnTo>
                    <a:pt x="2498" y="1499"/>
                  </a:lnTo>
                  <a:lnTo>
                    <a:pt x="2414" y="2040"/>
                  </a:lnTo>
                  <a:lnTo>
                    <a:pt x="2331" y="2706"/>
                  </a:lnTo>
                  <a:lnTo>
                    <a:pt x="2289" y="4121"/>
                  </a:lnTo>
                  <a:lnTo>
                    <a:pt x="2248" y="5703"/>
                  </a:lnTo>
                  <a:lnTo>
                    <a:pt x="2206" y="7368"/>
                  </a:lnTo>
                  <a:lnTo>
                    <a:pt x="2165" y="8158"/>
                  </a:lnTo>
                  <a:lnTo>
                    <a:pt x="2123" y="8991"/>
                  </a:lnTo>
                  <a:lnTo>
                    <a:pt x="2040" y="9740"/>
                  </a:lnTo>
                  <a:lnTo>
                    <a:pt x="1915" y="10489"/>
                  </a:lnTo>
                  <a:lnTo>
                    <a:pt x="1623" y="11946"/>
                  </a:lnTo>
                  <a:lnTo>
                    <a:pt x="1290" y="13278"/>
                  </a:lnTo>
                  <a:lnTo>
                    <a:pt x="916" y="14610"/>
                  </a:lnTo>
                  <a:lnTo>
                    <a:pt x="583" y="15817"/>
                  </a:lnTo>
                  <a:lnTo>
                    <a:pt x="250" y="17066"/>
                  </a:lnTo>
                  <a:lnTo>
                    <a:pt x="167" y="17649"/>
                  </a:lnTo>
                  <a:lnTo>
                    <a:pt x="83" y="18231"/>
                  </a:lnTo>
                  <a:lnTo>
                    <a:pt x="0" y="18814"/>
                  </a:lnTo>
                  <a:lnTo>
                    <a:pt x="0" y="19439"/>
                  </a:lnTo>
                  <a:lnTo>
                    <a:pt x="0" y="19980"/>
                  </a:lnTo>
                  <a:lnTo>
                    <a:pt x="83" y="20479"/>
                  </a:lnTo>
                  <a:lnTo>
                    <a:pt x="208" y="20895"/>
                  </a:lnTo>
                  <a:lnTo>
                    <a:pt x="375" y="21228"/>
                  </a:lnTo>
                  <a:lnTo>
                    <a:pt x="583" y="21561"/>
                  </a:lnTo>
                  <a:lnTo>
                    <a:pt x="791" y="21811"/>
                  </a:lnTo>
                  <a:lnTo>
                    <a:pt x="1041" y="22019"/>
                  </a:lnTo>
                  <a:lnTo>
                    <a:pt x="1249" y="22186"/>
                  </a:lnTo>
                  <a:lnTo>
                    <a:pt x="1499" y="22311"/>
                  </a:lnTo>
                  <a:lnTo>
                    <a:pt x="1748" y="22394"/>
                  </a:lnTo>
                  <a:lnTo>
                    <a:pt x="2123" y="22519"/>
                  </a:lnTo>
                  <a:lnTo>
                    <a:pt x="2414" y="22560"/>
                  </a:lnTo>
                  <a:lnTo>
                    <a:pt x="2539" y="22560"/>
                  </a:lnTo>
                  <a:lnTo>
                    <a:pt x="2872" y="22602"/>
                  </a:lnTo>
                  <a:lnTo>
                    <a:pt x="3455" y="22602"/>
                  </a:lnTo>
                  <a:lnTo>
                    <a:pt x="3705" y="22560"/>
                  </a:lnTo>
                  <a:lnTo>
                    <a:pt x="3954" y="22477"/>
                  </a:lnTo>
                  <a:lnTo>
                    <a:pt x="4163" y="22394"/>
                  </a:lnTo>
                  <a:lnTo>
                    <a:pt x="4371" y="22269"/>
                  </a:lnTo>
                  <a:lnTo>
                    <a:pt x="4579" y="22144"/>
                  </a:lnTo>
                  <a:lnTo>
                    <a:pt x="4912" y="21811"/>
                  </a:lnTo>
                  <a:lnTo>
                    <a:pt x="5203" y="21436"/>
                  </a:lnTo>
                  <a:lnTo>
                    <a:pt x="5453" y="20979"/>
                  </a:lnTo>
                  <a:lnTo>
                    <a:pt x="5661" y="20438"/>
                  </a:lnTo>
                  <a:lnTo>
                    <a:pt x="5828" y="19896"/>
                  </a:lnTo>
                  <a:lnTo>
                    <a:pt x="5952" y="19272"/>
                  </a:lnTo>
                  <a:lnTo>
                    <a:pt x="6036" y="18648"/>
                  </a:lnTo>
                  <a:lnTo>
                    <a:pt x="6119" y="17982"/>
                  </a:lnTo>
                  <a:lnTo>
                    <a:pt x="6202" y="16650"/>
                  </a:lnTo>
                  <a:lnTo>
                    <a:pt x="6285" y="15318"/>
                  </a:lnTo>
                  <a:lnTo>
                    <a:pt x="6369" y="13694"/>
                  </a:lnTo>
                  <a:lnTo>
                    <a:pt x="6452" y="11572"/>
                  </a:lnTo>
                  <a:lnTo>
                    <a:pt x="6494" y="9116"/>
                  </a:lnTo>
                  <a:lnTo>
                    <a:pt x="6452" y="7867"/>
                  </a:lnTo>
                  <a:lnTo>
                    <a:pt x="6410" y="6618"/>
                  </a:lnTo>
                  <a:lnTo>
                    <a:pt x="6327" y="5411"/>
                  </a:lnTo>
                  <a:lnTo>
                    <a:pt x="6202" y="4246"/>
                  </a:lnTo>
                  <a:lnTo>
                    <a:pt x="6036" y="3205"/>
                  </a:lnTo>
                  <a:lnTo>
                    <a:pt x="5786" y="2248"/>
                  </a:lnTo>
                  <a:lnTo>
                    <a:pt x="5661" y="1790"/>
                  </a:lnTo>
                  <a:lnTo>
                    <a:pt x="5495" y="1415"/>
                  </a:lnTo>
                  <a:lnTo>
                    <a:pt x="5328" y="1082"/>
                  </a:lnTo>
                  <a:lnTo>
                    <a:pt x="5162" y="749"/>
                  </a:lnTo>
                  <a:lnTo>
                    <a:pt x="4953" y="500"/>
                  </a:lnTo>
                  <a:lnTo>
                    <a:pt x="4704" y="291"/>
                  </a:lnTo>
                  <a:lnTo>
                    <a:pt x="4454" y="125"/>
                  </a:lnTo>
                  <a:lnTo>
                    <a:pt x="4204" y="42"/>
                  </a:lnTo>
                  <a:lnTo>
                    <a:pt x="39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5171625" y="1921450"/>
              <a:ext cx="309075" cy="522400"/>
            </a:xfrm>
            <a:custGeom>
              <a:avLst/>
              <a:gdLst/>
              <a:ahLst/>
              <a:cxnLst/>
              <a:rect l="l" t="t" r="r" b="b"/>
              <a:pathLst>
                <a:path w="12363" h="20896" fill="none" extrusionOk="0">
                  <a:moveTo>
                    <a:pt x="12363" y="417"/>
                  </a:moveTo>
                  <a:lnTo>
                    <a:pt x="12363" y="417"/>
                  </a:lnTo>
                  <a:lnTo>
                    <a:pt x="12279" y="1083"/>
                  </a:lnTo>
                  <a:lnTo>
                    <a:pt x="12113" y="2914"/>
                  </a:lnTo>
                  <a:lnTo>
                    <a:pt x="11946" y="4163"/>
                  </a:lnTo>
                  <a:lnTo>
                    <a:pt x="11697" y="5578"/>
                  </a:lnTo>
                  <a:lnTo>
                    <a:pt x="11447" y="7160"/>
                  </a:lnTo>
                  <a:lnTo>
                    <a:pt x="11156" y="8783"/>
                  </a:lnTo>
                  <a:lnTo>
                    <a:pt x="10781" y="10490"/>
                  </a:lnTo>
                  <a:lnTo>
                    <a:pt x="10323" y="12238"/>
                  </a:lnTo>
                  <a:lnTo>
                    <a:pt x="9824" y="13945"/>
                  </a:lnTo>
                  <a:lnTo>
                    <a:pt x="9241" y="15610"/>
                  </a:lnTo>
                  <a:lnTo>
                    <a:pt x="8949" y="16401"/>
                  </a:lnTo>
                  <a:lnTo>
                    <a:pt x="8616" y="17150"/>
                  </a:lnTo>
                  <a:lnTo>
                    <a:pt x="8242" y="17899"/>
                  </a:lnTo>
                  <a:lnTo>
                    <a:pt x="7867" y="18607"/>
                  </a:lnTo>
                  <a:lnTo>
                    <a:pt x="7493" y="19231"/>
                  </a:lnTo>
                  <a:lnTo>
                    <a:pt x="7076" y="19855"/>
                  </a:lnTo>
                  <a:lnTo>
                    <a:pt x="6660" y="20396"/>
                  </a:lnTo>
                  <a:lnTo>
                    <a:pt x="6202" y="20896"/>
                  </a:lnTo>
                  <a:lnTo>
                    <a:pt x="6202" y="20896"/>
                  </a:lnTo>
                  <a:lnTo>
                    <a:pt x="5536" y="20147"/>
                  </a:lnTo>
                  <a:lnTo>
                    <a:pt x="4954" y="19356"/>
                  </a:lnTo>
                  <a:lnTo>
                    <a:pt x="4371" y="18565"/>
                  </a:lnTo>
                  <a:lnTo>
                    <a:pt x="3871" y="17774"/>
                  </a:lnTo>
                  <a:lnTo>
                    <a:pt x="3372" y="16942"/>
                  </a:lnTo>
                  <a:lnTo>
                    <a:pt x="2956" y="16068"/>
                  </a:lnTo>
                  <a:lnTo>
                    <a:pt x="2539" y="15193"/>
                  </a:lnTo>
                  <a:lnTo>
                    <a:pt x="2206" y="14361"/>
                  </a:lnTo>
                  <a:lnTo>
                    <a:pt x="1873" y="13487"/>
                  </a:lnTo>
                  <a:lnTo>
                    <a:pt x="1582" y="12613"/>
                  </a:lnTo>
                  <a:lnTo>
                    <a:pt x="1332" y="11739"/>
                  </a:lnTo>
                  <a:lnTo>
                    <a:pt x="1082" y="10865"/>
                  </a:lnTo>
                  <a:lnTo>
                    <a:pt x="708" y="9158"/>
                  </a:lnTo>
                  <a:lnTo>
                    <a:pt x="416" y="7535"/>
                  </a:lnTo>
                  <a:lnTo>
                    <a:pt x="250" y="5995"/>
                  </a:lnTo>
                  <a:lnTo>
                    <a:pt x="83" y="4579"/>
                  </a:lnTo>
                  <a:lnTo>
                    <a:pt x="42" y="3289"/>
                  </a:lnTo>
                  <a:lnTo>
                    <a:pt x="0" y="2165"/>
                  </a:lnTo>
                  <a:lnTo>
                    <a:pt x="42" y="583"/>
                  </a:lnTo>
                  <a:lnTo>
                    <a:pt x="83" y="1"/>
                  </a:lnTo>
                </a:path>
              </a:pathLst>
            </a:custGeom>
            <a:noFill/>
            <a:ln w="3125" cap="rnd" cmpd="sng">
              <a:solidFill>
                <a:srgbClr val="25454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5191400" y="1921450"/>
              <a:ext cx="111350" cy="389225"/>
            </a:xfrm>
            <a:custGeom>
              <a:avLst/>
              <a:gdLst/>
              <a:ahLst/>
              <a:cxnLst/>
              <a:rect l="l" t="t" r="r" b="b"/>
              <a:pathLst>
                <a:path w="4454" h="15569" extrusionOk="0">
                  <a:moveTo>
                    <a:pt x="1873" y="1"/>
                  </a:moveTo>
                  <a:lnTo>
                    <a:pt x="1582" y="42"/>
                  </a:lnTo>
                  <a:lnTo>
                    <a:pt x="1374" y="126"/>
                  </a:lnTo>
                  <a:lnTo>
                    <a:pt x="1207" y="209"/>
                  </a:lnTo>
                  <a:lnTo>
                    <a:pt x="1041" y="375"/>
                  </a:lnTo>
                  <a:lnTo>
                    <a:pt x="916" y="542"/>
                  </a:lnTo>
                  <a:lnTo>
                    <a:pt x="791" y="750"/>
                  </a:lnTo>
                  <a:lnTo>
                    <a:pt x="666" y="1000"/>
                  </a:lnTo>
                  <a:lnTo>
                    <a:pt x="458" y="1541"/>
                  </a:lnTo>
                  <a:lnTo>
                    <a:pt x="333" y="2207"/>
                  </a:lnTo>
                  <a:lnTo>
                    <a:pt x="208" y="2956"/>
                  </a:lnTo>
                  <a:lnTo>
                    <a:pt x="83" y="3747"/>
                  </a:lnTo>
                  <a:lnTo>
                    <a:pt x="42" y="4579"/>
                  </a:lnTo>
                  <a:lnTo>
                    <a:pt x="0" y="6286"/>
                  </a:lnTo>
                  <a:lnTo>
                    <a:pt x="0" y="7951"/>
                  </a:lnTo>
                  <a:lnTo>
                    <a:pt x="83" y="9449"/>
                  </a:lnTo>
                  <a:lnTo>
                    <a:pt x="125" y="10573"/>
                  </a:lnTo>
                  <a:lnTo>
                    <a:pt x="167" y="11489"/>
                  </a:lnTo>
                  <a:lnTo>
                    <a:pt x="250" y="12405"/>
                  </a:lnTo>
                  <a:lnTo>
                    <a:pt x="375" y="13279"/>
                  </a:lnTo>
                  <a:lnTo>
                    <a:pt x="458" y="13695"/>
                  </a:lnTo>
                  <a:lnTo>
                    <a:pt x="541" y="14111"/>
                  </a:lnTo>
                  <a:lnTo>
                    <a:pt x="708" y="14444"/>
                  </a:lnTo>
                  <a:lnTo>
                    <a:pt x="874" y="14777"/>
                  </a:lnTo>
                  <a:lnTo>
                    <a:pt x="1041" y="15027"/>
                  </a:lnTo>
                  <a:lnTo>
                    <a:pt x="1290" y="15277"/>
                  </a:lnTo>
                  <a:lnTo>
                    <a:pt x="1582" y="15443"/>
                  </a:lnTo>
                  <a:lnTo>
                    <a:pt x="1915" y="15526"/>
                  </a:lnTo>
                  <a:lnTo>
                    <a:pt x="2289" y="15568"/>
                  </a:lnTo>
                  <a:lnTo>
                    <a:pt x="2706" y="15526"/>
                  </a:lnTo>
                  <a:lnTo>
                    <a:pt x="2955" y="15485"/>
                  </a:lnTo>
                  <a:lnTo>
                    <a:pt x="3247" y="15443"/>
                  </a:lnTo>
                  <a:lnTo>
                    <a:pt x="3580" y="15277"/>
                  </a:lnTo>
                  <a:lnTo>
                    <a:pt x="3746" y="15152"/>
                  </a:lnTo>
                  <a:lnTo>
                    <a:pt x="3913" y="15027"/>
                  </a:lnTo>
                  <a:lnTo>
                    <a:pt x="4038" y="14860"/>
                  </a:lnTo>
                  <a:lnTo>
                    <a:pt x="4163" y="14652"/>
                  </a:lnTo>
                  <a:lnTo>
                    <a:pt x="4287" y="14403"/>
                  </a:lnTo>
                  <a:lnTo>
                    <a:pt x="4371" y="14111"/>
                  </a:lnTo>
                  <a:lnTo>
                    <a:pt x="4454" y="13778"/>
                  </a:lnTo>
                  <a:lnTo>
                    <a:pt x="4454" y="13404"/>
                  </a:lnTo>
                  <a:lnTo>
                    <a:pt x="4454" y="12987"/>
                  </a:lnTo>
                  <a:lnTo>
                    <a:pt x="4412" y="12571"/>
                  </a:lnTo>
                  <a:lnTo>
                    <a:pt x="4246" y="11739"/>
                  </a:lnTo>
                  <a:lnTo>
                    <a:pt x="4079" y="10906"/>
                  </a:lnTo>
                  <a:lnTo>
                    <a:pt x="3830" y="10074"/>
                  </a:lnTo>
                  <a:lnTo>
                    <a:pt x="3580" y="9158"/>
                  </a:lnTo>
                  <a:lnTo>
                    <a:pt x="3330" y="8242"/>
                  </a:lnTo>
                  <a:lnTo>
                    <a:pt x="3122" y="7243"/>
                  </a:lnTo>
                  <a:lnTo>
                    <a:pt x="2997" y="6203"/>
                  </a:lnTo>
                  <a:lnTo>
                    <a:pt x="2914" y="5079"/>
                  </a:lnTo>
                  <a:lnTo>
                    <a:pt x="2914" y="3955"/>
                  </a:lnTo>
                  <a:lnTo>
                    <a:pt x="2914" y="2873"/>
                  </a:lnTo>
                  <a:lnTo>
                    <a:pt x="2831" y="1874"/>
                  </a:lnTo>
                  <a:lnTo>
                    <a:pt x="2789" y="1416"/>
                  </a:lnTo>
                  <a:lnTo>
                    <a:pt x="2747" y="1041"/>
                  </a:lnTo>
                  <a:lnTo>
                    <a:pt x="2622" y="708"/>
                  </a:lnTo>
                  <a:lnTo>
                    <a:pt x="2498" y="417"/>
                  </a:lnTo>
                  <a:lnTo>
                    <a:pt x="2331" y="209"/>
                  </a:lnTo>
                  <a:lnTo>
                    <a:pt x="2123" y="84"/>
                  </a:lnTo>
                  <a:lnTo>
                    <a:pt x="18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5258000" y="2120200"/>
              <a:ext cx="128000" cy="323650"/>
            </a:xfrm>
            <a:custGeom>
              <a:avLst/>
              <a:gdLst/>
              <a:ahLst/>
              <a:cxnLst/>
              <a:rect l="l" t="t" r="r" b="b"/>
              <a:pathLst>
                <a:path w="5120" h="12946" fill="none" extrusionOk="0">
                  <a:moveTo>
                    <a:pt x="0" y="6453"/>
                  </a:moveTo>
                  <a:lnTo>
                    <a:pt x="0" y="6453"/>
                  </a:lnTo>
                  <a:lnTo>
                    <a:pt x="125" y="7035"/>
                  </a:lnTo>
                  <a:lnTo>
                    <a:pt x="291" y="7701"/>
                  </a:lnTo>
                  <a:lnTo>
                    <a:pt x="583" y="8534"/>
                  </a:lnTo>
                  <a:lnTo>
                    <a:pt x="957" y="9533"/>
                  </a:lnTo>
                  <a:lnTo>
                    <a:pt x="1415" y="10615"/>
                  </a:lnTo>
                  <a:lnTo>
                    <a:pt x="2040" y="11780"/>
                  </a:lnTo>
                  <a:lnTo>
                    <a:pt x="2373" y="12363"/>
                  </a:lnTo>
                  <a:lnTo>
                    <a:pt x="2747" y="12946"/>
                  </a:lnTo>
                  <a:lnTo>
                    <a:pt x="2747" y="12946"/>
                  </a:lnTo>
                  <a:lnTo>
                    <a:pt x="3039" y="11864"/>
                  </a:lnTo>
                  <a:lnTo>
                    <a:pt x="3288" y="10782"/>
                  </a:lnTo>
                  <a:lnTo>
                    <a:pt x="3788" y="8575"/>
                  </a:lnTo>
                  <a:lnTo>
                    <a:pt x="4162" y="6369"/>
                  </a:lnTo>
                  <a:lnTo>
                    <a:pt x="4495" y="4371"/>
                  </a:lnTo>
                  <a:lnTo>
                    <a:pt x="4787" y="2623"/>
                  </a:lnTo>
                  <a:lnTo>
                    <a:pt x="4953" y="1250"/>
                  </a:lnTo>
                  <a:lnTo>
                    <a:pt x="5120" y="1"/>
                  </a:lnTo>
                </a:path>
              </a:pathLst>
            </a:custGeom>
            <a:noFill/>
            <a:ln w="3125" cap="rnd" cmpd="sng">
              <a:solidFill>
                <a:srgbClr val="3C68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5188275" y="2383475"/>
              <a:ext cx="279950" cy="368400"/>
            </a:xfrm>
            <a:custGeom>
              <a:avLst/>
              <a:gdLst/>
              <a:ahLst/>
              <a:cxnLst/>
              <a:rect l="l" t="t" r="r" b="b"/>
              <a:pathLst>
                <a:path w="11198" h="14736" extrusionOk="0">
                  <a:moveTo>
                    <a:pt x="0" y="1"/>
                  </a:moveTo>
                  <a:lnTo>
                    <a:pt x="2331" y="14736"/>
                  </a:lnTo>
                  <a:lnTo>
                    <a:pt x="8866" y="14736"/>
                  </a:lnTo>
                  <a:lnTo>
                    <a:pt x="11197" y="1"/>
                  </a:lnTo>
                  <a:close/>
                </a:path>
              </a:pathLst>
            </a:custGeom>
            <a:solidFill>
              <a:srgbClr val="B97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 hasCustomPrompt="1"/>
          </p:nvPr>
        </p:nvSpPr>
        <p:spPr>
          <a:xfrm>
            <a:off x="784950" y="654900"/>
            <a:ext cx="970800" cy="970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46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/>
          </p:nvPr>
        </p:nvSpPr>
        <p:spPr>
          <a:xfrm>
            <a:off x="712650" y="1665225"/>
            <a:ext cx="4530300" cy="16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712643" y="3239063"/>
            <a:ext cx="27624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5071200" y="0"/>
            <a:ext cx="40794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3"/>
          <p:cNvGrpSpPr/>
          <p:nvPr/>
        </p:nvGrpSpPr>
        <p:grpSpPr>
          <a:xfrm>
            <a:off x="7796478" y="875877"/>
            <a:ext cx="2126610" cy="736113"/>
            <a:chOff x="6082150" y="1677950"/>
            <a:chExt cx="787750" cy="272675"/>
          </a:xfrm>
        </p:grpSpPr>
        <p:sp>
          <p:nvSpPr>
            <p:cNvPr id="32" name="Google Shape;32;p3"/>
            <p:cNvSpPr/>
            <p:nvPr/>
          </p:nvSpPr>
          <p:spPr>
            <a:xfrm>
              <a:off x="6082150" y="1677950"/>
              <a:ext cx="787750" cy="272675"/>
            </a:xfrm>
            <a:custGeom>
              <a:avLst/>
              <a:gdLst/>
              <a:ahLst/>
              <a:cxnLst/>
              <a:rect l="l" t="t" r="r" b="b"/>
              <a:pathLst>
                <a:path w="31510" h="10907" extrusionOk="0">
                  <a:moveTo>
                    <a:pt x="42" y="1"/>
                  </a:moveTo>
                  <a:lnTo>
                    <a:pt x="0" y="10865"/>
                  </a:lnTo>
                  <a:lnTo>
                    <a:pt x="31510" y="10906"/>
                  </a:lnTo>
                  <a:lnTo>
                    <a:pt x="31510" y="42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C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092550" y="1686275"/>
              <a:ext cx="768000" cy="256025"/>
            </a:xfrm>
            <a:custGeom>
              <a:avLst/>
              <a:gdLst/>
              <a:ahLst/>
              <a:cxnLst/>
              <a:rect l="l" t="t" r="r" b="b"/>
              <a:pathLst>
                <a:path w="30720" h="10241" extrusionOk="0">
                  <a:moveTo>
                    <a:pt x="1" y="1"/>
                  </a:moveTo>
                  <a:lnTo>
                    <a:pt x="1" y="10199"/>
                  </a:lnTo>
                  <a:lnTo>
                    <a:pt x="30719" y="10240"/>
                  </a:lnTo>
                  <a:lnTo>
                    <a:pt x="30719" y="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6092550" y="1687325"/>
              <a:ext cx="768000" cy="253925"/>
            </a:xfrm>
            <a:custGeom>
              <a:avLst/>
              <a:gdLst/>
              <a:ahLst/>
              <a:cxnLst/>
              <a:rect l="l" t="t" r="r" b="b"/>
              <a:pathLst>
                <a:path w="30720" h="10157" extrusionOk="0">
                  <a:moveTo>
                    <a:pt x="25933" y="0"/>
                  </a:moveTo>
                  <a:lnTo>
                    <a:pt x="25391" y="500"/>
                  </a:lnTo>
                  <a:lnTo>
                    <a:pt x="24809" y="999"/>
                  </a:lnTo>
                  <a:lnTo>
                    <a:pt x="24184" y="1499"/>
                  </a:lnTo>
                  <a:lnTo>
                    <a:pt x="23518" y="1957"/>
                  </a:lnTo>
                  <a:lnTo>
                    <a:pt x="22811" y="2415"/>
                  </a:lnTo>
                  <a:lnTo>
                    <a:pt x="22020" y="2831"/>
                  </a:lnTo>
                  <a:lnTo>
                    <a:pt x="21187" y="3205"/>
                  </a:lnTo>
                  <a:lnTo>
                    <a:pt x="20313" y="3538"/>
                  </a:lnTo>
                  <a:lnTo>
                    <a:pt x="19356" y="3830"/>
                  </a:lnTo>
                  <a:lnTo>
                    <a:pt x="18357" y="4079"/>
                  </a:lnTo>
                  <a:lnTo>
                    <a:pt x="17275" y="4246"/>
                  </a:lnTo>
                  <a:lnTo>
                    <a:pt x="16109" y="4329"/>
                  </a:lnTo>
                  <a:lnTo>
                    <a:pt x="14860" y="4371"/>
                  </a:lnTo>
                  <a:lnTo>
                    <a:pt x="13570" y="4288"/>
                  </a:lnTo>
                  <a:lnTo>
                    <a:pt x="12197" y="4163"/>
                  </a:lnTo>
                  <a:lnTo>
                    <a:pt x="10740" y="3913"/>
                  </a:lnTo>
                  <a:lnTo>
                    <a:pt x="9699" y="3746"/>
                  </a:lnTo>
                  <a:lnTo>
                    <a:pt x="8658" y="3622"/>
                  </a:lnTo>
                  <a:lnTo>
                    <a:pt x="7743" y="3580"/>
                  </a:lnTo>
                  <a:lnTo>
                    <a:pt x="6827" y="3580"/>
                  </a:lnTo>
                  <a:lnTo>
                    <a:pt x="5995" y="3622"/>
                  </a:lnTo>
                  <a:lnTo>
                    <a:pt x="5204" y="3705"/>
                  </a:lnTo>
                  <a:lnTo>
                    <a:pt x="4496" y="3830"/>
                  </a:lnTo>
                  <a:lnTo>
                    <a:pt x="3788" y="3955"/>
                  </a:lnTo>
                  <a:lnTo>
                    <a:pt x="3164" y="4163"/>
                  </a:lnTo>
                  <a:lnTo>
                    <a:pt x="2581" y="4371"/>
                  </a:lnTo>
                  <a:lnTo>
                    <a:pt x="2040" y="4621"/>
                  </a:lnTo>
                  <a:lnTo>
                    <a:pt x="1541" y="4870"/>
                  </a:lnTo>
                  <a:lnTo>
                    <a:pt x="1083" y="5120"/>
                  </a:lnTo>
                  <a:lnTo>
                    <a:pt x="667" y="5411"/>
                  </a:lnTo>
                  <a:lnTo>
                    <a:pt x="1" y="5953"/>
                  </a:lnTo>
                  <a:lnTo>
                    <a:pt x="1" y="10157"/>
                  </a:lnTo>
                  <a:lnTo>
                    <a:pt x="5662" y="10157"/>
                  </a:lnTo>
                  <a:lnTo>
                    <a:pt x="6119" y="9824"/>
                  </a:lnTo>
                  <a:lnTo>
                    <a:pt x="6661" y="9449"/>
                  </a:lnTo>
                  <a:lnTo>
                    <a:pt x="7243" y="9074"/>
                  </a:lnTo>
                  <a:lnTo>
                    <a:pt x="7868" y="8741"/>
                  </a:lnTo>
                  <a:lnTo>
                    <a:pt x="8575" y="8367"/>
                  </a:lnTo>
                  <a:lnTo>
                    <a:pt x="9324" y="8034"/>
                  </a:lnTo>
                  <a:lnTo>
                    <a:pt x="10157" y="7701"/>
                  </a:lnTo>
                  <a:lnTo>
                    <a:pt x="11031" y="7368"/>
                  </a:lnTo>
                  <a:lnTo>
                    <a:pt x="11988" y="7076"/>
                  </a:lnTo>
                  <a:lnTo>
                    <a:pt x="13029" y="6827"/>
                  </a:lnTo>
                  <a:lnTo>
                    <a:pt x="14111" y="6577"/>
                  </a:lnTo>
                  <a:lnTo>
                    <a:pt x="15235" y="6410"/>
                  </a:lnTo>
                  <a:lnTo>
                    <a:pt x="16484" y="6244"/>
                  </a:lnTo>
                  <a:lnTo>
                    <a:pt x="17774" y="6119"/>
                  </a:lnTo>
                  <a:lnTo>
                    <a:pt x="19148" y="6036"/>
                  </a:lnTo>
                  <a:lnTo>
                    <a:pt x="20605" y="5994"/>
                  </a:lnTo>
                  <a:lnTo>
                    <a:pt x="21562" y="5994"/>
                  </a:lnTo>
                  <a:lnTo>
                    <a:pt x="22478" y="5953"/>
                  </a:lnTo>
                  <a:lnTo>
                    <a:pt x="23352" y="5911"/>
                  </a:lnTo>
                  <a:lnTo>
                    <a:pt x="24184" y="5786"/>
                  </a:lnTo>
                  <a:lnTo>
                    <a:pt x="24975" y="5703"/>
                  </a:lnTo>
                  <a:lnTo>
                    <a:pt x="25683" y="5578"/>
                  </a:lnTo>
                  <a:lnTo>
                    <a:pt x="26349" y="5411"/>
                  </a:lnTo>
                  <a:lnTo>
                    <a:pt x="27015" y="5245"/>
                  </a:lnTo>
                  <a:lnTo>
                    <a:pt x="27597" y="5078"/>
                  </a:lnTo>
                  <a:lnTo>
                    <a:pt x="28139" y="4870"/>
                  </a:lnTo>
                  <a:lnTo>
                    <a:pt x="28680" y="4662"/>
                  </a:lnTo>
                  <a:lnTo>
                    <a:pt x="29138" y="4454"/>
                  </a:lnTo>
                  <a:lnTo>
                    <a:pt x="29595" y="4204"/>
                  </a:lnTo>
                  <a:lnTo>
                    <a:pt x="30012" y="3955"/>
                  </a:lnTo>
                  <a:lnTo>
                    <a:pt x="30719" y="3455"/>
                  </a:lnTo>
                  <a:lnTo>
                    <a:pt x="30719" y="0"/>
                  </a:lnTo>
                  <a:close/>
                </a:path>
              </a:pathLst>
            </a:custGeom>
            <a:solidFill>
              <a:srgbClr val="B97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3"/>
          <p:cNvSpPr/>
          <p:nvPr/>
        </p:nvSpPr>
        <p:spPr>
          <a:xfrm>
            <a:off x="0" y="4006900"/>
            <a:ext cx="91575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4571989" y="1498840"/>
            <a:ext cx="3638050" cy="2886833"/>
            <a:chOff x="803150" y="3619725"/>
            <a:chExt cx="1416300" cy="1123850"/>
          </a:xfrm>
        </p:grpSpPr>
        <p:sp>
          <p:nvSpPr>
            <p:cNvPr id="37" name="Google Shape;37;p3"/>
            <p:cNvSpPr/>
            <p:nvPr/>
          </p:nvSpPr>
          <p:spPr>
            <a:xfrm>
              <a:off x="1168425" y="3619725"/>
              <a:ext cx="411050" cy="542175"/>
            </a:xfrm>
            <a:custGeom>
              <a:avLst/>
              <a:gdLst/>
              <a:ahLst/>
              <a:cxnLst/>
              <a:rect l="l" t="t" r="r" b="b"/>
              <a:pathLst>
                <a:path w="16442" h="21687" extrusionOk="0">
                  <a:moveTo>
                    <a:pt x="5370" y="0"/>
                  </a:moveTo>
                  <a:lnTo>
                    <a:pt x="5161" y="208"/>
                  </a:lnTo>
                  <a:lnTo>
                    <a:pt x="4537" y="791"/>
                  </a:lnTo>
                  <a:lnTo>
                    <a:pt x="4121" y="1249"/>
                  </a:lnTo>
                  <a:lnTo>
                    <a:pt x="3663" y="1790"/>
                  </a:lnTo>
                  <a:lnTo>
                    <a:pt x="3163" y="2414"/>
                  </a:lnTo>
                  <a:lnTo>
                    <a:pt x="2664" y="3164"/>
                  </a:lnTo>
                  <a:lnTo>
                    <a:pt x="2164" y="3954"/>
                  </a:lnTo>
                  <a:lnTo>
                    <a:pt x="1707" y="4828"/>
                  </a:lnTo>
                  <a:lnTo>
                    <a:pt x="1249" y="5786"/>
                  </a:lnTo>
                  <a:lnTo>
                    <a:pt x="833" y="6785"/>
                  </a:lnTo>
                  <a:lnTo>
                    <a:pt x="458" y="7867"/>
                  </a:lnTo>
                  <a:lnTo>
                    <a:pt x="333" y="8450"/>
                  </a:lnTo>
                  <a:lnTo>
                    <a:pt x="208" y="9032"/>
                  </a:lnTo>
                  <a:lnTo>
                    <a:pt x="125" y="9615"/>
                  </a:lnTo>
                  <a:lnTo>
                    <a:pt x="42" y="10240"/>
                  </a:lnTo>
                  <a:lnTo>
                    <a:pt x="0" y="10864"/>
                  </a:lnTo>
                  <a:lnTo>
                    <a:pt x="0" y="11488"/>
                  </a:lnTo>
                  <a:lnTo>
                    <a:pt x="42" y="12779"/>
                  </a:lnTo>
                  <a:lnTo>
                    <a:pt x="167" y="13944"/>
                  </a:lnTo>
                  <a:lnTo>
                    <a:pt x="333" y="15026"/>
                  </a:lnTo>
                  <a:lnTo>
                    <a:pt x="583" y="16025"/>
                  </a:lnTo>
                  <a:lnTo>
                    <a:pt x="874" y="16941"/>
                  </a:lnTo>
                  <a:lnTo>
                    <a:pt x="1207" y="17774"/>
                  </a:lnTo>
                  <a:lnTo>
                    <a:pt x="1582" y="18523"/>
                  </a:lnTo>
                  <a:lnTo>
                    <a:pt x="1915" y="19189"/>
                  </a:lnTo>
                  <a:lnTo>
                    <a:pt x="2289" y="19771"/>
                  </a:lnTo>
                  <a:lnTo>
                    <a:pt x="2664" y="20271"/>
                  </a:lnTo>
                  <a:lnTo>
                    <a:pt x="2997" y="20729"/>
                  </a:lnTo>
                  <a:lnTo>
                    <a:pt x="3288" y="21062"/>
                  </a:lnTo>
                  <a:lnTo>
                    <a:pt x="3705" y="21520"/>
                  </a:lnTo>
                  <a:lnTo>
                    <a:pt x="3871" y="21686"/>
                  </a:lnTo>
                  <a:lnTo>
                    <a:pt x="12529" y="21686"/>
                  </a:lnTo>
                  <a:lnTo>
                    <a:pt x="12695" y="21520"/>
                  </a:lnTo>
                  <a:lnTo>
                    <a:pt x="13153" y="21062"/>
                  </a:lnTo>
                  <a:lnTo>
                    <a:pt x="13445" y="20729"/>
                  </a:lnTo>
                  <a:lnTo>
                    <a:pt x="13778" y="20271"/>
                  </a:lnTo>
                  <a:lnTo>
                    <a:pt x="14111" y="19771"/>
                  </a:lnTo>
                  <a:lnTo>
                    <a:pt x="14485" y="19189"/>
                  </a:lnTo>
                  <a:lnTo>
                    <a:pt x="14860" y="18523"/>
                  </a:lnTo>
                  <a:lnTo>
                    <a:pt x="15193" y="17774"/>
                  </a:lnTo>
                  <a:lnTo>
                    <a:pt x="15526" y="16941"/>
                  </a:lnTo>
                  <a:lnTo>
                    <a:pt x="15817" y="16025"/>
                  </a:lnTo>
                  <a:lnTo>
                    <a:pt x="16067" y="15026"/>
                  </a:lnTo>
                  <a:lnTo>
                    <a:pt x="16275" y="13944"/>
                  </a:lnTo>
                  <a:lnTo>
                    <a:pt x="16400" y="12779"/>
                  </a:lnTo>
                  <a:lnTo>
                    <a:pt x="16442" y="11488"/>
                  </a:lnTo>
                  <a:lnTo>
                    <a:pt x="16400" y="10864"/>
                  </a:lnTo>
                  <a:lnTo>
                    <a:pt x="16358" y="10240"/>
                  </a:lnTo>
                  <a:lnTo>
                    <a:pt x="16317" y="9615"/>
                  </a:lnTo>
                  <a:lnTo>
                    <a:pt x="16192" y="9032"/>
                  </a:lnTo>
                  <a:lnTo>
                    <a:pt x="16067" y="8450"/>
                  </a:lnTo>
                  <a:lnTo>
                    <a:pt x="15942" y="7867"/>
                  </a:lnTo>
                  <a:lnTo>
                    <a:pt x="15609" y="6785"/>
                  </a:lnTo>
                  <a:lnTo>
                    <a:pt x="15193" y="5786"/>
                  </a:lnTo>
                  <a:lnTo>
                    <a:pt x="14735" y="4828"/>
                  </a:lnTo>
                  <a:lnTo>
                    <a:pt x="14235" y="3954"/>
                  </a:lnTo>
                  <a:lnTo>
                    <a:pt x="13736" y="3164"/>
                  </a:lnTo>
                  <a:lnTo>
                    <a:pt x="13237" y="2414"/>
                  </a:lnTo>
                  <a:lnTo>
                    <a:pt x="12737" y="1790"/>
                  </a:lnTo>
                  <a:lnTo>
                    <a:pt x="12279" y="1249"/>
                  </a:lnTo>
                  <a:lnTo>
                    <a:pt x="11863" y="791"/>
                  </a:lnTo>
                  <a:lnTo>
                    <a:pt x="11280" y="208"/>
                  </a:lnTo>
                  <a:lnTo>
                    <a:pt x="11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058125" y="3903800"/>
              <a:ext cx="161325" cy="839775"/>
            </a:xfrm>
            <a:custGeom>
              <a:avLst/>
              <a:gdLst/>
              <a:ahLst/>
              <a:cxnLst/>
              <a:rect l="l" t="t" r="r" b="b"/>
              <a:pathLst>
                <a:path w="6453" h="33591" extrusionOk="0">
                  <a:moveTo>
                    <a:pt x="2124" y="0"/>
                  </a:moveTo>
                  <a:lnTo>
                    <a:pt x="1999" y="333"/>
                  </a:lnTo>
                  <a:lnTo>
                    <a:pt x="1791" y="1291"/>
                  </a:lnTo>
                  <a:lnTo>
                    <a:pt x="1416" y="2831"/>
                  </a:lnTo>
                  <a:lnTo>
                    <a:pt x="1041" y="4912"/>
                  </a:lnTo>
                  <a:lnTo>
                    <a:pt x="833" y="6161"/>
                  </a:lnTo>
                  <a:lnTo>
                    <a:pt x="667" y="7493"/>
                  </a:lnTo>
                  <a:lnTo>
                    <a:pt x="459" y="8991"/>
                  </a:lnTo>
                  <a:lnTo>
                    <a:pt x="334" y="10573"/>
                  </a:lnTo>
                  <a:lnTo>
                    <a:pt x="167" y="12238"/>
                  </a:lnTo>
                  <a:lnTo>
                    <a:pt x="84" y="14028"/>
                  </a:lnTo>
                  <a:lnTo>
                    <a:pt x="1" y="15901"/>
                  </a:lnTo>
                  <a:lnTo>
                    <a:pt x="1" y="17857"/>
                  </a:lnTo>
                  <a:lnTo>
                    <a:pt x="1" y="19813"/>
                  </a:lnTo>
                  <a:lnTo>
                    <a:pt x="42" y="21603"/>
                  </a:lnTo>
                  <a:lnTo>
                    <a:pt x="126" y="23268"/>
                  </a:lnTo>
                  <a:lnTo>
                    <a:pt x="209" y="24850"/>
                  </a:lnTo>
                  <a:lnTo>
                    <a:pt x="334" y="26265"/>
                  </a:lnTo>
                  <a:lnTo>
                    <a:pt x="459" y="27556"/>
                  </a:lnTo>
                  <a:lnTo>
                    <a:pt x="750" y="29720"/>
                  </a:lnTo>
                  <a:lnTo>
                    <a:pt x="1041" y="31427"/>
                  </a:lnTo>
                  <a:lnTo>
                    <a:pt x="1291" y="32634"/>
                  </a:lnTo>
                  <a:lnTo>
                    <a:pt x="1499" y="33591"/>
                  </a:lnTo>
                  <a:lnTo>
                    <a:pt x="4912" y="33591"/>
                  </a:lnTo>
                  <a:lnTo>
                    <a:pt x="5162" y="32634"/>
                  </a:lnTo>
                  <a:lnTo>
                    <a:pt x="5412" y="31427"/>
                  </a:lnTo>
                  <a:lnTo>
                    <a:pt x="5703" y="29720"/>
                  </a:lnTo>
                  <a:lnTo>
                    <a:pt x="5995" y="27556"/>
                  </a:lnTo>
                  <a:lnTo>
                    <a:pt x="6119" y="26265"/>
                  </a:lnTo>
                  <a:lnTo>
                    <a:pt x="6244" y="24850"/>
                  </a:lnTo>
                  <a:lnTo>
                    <a:pt x="6328" y="23268"/>
                  </a:lnTo>
                  <a:lnTo>
                    <a:pt x="6411" y="21603"/>
                  </a:lnTo>
                  <a:lnTo>
                    <a:pt x="6452" y="19813"/>
                  </a:lnTo>
                  <a:lnTo>
                    <a:pt x="6452" y="17857"/>
                  </a:lnTo>
                  <a:lnTo>
                    <a:pt x="6452" y="15901"/>
                  </a:lnTo>
                  <a:lnTo>
                    <a:pt x="6369" y="14028"/>
                  </a:lnTo>
                  <a:lnTo>
                    <a:pt x="6286" y="12238"/>
                  </a:lnTo>
                  <a:lnTo>
                    <a:pt x="6119" y="10573"/>
                  </a:lnTo>
                  <a:lnTo>
                    <a:pt x="5953" y="8991"/>
                  </a:lnTo>
                  <a:lnTo>
                    <a:pt x="5786" y="7493"/>
                  </a:lnTo>
                  <a:lnTo>
                    <a:pt x="5620" y="6161"/>
                  </a:lnTo>
                  <a:lnTo>
                    <a:pt x="5412" y="4912"/>
                  </a:lnTo>
                  <a:lnTo>
                    <a:pt x="4996" y="2831"/>
                  </a:lnTo>
                  <a:lnTo>
                    <a:pt x="4663" y="1291"/>
                  </a:lnTo>
                  <a:lnTo>
                    <a:pt x="4413" y="333"/>
                  </a:lnTo>
                  <a:lnTo>
                    <a:pt x="43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675175" y="3696725"/>
              <a:ext cx="98900" cy="431875"/>
            </a:xfrm>
            <a:custGeom>
              <a:avLst/>
              <a:gdLst/>
              <a:ahLst/>
              <a:cxnLst/>
              <a:rect l="l" t="t" r="r" b="b"/>
              <a:pathLst>
                <a:path w="3956" h="17275" extrusionOk="0">
                  <a:moveTo>
                    <a:pt x="209" y="0"/>
                  </a:moveTo>
                  <a:lnTo>
                    <a:pt x="84" y="833"/>
                  </a:lnTo>
                  <a:lnTo>
                    <a:pt x="1" y="1540"/>
                  </a:lnTo>
                  <a:lnTo>
                    <a:pt x="1" y="2206"/>
                  </a:lnTo>
                  <a:lnTo>
                    <a:pt x="43" y="2789"/>
                  </a:lnTo>
                  <a:lnTo>
                    <a:pt x="126" y="3330"/>
                  </a:lnTo>
                  <a:lnTo>
                    <a:pt x="251" y="3830"/>
                  </a:lnTo>
                  <a:lnTo>
                    <a:pt x="584" y="4745"/>
                  </a:lnTo>
                  <a:lnTo>
                    <a:pt x="875" y="5661"/>
                  </a:lnTo>
                  <a:lnTo>
                    <a:pt x="1042" y="6161"/>
                  </a:lnTo>
                  <a:lnTo>
                    <a:pt x="1166" y="6660"/>
                  </a:lnTo>
                  <a:lnTo>
                    <a:pt x="1291" y="7243"/>
                  </a:lnTo>
                  <a:lnTo>
                    <a:pt x="1375" y="7867"/>
                  </a:lnTo>
                  <a:lnTo>
                    <a:pt x="1375" y="8575"/>
                  </a:lnTo>
                  <a:lnTo>
                    <a:pt x="1375" y="9366"/>
                  </a:lnTo>
                  <a:lnTo>
                    <a:pt x="1333" y="10198"/>
                  </a:lnTo>
                  <a:lnTo>
                    <a:pt x="1375" y="10989"/>
                  </a:lnTo>
                  <a:lnTo>
                    <a:pt x="1458" y="11780"/>
                  </a:lnTo>
                  <a:lnTo>
                    <a:pt x="1583" y="12487"/>
                  </a:lnTo>
                  <a:lnTo>
                    <a:pt x="1708" y="13195"/>
                  </a:lnTo>
                  <a:lnTo>
                    <a:pt x="1874" y="13861"/>
                  </a:lnTo>
                  <a:lnTo>
                    <a:pt x="2082" y="14444"/>
                  </a:lnTo>
                  <a:lnTo>
                    <a:pt x="2290" y="15027"/>
                  </a:lnTo>
                  <a:lnTo>
                    <a:pt x="2707" y="15984"/>
                  </a:lnTo>
                  <a:lnTo>
                    <a:pt x="3040" y="16691"/>
                  </a:lnTo>
                  <a:lnTo>
                    <a:pt x="3414" y="17274"/>
                  </a:lnTo>
                  <a:lnTo>
                    <a:pt x="3955" y="17274"/>
                  </a:lnTo>
                  <a:lnTo>
                    <a:pt x="3830" y="16650"/>
                  </a:lnTo>
                  <a:lnTo>
                    <a:pt x="3706" y="15901"/>
                  </a:lnTo>
                  <a:lnTo>
                    <a:pt x="3581" y="14902"/>
                  </a:lnTo>
                  <a:lnTo>
                    <a:pt x="3456" y="13778"/>
                  </a:lnTo>
                  <a:lnTo>
                    <a:pt x="3373" y="12529"/>
                  </a:lnTo>
                  <a:lnTo>
                    <a:pt x="3373" y="11197"/>
                  </a:lnTo>
                  <a:lnTo>
                    <a:pt x="3414" y="9824"/>
                  </a:lnTo>
                  <a:lnTo>
                    <a:pt x="3456" y="9116"/>
                  </a:lnTo>
                  <a:lnTo>
                    <a:pt x="3414" y="8492"/>
                  </a:lnTo>
                  <a:lnTo>
                    <a:pt x="3331" y="7826"/>
                  </a:lnTo>
                  <a:lnTo>
                    <a:pt x="3164" y="7201"/>
                  </a:lnTo>
                  <a:lnTo>
                    <a:pt x="2998" y="6577"/>
                  </a:lnTo>
                  <a:lnTo>
                    <a:pt x="2790" y="5994"/>
                  </a:lnTo>
                  <a:lnTo>
                    <a:pt x="2249" y="4787"/>
                  </a:lnTo>
                  <a:lnTo>
                    <a:pt x="1125" y="2456"/>
                  </a:lnTo>
                  <a:lnTo>
                    <a:pt x="625" y="1249"/>
                  </a:lnTo>
                  <a:lnTo>
                    <a:pt x="376" y="625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773000" y="3758125"/>
              <a:ext cx="111375" cy="370475"/>
            </a:xfrm>
            <a:custGeom>
              <a:avLst/>
              <a:gdLst/>
              <a:ahLst/>
              <a:cxnLst/>
              <a:rect l="l" t="t" r="r" b="b"/>
              <a:pathLst>
                <a:path w="4455" h="14819" extrusionOk="0">
                  <a:moveTo>
                    <a:pt x="4205" y="0"/>
                  </a:moveTo>
                  <a:lnTo>
                    <a:pt x="4163" y="583"/>
                  </a:lnTo>
                  <a:lnTo>
                    <a:pt x="4080" y="1124"/>
                  </a:lnTo>
                  <a:lnTo>
                    <a:pt x="3955" y="1665"/>
                  </a:lnTo>
                  <a:lnTo>
                    <a:pt x="3830" y="2123"/>
                  </a:lnTo>
                  <a:lnTo>
                    <a:pt x="3705" y="2581"/>
                  </a:lnTo>
                  <a:lnTo>
                    <a:pt x="3539" y="2997"/>
                  </a:lnTo>
                  <a:lnTo>
                    <a:pt x="3122" y="3788"/>
                  </a:lnTo>
                  <a:lnTo>
                    <a:pt x="2665" y="4579"/>
                  </a:lnTo>
                  <a:lnTo>
                    <a:pt x="2124" y="5411"/>
                  </a:lnTo>
                  <a:lnTo>
                    <a:pt x="1541" y="6369"/>
                  </a:lnTo>
                  <a:lnTo>
                    <a:pt x="916" y="7492"/>
                  </a:lnTo>
                  <a:lnTo>
                    <a:pt x="625" y="8117"/>
                  </a:lnTo>
                  <a:lnTo>
                    <a:pt x="417" y="8741"/>
                  </a:lnTo>
                  <a:lnTo>
                    <a:pt x="250" y="9407"/>
                  </a:lnTo>
                  <a:lnTo>
                    <a:pt x="126" y="10031"/>
                  </a:lnTo>
                  <a:lnTo>
                    <a:pt x="42" y="10656"/>
                  </a:lnTo>
                  <a:lnTo>
                    <a:pt x="1" y="11239"/>
                  </a:lnTo>
                  <a:lnTo>
                    <a:pt x="1" y="11821"/>
                  </a:lnTo>
                  <a:lnTo>
                    <a:pt x="42" y="12404"/>
                  </a:lnTo>
                  <a:lnTo>
                    <a:pt x="126" y="13361"/>
                  </a:lnTo>
                  <a:lnTo>
                    <a:pt x="250" y="14152"/>
                  </a:lnTo>
                  <a:lnTo>
                    <a:pt x="417" y="14818"/>
                  </a:lnTo>
                  <a:lnTo>
                    <a:pt x="875" y="14818"/>
                  </a:lnTo>
                  <a:lnTo>
                    <a:pt x="1125" y="14402"/>
                  </a:lnTo>
                  <a:lnTo>
                    <a:pt x="1333" y="14027"/>
                  </a:lnTo>
                  <a:lnTo>
                    <a:pt x="1458" y="13653"/>
                  </a:lnTo>
                  <a:lnTo>
                    <a:pt x="1541" y="13278"/>
                  </a:lnTo>
                  <a:lnTo>
                    <a:pt x="1624" y="12904"/>
                  </a:lnTo>
                  <a:lnTo>
                    <a:pt x="1666" y="12529"/>
                  </a:lnTo>
                  <a:lnTo>
                    <a:pt x="1666" y="11821"/>
                  </a:lnTo>
                  <a:lnTo>
                    <a:pt x="1666" y="11155"/>
                  </a:lnTo>
                  <a:lnTo>
                    <a:pt x="1707" y="10489"/>
                  </a:lnTo>
                  <a:lnTo>
                    <a:pt x="1749" y="10156"/>
                  </a:lnTo>
                  <a:lnTo>
                    <a:pt x="1832" y="9782"/>
                  </a:lnTo>
                  <a:lnTo>
                    <a:pt x="1915" y="9449"/>
                  </a:lnTo>
                  <a:lnTo>
                    <a:pt x="2082" y="9116"/>
                  </a:lnTo>
                  <a:lnTo>
                    <a:pt x="2540" y="8325"/>
                  </a:lnTo>
                  <a:lnTo>
                    <a:pt x="2998" y="7409"/>
                  </a:lnTo>
                  <a:lnTo>
                    <a:pt x="3455" y="6369"/>
                  </a:lnTo>
                  <a:lnTo>
                    <a:pt x="3705" y="5786"/>
                  </a:lnTo>
                  <a:lnTo>
                    <a:pt x="3913" y="5203"/>
                  </a:lnTo>
                  <a:lnTo>
                    <a:pt x="4080" y="4579"/>
                  </a:lnTo>
                  <a:lnTo>
                    <a:pt x="4246" y="3954"/>
                  </a:lnTo>
                  <a:lnTo>
                    <a:pt x="4330" y="3288"/>
                  </a:lnTo>
                  <a:lnTo>
                    <a:pt x="4413" y="2664"/>
                  </a:lnTo>
                  <a:lnTo>
                    <a:pt x="4454" y="1998"/>
                  </a:lnTo>
                  <a:lnTo>
                    <a:pt x="4413" y="1332"/>
                  </a:lnTo>
                  <a:lnTo>
                    <a:pt x="4330" y="666"/>
                  </a:lnTo>
                  <a:lnTo>
                    <a:pt x="4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727225" y="3621800"/>
              <a:ext cx="81175" cy="506800"/>
            </a:xfrm>
            <a:custGeom>
              <a:avLst/>
              <a:gdLst/>
              <a:ahLst/>
              <a:cxnLst/>
              <a:rect l="l" t="t" r="r" b="b"/>
              <a:pathLst>
                <a:path w="3247" h="20272" extrusionOk="0">
                  <a:moveTo>
                    <a:pt x="916" y="0"/>
                  </a:moveTo>
                  <a:lnTo>
                    <a:pt x="708" y="458"/>
                  </a:lnTo>
                  <a:lnTo>
                    <a:pt x="500" y="874"/>
                  </a:lnTo>
                  <a:lnTo>
                    <a:pt x="375" y="1291"/>
                  </a:lnTo>
                  <a:lnTo>
                    <a:pt x="250" y="1707"/>
                  </a:lnTo>
                  <a:lnTo>
                    <a:pt x="83" y="2539"/>
                  </a:lnTo>
                  <a:lnTo>
                    <a:pt x="0" y="3289"/>
                  </a:lnTo>
                  <a:lnTo>
                    <a:pt x="0" y="4038"/>
                  </a:lnTo>
                  <a:lnTo>
                    <a:pt x="83" y="4704"/>
                  </a:lnTo>
                  <a:lnTo>
                    <a:pt x="208" y="5411"/>
                  </a:lnTo>
                  <a:lnTo>
                    <a:pt x="375" y="6077"/>
                  </a:lnTo>
                  <a:lnTo>
                    <a:pt x="708" y="7326"/>
                  </a:lnTo>
                  <a:lnTo>
                    <a:pt x="874" y="7992"/>
                  </a:lnTo>
                  <a:lnTo>
                    <a:pt x="999" y="8617"/>
                  </a:lnTo>
                  <a:lnTo>
                    <a:pt x="1041" y="9241"/>
                  </a:lnTo>
                  <a:lnTo>
                    <a:pt x="1082" y="9865"/>
                  </a:lnTo>
                  <a:lnTo>
                    <a:pt x="999" y="10490"/>
                  </a:lnTo>
                  <a:lnTo>
                    <a:pt x="916" y="10823"/>
                  </a:lnTo>
                  <a:lnTo>
                    <a:pt x="833" y="11156"/>
                  </a:lnTo>
                  <a:lnTo>
                    <a:pt x="625" y="11863"/>
                  </a:lnTo>
                  <a:lnTo>
                    <a:pt x="541" y="12571"/>
                  </a:lnTo>
                  <a:lnTo>
                    <a:pt x="500" y="13320"/>
                  </a:lnTo>
                  <a:lnTo>
                    <a:pt x="500" y="14069"/>
                  </a:lnTo>
                  <a:lnTo>
                    <a:pt x="541" y="14860"/>
                  </a:lnTo>
                  <a:lnTo>
                    <a:pt x="666" y="15609"/>
                  </a:lnTo>
                  <a:lnTo>
                    <a:pt x="791" y="16359"/>
                  </a:lnTo>
                  <a:lnTo>
                    <a:pt x="916" y="17066"/>
                  </a:lnTo>
                  <a:lnTo>
                    <a:pt x="1249" y="18315"/>
                  </a:lnTo>
                  <a:lnTo>
                    <a:pt x="1582" y="19355"/>
                  </a:lnTo>
                  <a:lnTo>
                    <a:pt x="1915" y="20271"/>
                  </a:lnTo>
                  <a:lnTo>
                    <a:pt x="2331" y="20271"/>
                  </a:lnTo>
                  <a:lnTo>
                    <a:pt x="3039" y="14610"/>
                  </a:lnTo>
                  <a:lnTo>
                    <a:pt x="3164" y="13154"/>
                  </a:lnTo>
                  <a:lnTo>
                    <a:pt x="3247" y="11822"/>
                  </a:lnTo>
                  <a:lnTo>
                    <a:pt x="3205" y="10656"/>
                  </a:lnTo>
                  <a:lnTo>
                    <a:pt x="3080" y="9574"/>
                  </a:lnTo>
                  <a:lnTo>
                    <a:pt x="2956" y="8617"/>
                  </a:lnTo>
                  <a:lnTo>
                    <a:pt x="2747" y="7742"/>
                  </a:lnTo>
                  <a:lnTo>
                    <a:pt x="2498" y="6952"/>
                  </a:lnTo>
                  <a:lnTo>
                    <a:pt x="2248" y="6161"/>
                  </a:lnTo>
                  <a:lnTo>
                    <a:pt x="1707" y="4745"/>
                  </a:lnTo>
                  <a:lnTo>
                    <a:pt x="1499" y="4038"/>
                  </a:lnTo>
                  <a:lnTo>
                    <a:pt x="1249" y="3330"/>
                  </a:lnTo>
                  <a:lnTo>
                    <a:pt x="1082" y="2581"/>
                  </a:lnTo>
                  <a:lnTo>
                    <a:pt x="958" y="1790"/>
                  </a:lnTo>
                  <a:lnTo>
                    <a:pt x="916" y="916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780300" y="3670700"/>
              <a:ext cx="58275" cy="350700"/>
            </a:xfrm>
            <a:custGeom>
              <a:avLst/>
              <a:gdLst/>
              <a:ahLst/>
              <a:cxnLst/>
              <a:rect l="l" t="t" r="r" b="b"/>
              <a:pathLst>
                <a:path w="2331" h="14028" extrusionOk="0">
                  <a:moveTo>
                    <a:pt x="1499" y="1"/>
                  </a:moveTo>
                  <a:lnTo>
                    <a:pt x="1623" y="625"/>
                  </a:lnTo>
                  <a:lnTo>
                    <a:pt x="1665" y="1249"/>
                  </a:lnTo>
                  <a:lnTo>
                    <a:pt x="1623" y="1874"/>
                  </a:lnTo>
                  <a:lnTo>
                    <a:pt x="1540" y="2498"/>
                  </a:lnTo>
                  <a:lnTo>
                    <a:pt x="1457" y="3164"/>
                  </a:lnTo>
                  <a:lnTo>
                    <a:pt x="1290" y="3788"/>
                  </a:lnTo>
                  <a:lnTo>
                    <a:pt x="916" y="5120"/>
                  </a:lnTo>
                  <a:lnTo>
                    <a:pt x="541" y="6411"/>
                  </a:lnTo>
                  <a:lnTo>
                    <a:pt x="333" y="7077"/>
                  </a:lnTo>
                  <a:lnTo>
                    <a:pt x="208" y="7701"/>
                  </a:lnTo>
                  <a:lnTo>
                    <a:pt x="83" y="8325"/>
                  </a:lnTo>
                  <a:lnTo>
                    <a:pt x="0" y="8950"/>
                  </a:lnTo>
                  <a:lnTo>
                    <a:pt x="0" y="9533"/>
                  </a:lnTo>
                  <a:lnTo>
                    <a:pt x="42" y="10115"/>
                  </a:lnTo>
                  <a:lnTo>
                    <a:pt x="291" y="11988"/>
                  </a:lnTo>
                  <a:lnTo>
                    <a:pt x="458" y="13195"/>
                  </a:lnTo>
                  <a:lnTo>
                    <a:pt x="541" y="14028"/>
                  </a:lnTo>
                  <a:lnTo>
                    <a:pt x="833" y="14028"/>
                  </a:lnTo>
                  <a:lnTo>
                    <a:pt x="1166" y="13445"/>
                  </a:lnTo>
                  <a:lnTo>
                    <a:pt x="1457" y="12738"/>
                  </a:lnTo>
                  <a:lnTo>
                    <a:pt x="1790" y="11905"/>
                  </a:lnTo>
                  <a:lnTo>
                    <a:pt x="2081" y="10948"/>
                  </a:lnTo>
                  <a:lnTo>
                    <a:pt x="2206" y="10448"/>
                  </a:lnTo>
                  <a:lnTo>
                    <a:pt x="2289" y="9949"/>
                  </a:lnTo>
                  <a:lnTo>
                    <a:pt x="2331" y="9449"/>
                  </a:lnTo>
                  <a:lnTo>
                    <a:pt x="2331" y="8950"/>
                  </a:lnTo>
                  <a:lnTo>
                    <a:pt x="2248" y="8450"/>
                  </a:lnTo>
                  <a:lnTo>
                    <a:pt x="2164" y="7992"/>
                  </a:lnTo>
                  <a:lnTo>
                    <a:pt x="2040" y="7535"/>
                  </a:lnTo>
                  <a:lnTo>
                    <a:pt x="1956" y="7077"/>
                  </a:lnTo>
                  <a:lnTo>
                    <a:pt x="1956" y="6619"/>
                  </a:lnTo>
                  <a:lnTo>
                    <a:pt x="1956" y="6161"/>
                  </a:lnTo>
                  <a:lnTo>
                    <a:pt x="2040" y="5245"/>
                  </a:lnTo>
                  <a:lnTo>
                    <a:pt x="2164" y="4330"/>
                  </a:lnTo>
                  <a:lnTo>
                    <a:pt x="2248" y="3830"/>
                  </a:lnTo>
                  <a:lnTo>
                    <a:pt x="2289" y="3372"/>
                  </a:lnTo>
                  <a:lnTo>
                    <a:pt x="2289" y="2831"/>
                  </a:lnTo>
                  <a:lnTo>
                    <a:pt x="2248" y="2332"/>
                  </a:lnTo>
                  <a:lnTo>
                    <a:pt x="2164" y="1790"/>
                  </a:lnTo>
                  <a:lnTo>
                    <a:pt x="1998" y="1208"/>
                  </a:lnTo>
                  <a:lnTo>
                    <a:pt x="1790" y="625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677275" y="4016175"/>
              <a:ext cx="175875" cy="145725"/>
            </a:xfrm>
            <a:custGeom>
              <a:avLst/>
              <a:gdLst/>
              <a:ahLst/>
              <a:cxnLst/>
              <a:rect l="l" t="t" r="r" b="b"/>
              <a:pathLst>
                <a:path w="7035" h="5829" extrusionOk="0">
                  <a:moveTo>
                    <a:pt x="0" y="1"/>
                  </a:moveTo>
                  <a:lnTo>
                    <a:pt x="0" y="5828"/>
                  </a:lnTo>
                  <a:lnTo>
                    <a:pt x="7035" y="5828"/>
                  </a:lnTo>
                  <a:lnTo>
                    <a:pt x="7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879125" y="4161875"/>
              <a:ext cx="22925" cy="268500"/>
            </a:xfrm>
            <a:custGeom>
              <a:avLst/>
              <a:gdLst/>
              <a:ahLst/>
              <a:cxnLst/>
              <a:rect l="l" t="t" r="r" b="b"/>
              <a:pathLst>
                <a:path w="917" h="10740" extrusionOk="0">
                  <a:moveTo>
                    <a:pt x="0" y="0"/>
                  </a:moveTo>
                  <a:lnTo>
                    <a:pt x="0" y="10739"/>
                  </a:lnTo>
                  <a:lnTo>
                    <a:pt x="916" y="10739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867700" y="4390800"/>
              <a:ext cx="22925" cy="268500"/>
            </a:xfrm>
            <a:custGeom>
              <a:avLst/>
              <a:gdLst/>
              <a:ahLst/>
              <a:cxnLst/>
              <a:rect l="l" t="t" r="r" b="b"/>
              <a:pathLst>
                <a:path w="917" h="10740" extrusionOk="0">
                  <a:moveTo>
                    <a:pt x="0" y="0"/>
                  </a:moveTo>
                  <a:lnTo>
                    <a:pt x="0" y="10739"/>
                  </a:lnTo>
                  <a:lnTo>
                    <a:pt x="916" y="10739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867675" y="4659275"/>
              <a:ext cx="85350" cy="84300"/>
            </a:xfrm>
            <a:custGeom>
              <a:avLst/>
              <a:gdLst/>
              <a:ahLst/>
              <a:cxnLst/>
              <a:rect l="l" t="t" r="r" b="b"/>
              <a:pathLst>
                <a:path w="3414" h="3372" extrusionOk="0">
                  <a:moveTo>
                    <a:pt x="1" y="0"/>
                  </a:moveTo>
                  <a:lnTo>
                    <a:pt x="1" y="3372"/>
                  </a:lnTo>
                  <a:lnTo>
                    <a:pt x="3414" y="3372"/>
                  </a:lnTo>
                  <a:lnTo>
                    <a:pt x="34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794850" y="4659275"/>
              <a:ext cx="84325" cy="84300"/>
            </a:xfrm>
            <a:custGeom>
              <a:avLst/>
              <a:gdLst/>
              <a:ahLst/>
              <a:cxnLst/>
              <a:rect l="l" t="t" r="r" b="b"/>
              <a:pathLst>
                <a:path w="3373" h="3372" extrusionOk="0">
                  <a:moveTo>
                    <a:pt x="1" y="0"/>
                  </a:moveTo>
                  <a:lnTo>
                    <a:pt x="1" y="3372"/>
                  </a:lnTo>
                  <a:lnTo>
                    <a:pt x="3372" y="3372"/>
                  </a:lnTo>
                  <a:lnTo>
                    <a:pt x="33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803150" y="4161875"/>
              <a:ext cx="1141575" cy="497425"/>
            </a:xfrm>
            <a:custGeom>
              <a:avLst/>
              <a:gdLst/>
              <a:ahLst/>
              <a:cxnLst/>
              <a:rect l="l" t="t" r="r" b="b"/>
              <a:pathLst>
                <a:path w="45663" h="19897" extrusionOk="0">
                  <a:moveTo>
                    <a:pt x="1" y="0"/>
                  </a:moveTo>
                  <a:lnTo>
                    <a:pt x="1" y="1582"/>
                  </a:lnTo>
                  <a:lnTo>
                    <a:pt x="43831" y="1582"/>
                  </a:lnTo>
                  <a:lnTo>
                    <a:pt x="43831" y="9157"/>
                  </a:lnTo>
                  <a:lnTo>
                    <a:pt x="1" y="9157"/>
                  </a:lnTo>
                  <a:lnTo>
                    <a:pt x="1" y="10739"/>
                  </a:lnTo>
                  <a:lnTo>
                    <a:pt x="1" y="18315"/>
                  </a:lnTo>
                  <a:lnTo>
                    <a:pt x="1" y="19896"/>
                  </a:lnTo>
                  <a:lnTo>
                    <a:pt x="45663" y="19896"/>
                  </a:lnTo>
                  <a:lnTo>
                    <a:pt x="45663" y="18315"/>
                  </a:lnTo>
                  <a:lnTo>
                    <a:pt x="1791" y="18315"/>
                  </a:lnTo>
                  <a:lnTo>
                    <a:pt x="1791" y="10739"/>
                  </a:lnTo>
                  <a:lnTo>
                    <a:pt x="45663" y="10739"/>
                  </a:lnTo>
                  <a:lnTo>
                    <a:pt x="45663" y="9157"/>
                  </a:lnTo>
                  <a:lnTo>
                    <a:pt x="45663" y="1582"/>
                  </a:lnTo>
                  <a:lnTo>
                    <a:pt x="456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1"/>
          </p:nvPr>
        </p:nvSpPr>
        <p:spPr>
          <a:xfrm>
            <a:off x="1681325" y="2571750"/>
            <a:ext cx="2294100" cy="7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2"/>
          </p:nvPr>
        </p:nvSpPr>
        <p:spPr>
          <a:xfrm>
            <a:off x="5168600" y="2571750"/>
            <a:ext cx="2294100" cy="7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3"/>
          </p:nvPr>
        </p:nvSpPr>
        <p:spPr>
          <a:xfrm>
            <a:off x="1675900" y="2071825"/>
            <a:ext cx="22734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4"/>
          </p:nvPr>
        </p:nvSpPr>
        <p:spPr>
          <a:xfrm>
            <a:off x="5178950" y="2071825"/>
            <a:ext cx="22734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0" y="4006900"/>
            <a:ext cx="91575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0" y="0"/>
            <a:ext cx="4572000" cy="4006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7;p5"/>
          <p:cNvGrpSpPr/>
          <p:nvPr/>
        </p:nvGrpSpPr>
        <p:grpSpPr>
          <a:xfrm>
            <a:off x="385844" y="1110761"/>
            <a:ext cx="806014" cy="1136679"/>
            <a:chOff x="6453825" y="903275"/>
            <a:chExt cx="338150" cy="476875"/>
          </a:xfrm>
        </p:grpSpPr>
        <p:sp>
          <p:nvSpPr>
            <p:cNvPr id="78" name="Google Shape;78;p5"/>
            <p:cNvSpPr/>
            <p:nvPr/>
          </p:nvSpPr>
          <p:spPr>
            <a:xfrm>
              <a:off x="6495950" y="903275"/>
              <a:ext cx="253875" cy="213775"/>
            </a:xfrm>
            <a:custGeom>
              <a:avLst/>
              <a:gdLst/>
              <a:ahLst/>
              <a:cxnLst/>
              <a:rect l="l" t="t" r="r" b="b"/>
              <a:pathLst>
                <a:path w="10155" h="8551" extrusionOk="0">
                  <a:moveTo>
                    <a:pt x="5057" y="164"/>
                  </a:moveTo>
                  <a:lnTo>
                    <a:pt x="9990" y="8427"/>
                  </a:lnTo>
                  <a:lnTo>
                    <a:pt x="165" y="8427"/>
                  </a:lnTo>
                  <a:lnTo>
                    <a:pt x="5057" y="164"/>
                  </a:lnTo>
                  <a:close/>
                  <a:moveTo>
                    <a:pt x="5057" y="0"/>
                  </a:moveTo>
                  <a:lnTo>
                    <a:pt x="5016" y="41"/>
                  </a:lnTo>
                  <a:lnTo>
                    <a:pt x="1" y="8427"/>
                  </a:lnTo>
                  <a:lnTo>
                    <a:pt x="1" y="8510"/>
                  </a:lnTo>
                  <a:lnTo>
                    <a:pt x="42" y="8551"/>
                  </a:lnTo>
                  <a:lnTo>
                    <a:pt x="10073" y="8551"/>
                  </a:lnTo>
                  <a:lnTo>
                    <a:pt x="10155" y="8510"/>
                  </a:lnTo>
                  <a:lnTo>
                    <a:pt x="10155" y="8427"/>
                  </a:lnTo>
                  <a:lnTo>
                    <a:pt x="5140" y="41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6453825" y="1043025"/>
              <a:ext cx="338150" cy="337125"/>
            </a:xfrm>
            <a:custGeom>
              <a:avLst/>
              <a:gdLst/>
              <a:ahLst/>
              <a:cxnLst/>
              <a:rect l="l" t="t" r="r" b="b"/>
              <a:pathLst>
                <a:path w="13526" h="13485" extrusionOk="0">
                  <a:moveTo>
                    <a:pt x="6085" y="1"/>
                  </a:moveTo>
                  <a:lnTo>
                    <a:pt x="5386" y="124"/>
                  </a:lnTo>
                  <a:lnTo>
                    <a:pt x="4769" y="289"/>
                  </a:lnTo>
                  <a:lnTo>
                    <a:pt x="4111" y="535"/>
                  </a:lnTo>
                  <a:lnTo>
                    <a:pt x="3536" y="782"/>
                  </a:lnTo>
                  <a:lnTo>
                    <a:pt x="3001" y="1152"/>
                  </a:lnTo>
                  <a:lnTo>
                    <a:pt x="2467" y="1522"/>
                  </a:lnTo>
                  <a:lnTo>
                    <a:pt x="1974" y="1974"/>
                  </a:lnTo>
                  <a:lnTo>
                    <a:pt x="1563" y="2426"/>
                  </a:lnTo>
                  <a:lnTo>
                    <a:pt x="1151" y="2961"/>
                  </a:lnTo>
                  <a:lnTo>
                    <a:pt x="823" y="3536"/>
                  </a:lnTo>
                  <a:lnTo>
                    <a:pt x="535" y="4112"/>
                  </a:lnTo>
                  <a:lnTo>
                    <a:pt x="329" y="4728"/>
                  </a:lnTo>
                  <a:lnTo>
                    <a:pt x="124" y="5386"/>
                  </a:lnTo>
                  <a:lnTo>
                    <a:pt x="42" y="6044"/>
                  </a:lnTo>
                  <a:lnTo>
                    <a:pt x="0" y="6743"/>
                  </a:lnTo>
                  <a:lnTo>
                    <a:pt x="42" y="7442"/>
                  </a:lnTo>
                  <a:lnTo>
                    <a:pt x="124" y="8099"/>
                  </a:lnTo>
                  <a:lnTo>
                    <a:pt x="329" y="8757"/>
                  </a:lnTo>
                  <a:lnTo>
                    <a:pt x="535" y="9374"/>
                  </a:lnTo>
                  <a:lnTo>
                    <a:pt x="823" y="9949"/>
                  </a:lnTo>
                  <a:lnTo>
                    <a:pt x="1151" y="10525"/>
                  </a:lnTo>
                  <a:lnTo>
                    <a:pt x="1563" y="11018"/>
                  </a:lnTo>
                  <a:lnTo>
                    <a:pt x="1974" y="11511"/>
                  </a:lnTo>
                  <a:lnTo>
                    <a:pt x="2467" y="11964"/>
                  </a:lnTo>
                  <a:lnTo>
                    <a:pt x="3001" y="12334"/>
                  </a:lnTo>
                  <a:lnTo>
                    <a:pt x="3536" y="12662"/>
                  </a:lnTo>
                  <a:lnTo>
                    <a:pt x="4111" y="12950"/>
                  </a:lnTo>
                  <a:lnTo>
                    <a:pt x="4769" y="13197"/>
                  </a:lnTo>
                  <a:lnTo>
                    <a:pt x="5386" y="13361"/>
                  </a:lnTo>
                  <a:lnTo>
                    <a:pt x="6085" y="13444"/>
                  </a:lnTo>
                  <a:lnTo>
                    <a:pt x="6742" y="13485"/>
                  </a:lnTo>
                  <a:lnTo>
                    <a:pt x="7441" y="13444"/>
                  </a:lnTo>
                  <a:lnTo>
                    <a:pt x="8140" y="13361"/>
                  </a:lnTo>
                  <a:lnTo>
                    <a:pt x="8757" y="13197"/>
                  </a:lnTo>
                  <a:lnTo>
                    <a:pt x="9373" y="12950"/>
                  </a:lnTo>
                  <a:lnTo>
                    <a:pt x="9990" y="12662"/>
                  </a:lnTo>
                  <a:lnTo>
                    <a:pt x="10524" y="12334"/>
                  </a:lnTo>
                  <a:lnTo>
                    <a:pt x="11059" y="11964"/>
                  </a:lnTo>
                  <a:lnTo>
                    <a:pt x="11552" y="11511"/>
                  </a:lnTo>
                  <a:lnTo>
                    <a:pt x="11963" y="11018"/>
                  </a:lnTo>
                  <a:lnTo>
                    <a:pt x="12374" y="10525"/>
                  </a:lnTo>
                  <a:lnTo>
                    <a:pt x="12703" y="9949"/>
                  </a:lnTo>
                  <a:lnTo>
                    <a:pt x="12991" y="9374"/>
                  </a:lnTo>
                  <a:lnTo>
                    <a:pt x="13196" y="8757"/>
                  </a:lnTo>
                  <a:lnTo>
                    <a:pt x="13361" y="8099"/>
                  </a:lnTo>
                  <a:lnTo>
                    <a:pt x="13484" y="7442"/>
                  </a:lnTo>
                  <a:lnTo>
                    <a:pt x="13525" y="6743"/>
                  </a:lnTo>
                  <a:lnTo>
                    <a:pt x="13484" y="6044"/>
                  </a:lnTo>
                  <a:lnTo>
                    <a:pt x="13361" y="5386"/>
                  </a:lnTo>
                  <a:lnTo>
                    <a:pt x="13196" y="4728"/>
                  </a:lnTo>
                  <a:lnTo>
                    <a:pt x="12991" y="4112"/>
                  </a:lnTo>
                  <a:lnTo>
                    <a:pt x="12703" y="3536"/>
                  </a:lnTo>
                  <a:lnTo>
                    <a:pt x="12374" y="2961"/>
                  </a:lnTo>
                  <a:lnTo>
                    <a:pt x="11963" y="2426"/>
                  </a:lnTo>
                  <a:lnTo>
                    <a:pt x="11552" y="1974"/>
                  </a:lnTo>
                  <a:lnTo>
                    <a:pt x="11059" y="1522"/>
                  </a:lnTo>
                  <a:lnTo>
                    <a:pt x="10524" y="1152"/>
                  </a:lnTo>
                  <a:lnTo>
                    <a:pt x="9990" y="782"/>
                  </a:lnTo>
                  <a:lnTo>
                    <a:pt x="9373" y="535"/>
                  </a:lnTo>
                  <a:lnTo>
                    <a:pt x="8757" y="289"/>
                  </a:lnTo>
                  <a:lnTo>
                    <a:pt x="8140" y="124"/>
                  </a:lnTo>
                  <a:lnTo>
                    <a:pt x="74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495950" y="1084150"/>
              <a:ext cx="253875" cy="253875"/>
            </a:xfrm>
            <a:custGeom>
              <a:avLst/>
              <a:gdLst/>
              <a:ahLst/>
              <a:cxnLst/>
              <a:rect l="l" t="t" r="r" b="b"/>
              <a:pathLst>
                <a:path w="10155" h="10155" extrusionOk="0">
                  <a:moveTo>
                    <a:pt x="5057" y="124"/>
                  </a:moveTo>
                  <a:lnTo>
                    <a:pt x="5592" y="165"/>
                  </a:lnTo>
                  <a:lnTo>
                    <a:pt x="6085" y="247"/>
                  </a:lnTo>
                  <a:lnTo>
                    <a:pt x="6537" y="370"/>
                  </a:lnTo>
                  <a:lnTo>
                    <a:pt x="6989" y="535"/>
                  </a:lnTo>
                  <a:lnTo>
                    <a:pt x="7442" y="740"/>
                  </a:lnTo>
                  <a:lnTo>
                    <a:pt x="7853" y="987"/>
                  </a:lnTo>
                  <a:lnTo>
                    <a:pt x="8223" y="1275"/>
                  </a:lnTo>
                  <a:lnTo>
                    <a:pt x="8593" y="1603"/>
                  </a:lnTo>
                  <a:lnTo>
                    <a:pt x="8880" y="1932"/>
                  </a:lnTo>
                  <a:lnTo>
                    <a:pt x="9168" y="2343"/>
                  </a:lnTo>
                  <a:lnTo>
                    <a:pt x="9415" y="2713"/>
                  </a:lnTo>
                  <a:lnTo>
                    <a:pt x="9620" y="3166"/>
                  </a:lnTo>
                  <a:lnTo>
                    <a:pt x="9826" y="3618"/>
                  </a:lnTo>
                  <a:lnTo>
                    <a:pt x="9949" y="4111"/>
                  </a:lnTo>
                  <a:lnTo>
                    <a:pt x="9990" y="4604"/>
                  </a:lnTo>
                  <a:lnTo>
                    <a:pt x="10032" y="5098"/>
                  </a:lnTo>
                  <a:lnTo>
                    <a:pt x="9990" y="5591"/>
                  </a:lnTo>
                  <a:lnTo>
                    <a:pt x="9949" y="6084"/>
                  </a:lnTo>
                  <a:lnTo>
                    <a:pt x="9826" y="6578"/>
                  </a:lnTo>
                  <a:lnTo>
                    <a:pt x="9620" y="7030"/>
                  </a:lnTo>
                  <a:lnTo>
                    <a:pt x="9415" y="7441"/>
                  </a:lnTo>
                  <a:lnTo>
                    <a:pt x="9168" y="7852"/>
                  </a:lnTo>
                  <a:lnTo>
                    <a:pt x="8880" y="8263"/>
                  </a:lnTo>
                  <a:lnTo>
                    <a:pt x="8593" y="8592"/>
                  </a:lnTo>
                  <a:lnTo>
                    <a:pt x="8223" y="8921"/>
                  </a:lnTo>
                  <a:lnTo>
                    <a:pt x="7853" y="9209"/>
                  </a:lnTo>
                  <a:lnTo>
                    <a:pt x="7442" y="9455"/>
                  </a:lnTo>
                  <a:lnTo>
                    <a:pt x="6989" y="9661"/>
                  </a:lnTo>
                  <a:lnTo>
                    <a:pt x="6537" y="9825"/>
                  </a:lnTo>
                  <a:lnTo>
                    <a:pt x="6085" y="9949"/>
                  </a:lnTo>
                  <a:lnTo>
                    <a:pt x="5592" y="10031"/>
                  </a:lnTo>
                  <a:lnTo>
                    <a:pt x="4564" y="10031"/>
                  </a:lnTo>
                  <a:lnTo>
                    <a:pt x="4071" y="9949"/>
                  </a:lnTo>
                  <a:lnTo>
                    <a:pt x="3619" y="9825"/>
                  </a:lnTo>
                  <a:lnTo>
                    <a:pt x="3166" y="9661"/>
                  </a:lnTo>
                  <a:lnTo>
                    <a:pt x="2714" y="9455"/>
                  </a:lnTo>
                  <a:lnTo>
                    <a:pt x="2303" y="9209"/>
                  </a:lnTo>
                  <a:lnTo>
                    <a:pt x="1933" y="8921"/>
                  </a:lnTo>
                  <a:lnTo>
                    <a:pt x="1563" y="8592"/>
                  </a:lnTo>
                  <a:lnTo>
                    <a:pt x="1234" y="8263"/>
                  </a:lnTo>
                  <a:lnTo>
                    <a:pt x="946" y="7852"/>
                  </a:lnTo>
                  <a:lnTo>
                    <a:pt x="700" y="7441"/>
                  </a:lnTo>
                  <a:lnTo>
                    <a:pt x="494" y="7030"/>
                  </a:lnTo>
                  <a:lnTo>
                    <a:pt x="330" y="6578"/>
                  </a:lnTo>
                  <a:lnTo>
                    <a:pt x="206" y="6084"/>
                  </a:lnTo>
                  <a:lnTo>
                    <a:pt x="124" y="5591"/>
                  </a:lnTo>
                  <a:lnTo>
                    <a:pt x="124" y="5098"/>
                  </a:lnTo>
                  <a:lnTo>
                    <a:pt x="124" y="4604"/>
                  </a:lnTo>
                  <a:lnTo>
                    <a:pt x="206" y="4111"/>
                  </a:lnTo>
                  <a:lnTo>
                    <a:pt x="330" y="3618"/>
                  </a:lnTo>
                  <a:lnTo>
                    <a:pt x="494" y="3166"/>
                  </a:lnTo>
                  <a:lnTo>
                    <a:pt x="700" y="2713"/>
                  </a:lnTo>
                  <a:lnTo>
                    <a:pt x="946" y="2343"/>
                  </a:lnTo>
                  <a:lnTo>
                    <a:pt x="1234" y="1932"/>
                  </a:lnTo>
                  <a:lnTo>
                    <a:pt x="1563" y="1603"/>
                  </a:lnTo>
                  <a:lnTo>
                    <a:pt x="1933" y="1275"/>
                  </a:lnTo>
                  <a:lnTo>
                    <a:pt x="2303" y="987"/>
                  </a:lnTo>
                  <a:lnTo>
                    <a:pt x="2714" y="740"/>
                  </a:lnTo>
                  <a:lnTo>
                    <a:pt x="3166" y="535"/>
                  </a:lnTo>
                  <a:lnTo>
                    <a:pt x="3619" y="370"/>
                  </a:lnTo>
                  <a:lnTo>
                    <a:pt x="4071" y="247"/>
                  </a:lnTo>
                  <a:lnTo>
                    <a:pt x="4564" y="165"/>
                  </a:lnTo>
                  <a:lnTo>
                    <a:pt x="5057" y="124"/>
                  </a:lnTo>
                  <a:close/>
                  <a:moveTo>
                    <a:pt x="5057" y="0"/>
                  </a:moveTo>
                  <a:lnTo>
                    <a:pt x="4564" y="41"/>
                  </a:lnTo>
                  <a:lnTo>
                    <a:pt x="4071" y="124"/>
                  </a:lnTo>
                  <a:lnTo>
                    <a:pt x="3577" y="247"/>
                  </a:lnTo>
                  <a:lnTo>
                    <a:pt x="3084" y="411"/>
                  </a:lnTo>
                  <a:lnTo>
                    <a:pt x="2673" y="617"/>
                  </a:lnTo>
                  <a:lnTo>
                    <a:pt x="2221" y="863"/>
                  </a:lnTo>
                  <a:lnTo>
                    <a:pt x="1851" y="1192"/>
                  </a:lnTo>
                  <a:lnTo>
                    <a:pt x="1481" y="1521"/>
                  </a:lnTo>
                  <a:lnTo>
                    <a:pt x="1152" y="1850"/>
                  </a:lnTo>
                  <a:lnTo>
                    <a:pt x="864" y="2261"/>
                  </a:lnTo>
                  <a:lnTo>
                    <a:pt x="618" y="2672"/>
                  </a:lnTo>
                  <a:lnTo>
                    <a:pt x="412" y="3125"/>
                  </a:lnTo>
                  <a:lnTo>
                    <a:pt x="206" y="3577"/>
                  </a:lnTo>
                  <a:lnTo>
                    <a:pt x="83" y="4070"/>
                  </a:lnTo>
                  <a:lnTo>
                    <a:pt x="1" y="4563"/>
                  </a:lnTo>
                  <a:lnTo>
                    <a:pt x="1" y="5098"/>
                  </a:lnTo>
                  <a:lnTo>
                    <a:pt x="1" y="5632"/>
                  </a:lnTo>
                  <a:lnTo>
                    <a:pt x="83" y="6125"/>
                  </a:lnTo>
                  <a:lnTo>
                    <a:pt x="206" y="6619"/>
                  </a:lnTo>
                  <a:lnTo>
                    <a:pt x="412" y="7071"/>
                  </a:lnTo>
                  <a:lnTo>
                    <a:pt x="618" y="7523"/>
                  </a:lnTo>
                  <a:lnTo>
                    <a:pt x="864" y="7934"/>
                  </a:lnTo>
                  <a:lnTo>
                    <a:pt x="1152" y="8304"/>
                  </a:lnTo>
                  <a:lnTo>
                    <a:pt x="1481" y="8674"/>
                  </a:lnTo>
                  <a:lnTo>
                    <a:pt x="1851" y="9003"/>
                  </a:lnTo>
                  <a:lnTo>
                    <a:pt x="2221" y="9291"/>
                  </a:lnTo>
                  <a:lnTo>
                    <a:pt x="2673" y="9579"/>
                  </a:lnTo>
                  <a:lnTo>
                    <a:pt x="3084" y="9784"/>
                  </a:lnTo>
                  <a:lnTo>
                    <a:pt x="3577" y="9949"/>
                  </a:lnTo>
                  <a:lnTo>
                    <a:pt x="4071" y="10072"/>
                  </a:lnTo>
                  <a:lnTo>
                    <a:pt x="4564" y="10154"/>
                  </a:lnTo>
                  <a:lnTo>
                    <a:pt x="5592" y="10154"/>
                  </a:lnTo>
                  <a:lnTo>
                    <a:pt x="6085" y="10072"/>
                  </a:lnTo>
                  <a:lnTo>
                    <a:pt x="6578" y="9949"/>
                  </a:lnTo>
                  <a:lnTo>
                    <a:pt x="7031" y="9784"/>
                  </a:lnTo>
                  <a:lnTo>
                    <a:pt x="7483" y="9579"/>
                  </a:lnTo>
                  <a:lnTo>
                    <a:pt x="7894" y="9291"/>
                  </a:lnTo>
                  <a:lnTo>
                    <a:pt x="8305" y="9003"/>
                  </a:lnTo>
                  <a:lnTo>
                    <a:pt x="8675" y="8674"/>
                  </a:lnTo>
                  <a:lnTo>
                    <a:pt x="9004" y="8304"/>
                  </a:lnTo>
                  <a:lnTo>
                    <a:pt x="9292" y="7934"/>
                  </a:lnTo>
                  <a:lnTo>
                    <a:pt x="9538" y="7523"/>
                  </a:lnTo>
                  <a:lnTo>
                    <a:pt x="9744" y="7071"/>
                  </a:lnTo>
                  <a:lnTo>
                    <a:pt x="9908" y="6619"/>
                  </a:lnTo>
                  <a:lnTo>
                    <a:pt x="10032" y="6125"/>
                  </a:lnTo>
                  <a:lnTo>
                    <a:pt x="10114" y="5632"/>
                  </a:lnTo>
                  <a:lnTo>
                    <a:pt x="10155" y="5098"/>
                  </a:lnTo>
                  <a:lnTo>
                    <a:pt x="10114" y="4563"/>
                  </a:lnTo>
                  <a:lnTo>
                    <a:pt x="10032" y="4070"/>
                  </a:lnTo>
                  <a:lnTo>
                    <a:pt x="9908" y="3577"/>
                  </a:lnTo>
                  <a:lnTo>
                    <a:pt x="9744" y="3125"/>
                  </a:lnTo>
                  <a:lnTo>
                    <a:pt x="9538" y="2672"/>
                  </a:lnTo>
                  <a:lnTo>
                    <a:pt x="9292" y="2261"/>
                  </a:lnTo>
                  <a:lnTo>
                    <a:pt x="9004" y="1850"/>
                  </a:lnTo>
                  <a:lnTo>
                    <a:pt x="8675" y="1521"/>
                  </a:lnTo>
                  <a:lnTo>
                    <a:pt x="8305" y="1192"/>
                  </a:lnTo>
                  <a:lnTo>
                    <a:pt x="7894" y="863"/>
                  </a:lnTo>
                  <a:lnTo>
                    <a:pt x="7483" y="617"/>
                  </a:lnTo>
                  <a:lnTo>
                    <a:pt x="7031" y="411"/>
                  </a:lnTo>
                  <a:lnTo>
                    <a:pt x="6578" y="247"/>
                  </a:lnTo>
                  <a:lnTo>
                    <a:pt x="6085" y="124"/>
                  </a:lnTo>
                  <a:lnTo>
                    <a:pt x="5592" y="41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E06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6549400" y="1137575"/>
              <a:ext cx="147000" cy="148025"/>
            </a:xfrm>
            <a:custGeom>
              <a:avLst/>
              <a:gdLst/>
              <a:ahLst/>
              <a:cxnLst/>
              <a:rect l="l" t="t" r="r" b="b"/>
              <a:pathLst>
                <a:path w="5880" h="5921" extrusionOk="0">
                  <a:moveTo>
                    <a:pt x="2919" y="124"/>
                  </a:moveTo>
                  <a:lnTo>
                    <a:pt x="3207" y="165"/>
                  </a:lnTo>
                  <a:lnTo>
                    <a:pt x="3495" y="206"/>
                  </a:lnTo>
                  <a:lnTo>
                    <a:pt x="3783" y="248"/>
                  </a:lnTo>
                  <a:lnTo>
                    <a:pt x="4029" y="371"/>
                  </a:lnTo>
                  <a:lnTo>
                    <a:pt x="4276" y="494"/>
                  </a:lnTo>
                  <a:lnTo>
                    <a:pt x="4523" y="618"/>
                  </a:lnTo>
                  <a:lnTo>
                    <a:pt x="4728" y="782"/>
                  </a:lnTo>
                  <a:lnTo>
                    <a:pt x="4934" y="946"/>
                  </a:lnTo>
                  <a:lnTo>
                    <a:pt x="5098" y="1152"/>
                  </a:lnTo>
                  <a:lnTo>
                    <a:pt x="5263" y="1399"/>
                  </a:lnTo>
                  <a:lnTo>
                    <a:pt x="5427" y="1604"/>
                  </a:lnTo>
                  <a:lnTo>
                    <a:pt x="5550" y="1851"/>
                  </a:lnTo>
                  <a:lnTo>
                    <a:pt x="5633" y="2139"/>
                  </a:lnTo>
                  <a:lnTo>
                    <a:pt x="5715" y="2385"/>
                  </a:lnTo>
                  <a:lnTo>
                    <a:pt x="5756" y="2673"/>
                  </a:lnTo>
                  <a:lnTo>
                    <a:pt x="5756" y="2961"/>
                  </a:lnTo>
                  <a:lnTo>
                    <a:pt x="5756" y="3249"/>
                  </a:lnTo>
                  <a:lnTo>
                    <a:pt x="5715" y="3536"/>
                  </a:lnTo>
                  <a:lnTo>
                    <a:pt x="5633" y="3783"/>
                  </a:lnTo>
                  <a:lnTo>
                    <a:pt x="5550" y="4071"/>
                  </a:lnTo>
                  <a:lnTo>
                    <a:pt x="5427" y="4317"/>
                  </a:lnTo>
                  <a:lnTo>
                    <a:pt x="5263" y="4523"/>
                  </a:lnTo>
                  <a:lnTo>
                    <a:pt x="5098" y="4770"/>
                  </a:lnTo>
                  <a:lnTo>
                    <a:pt x="4934" y="4934"/>
                  </a:lnTo>
                  <a:lnTo>
                    <a:pt x="4728" y="5140"/>
                  </a:lnTo>
                  <a:lnTo>
                    <a:pt x="4523" y="5304"/>
                  </a:lnTo>
                  <a:lnTo>
                    <a:pt x="4276" y="5427"/>
                  </a:lnTo>
                  <a:lnTo>
                    <a:pt x="4029" y="5551"/>
                  </a:lnTo>
                  <a:lnTo>
                    <a:pt x="3783" y="5674"/>
                  </a:lnTo>
                  <a:lnTo>
                    <a:pt x="3495" y="5715"/>
                  </a:lnTo>
                  <a:lnTo>
                    <a:pt x="3207" y="5756"/>
                  </a:lnTo>
                  <a:lnTo>
                    <a:pt x="2919" y="5797"/>
                  </a:lnTo>
                  <a:lnTo>
                    <a:pt x="2632" y="5756"/>
                  </a:lnTo>
                  <a:lnTo>
                    <a:pt x="2385" y="5715"/>
                  </a:lnTo>
                  <a:lnTo>
                    <a:pt x="2097" y="5674"/>
                  </a:lnTo>
                  <a:lnTo>
                    <a:pt x="1850" y="5551"/>
                  </a:lnTo>
                  <a:lnTo>
                    <a:pt x="1604" y="5427"/>
                  </a:lnTo>
                  <a:lnTo>
                    <a:pt x="1357" y="5304"/>
                  </a:lnTo>
                  <a:lnTo>
                    <a:pt x="1152" y="5140"/>
                  </a:lnTo>
                  <a:lnTo>
                    <a:pt x="946" y="4934"/>
                  </a:lnTo>
                  <a:lnTo>
                    <a:pt x="741" y="4770"/>
                  </a:lnTo>
                  <a:lnTo>
                    <a:pt x="576" y="4523"/>
                  </a:lnTo>
                  <a:lnTo>
                    <a:pt x="453" y="4317"/>
                  </a:lnTo>
                  <a:lnTo>
                    <a:pt x="329" y="4071"/>
                  </a:lnTo>
                  <a:lnTo>
                    <a:pt x="247" y="3783"/>
                  </a:lnTo>
                  <a:lnTo>
                    <a:pt x="165" y="3536"/>
                  </a:lnTo>
                  <a:lnTo>
                    <a:pt x="124" y="3249"/>
                  </a:lnTo>
                  <a:lnTo>
                    <a:pt x="124" y="2961"/>
                  </a:lnTo>
                  <a:lnTo>
                    <a:pt x="124" y="2673"/>
                  </a:lnTo>
                  <a:lnTo>
                    <a:pt x="165" y="2385"/>
                  </a:lnTo>
                  <a:lnTo>
                    <a:pt x="247" y="2139"/>
                  </a:lnTo>
                  <a:lnTo>
                    <a:pt x="329" y="1851"/>
                  </a:lnTo>
                  <a:lnTo>
                    <a:pt x="453" y="1604"/>
                  </a:lnTo>
                  <a:lnTo>
                    <a:pt x="576" y="1399"/>
                  </a:lnTo>
                  <a:lnTo>
                    <a:pt x="741" y="1152"/>
                  </a:lnTo>
                  <a:lnTo>
                    <a:pt x="946" y="946"/>
                  </a:lnTo>
                  <a:lnTo>
                    <a:pt x="1152" y="782"/>
                  </a:lnTo>
                  <a:lnTo>
                    <a:pt x="1357" y="618"/>
                  </a:lnTo>
                  <a:lnTo>
                    <a:pt x="1604" y="494"/>
                  </a:lnTo>
                  <a:lnTo>
                    <a:pt x="1850" y="371"/>
                  </a:lnTo>
                  <a:lnTo>
                    <a:pt x="2097" y="248"/>
                  </a:lnTo>
                  <a:lnTo>
                    <a:pt x="2385" y="206"/>
                  </a:lnTo>
                  <a:lnTo>
                    <a:pt x="2632" y="165"/>
                  </a:lnTo>
                  <a:lnTo>
                    <a:pt x="2919" y="124"/>
                  </a:lnTo>
                  <a:close/>
                  <a:moveTo>
                    <a:pt x="2919" y="1"/>
                  </a:moveTo>
                  <a:lnTo>
                    <a:pt x="2632" y="42"/>
                  </a:lnTo>
                  <a:lnTo>
                    <a:pt x="2344" y="83"/>
                  </a:lnTo>
                  <a:lnTo>
                    <a:pt x="2056" y="124"/>
                  </a:lnTo>
                  <a:lnTo>
                    <a:pt x="1809" y="248"/>
                  </a:lnTo>
                  <a:lnTo>
                    <a:pt x="1522" y="371"/>
                  </a:lnTo>
                  <a:lnTo>
                    <a:pt x="1275" y="494"/>
                  </a:lnTo>
                  <a:lnTo>
                    <a:pt x="1069" y="700"/>
                  </a:lnTo>
                  <a:lnTo>
                    <a:pt x="864" y="864"/>
                  </a:lnTo>
                  <a:lnTo>
                    <a:pt x="658" y="1070"/>
                  </a:lnTo>
                  <a:lnTo>
                    <a:pt x="494" y="1316"/>
                  </a:lnTo>
                  <a:lnTo>
                    <a:pt x="329" y="1563"/>
                  </a:lnTo>
                  <a:lnTo>
                    <a:pt x="206" y="1810"/>
                  </a:lnTo>
                  <a:lnTo>
                    <a:pt x="124" y="2097"/>
                  </a:lnTo>
                  <a:lnTo>
                    <a:pt x="42" y="2344"/>
                  </a:lnTo>
                  <a:lnTo>
                    <a:pt x="1" y="2673"/>
                  </a:lnTo>
                  <a:lnTo>
                    <a:pt x="1" y="2961"/>
                  </a:lnTo>
                  <a:lnTo>
                    <a:pt x="1" y="3249"/>
                  </a:lnTo>
                  <a:lnTo>
                    <a:pt x="42" y="3536"/>
                  </a:lnTo>
                  <a:lnTo>
                    <a:pt x="124" y="3824"/>
                  </a:lnTo>
                  <a:lnTo>
                    <a:pt x="206" y="4112"/>
                  </a:lnTo>
                  <a:lnTo>
                    <a:pt x="329" y="4358"/>
                  </a:lnTo>
                  <a:lnTo>
                    <a:pt x="494" y="4605"/>
                  </a:lnTo>
                  <a:lnTo>
                    <a:pt x="658" y="4852"/>
                  </a:lnTo>
                  <a:lnTo>
                    <a:pt x="864" y="5057"/>
                  </a:lnTo>
                  <a:lnTo>
                    <a:pt x="1069" y="5222"/>
                  </a:lnTo>
                  <a:lnTo>
                    <a:pt x="1275" y="5386"/>
                  </a:lnTo>
                  <a:lnTo>
                    <a:pt x="1522" y="5551"/>
                  </a:lnTo>
                  <a:lnTo>
                    <a:pt x="1809" y="5674"/>
                  </a:lnTo>
                  <a:lnTo>
                    <a:pt x="2056" y="5756"/>
                  </a:lnTo>
                  <a:lnTo>
                    <a:pt x="2344" y="5838"/>
                  </a:lnTo>
                  <a:lnTo>
                    <a:pt x="2632" y="5879"/>
                  </a:lnTo>
                  <a:lnTo>
                    <a:pt x="2919" y="5921"/>
                  </a:lnTo>
                  <a:lnTo>
                    <a:pt x="3248" y="5879"/>
                  </a:lnTo>
                  <a:lnTo>
                    <a:pt x="3536" y="5838"/>
                  </a:lnTo>
                  <a:lnTo>
                    <a:pt x="3824" y="5756"/>
                  </a:lnTo>
                  <a:lnTo>
                    <a:pt x="4070" y="5674"/>
                  </a:lnTo>
                  <a:lnTo>
                    <a:pt x="4358" y="5551"/>
                  </a:lnTo>
                  <a:lnTo>
                    <a:pt x="4564" y="5386"/>
                  </a:lnTo>
                  <a:lnTo>
                    <a:pt x="4810" y="5222"/>
                  </a:lnTo>
                  <a:lnTo>
                    <a:pt x="5016" y="5057"/>
                  </a:lnTo>
                  <a:lnTo>
                    <a:pt x="5221" y="4852"/>
                  </a:lnTo>
                  <a:lnTo>
                    <a:pt x="5386" y="4605"/>
                  </a:lnTo>
                  <a:lnTo>
                    <a:pt x="5509" y="4358"/>
                  </a:lnTo>
                  <a:lnTo>
                    <a:pt x="5633" y="4112"/>
                  </a:lnTo>
                  <a:lnTo>
                    <a:pt x="5756" y="3824"/>
                  </a:lnTo>
                  <a:lnTo>
                    <a:pt x="5838" y="3536"/>
                  </a:lnTo>
                  <a:lnTo>
                    <a:pt x="5879" y="3249"/>
                  </a:lnTo>
                  <a:lnTo>
                    <a:pt x="5879" y="2961"/>
                  </a:lnTo>
                  <a:lnTo>
                    <a:pt x="5879" y="2673"/>
                  </a:lnTo>
                  <a:lnTo>
                    <a:pt x="5838" y="2344"/>
                  </a:lnTo>
                  <a:lnTo>
                    <a:pt x="5756" y="2097"/>
                  </a:lnTo>
                  <a:lnTo>
                    <a:pt x="5633" y="1810"/>
                  </a:lnTo>
                  <a:lnTo>
                    <a:pt x="5509" y="1563"/>
                  </a:lnTo>
                  <a:lnTo>
                    <a:pt x="5386" y="1316"/>
                  </a:lnTo>
                  <a:lnTo>
                    <a:pt x="5221" y="1070"/>
                  </a:lnTo>
                  <a:lnTo>
                    <a:pt x="5016" y="864"/>
                  </a:lnTo>
                  <a:lnTo>
                    <a:pt x="4810" y="700"/>
                  </a:lnTo>
                  <a:lnTo>
                    <a:pt x="4564" y="494"/>
                  </a:lnTo>
                  <a:lnTo>
                    <a:pt x="4358" y="371"/>
                  </a:lnTo>
                  <a:lnTo>
                    <a:pt x="4070" y="248"/>
                  </a:lnTo>
                  <a:lnTo>
                    <a:pt x="3824" y="124"/>
                  </a:lnTo>
                  <a:lnTo>
                    <a:pt x="3536" y="83"/>
                  </a:lnTo>
                  <a:lnTo>
                    <a:pt x="3248" y="42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rgbClr val="E67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5"/>
          <p:cNvGrpSpPr/>
          <p:nvPr/>
        </p:nvGrpSpPr>
        <p:grpSpPr>
          <a:xfrm>
            <a:off x="8311335" y="2461019"/>
            <a:ext cx="1377974" cy="1836654"/>
            <a:chOff x="3904150" y="1383475"/>
            <a:chExt cx="837725" cy="1116575"/>
          </a:xfrm>
        </p:grpSpPr>
        <p:sp>
          <p:nvSpPr>
            <p:cNvPr id="83" name="Google Shape;83;p5"/>
            <p:cNvSpPr/>
            <p:nvPr/>
          </p:nvSpPr>
          <p:spPr>
            <a:xfrm>
              <a:off x="4306875" y="2103550"/>
              <a:ext cx="32275" cy="388175"/>
            </a:xfrm>
            <a:custGeom>
              <a:avLst/>
              <a:gdLst/>
              <a:ahLst/>
              <a:cxnLst/>
              <a:rect l="l" t="t" r="r" b="b"/>
              <a:pathLst>
                <a:path w="1291" h="15527" extrusionOk="0">
                  <a:moveTo>
                    <a:pt x="1" y="1"/>
                  </a:moveTo>
                  <a:lnTo>
                    <a:pt x="1" y="15527"/>
                  </a:lnTo>
                  <a:lnTo>
                    <a:pt x="1291" y="15527"/>
                  </a:lnTo>
                  <a:lnTo>
                    <a:pt x="12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4099800" y="2470900"/>
              <a:ext cx="445400" cy="29150"/>
            </a:xfrm>
            <a:custGeom>
              <a:avLst/>
              <a:gdLst/>
              <a:ahLst/>
              <a:cxnLst/>
              <a:rect l="l" t="t" r="r" b="b"/>
              <a:pathLst>
                <a:path w="17816" h="1166" extrusionOk="0">
                  <a:moveTo>
                    <a:pt x="1166" y="0"/>
                  </a:moveTo>
                  <a:lnTo>
                    <a:pt x="958" y="42"/>
                  </a:lnTo>
                  <a:lnTo>
                    <a:pt x="708" y="83"/>
                  </a:lnTo>
                  <a:lnTo>
                    <a:pt x="541" y="208"/>
                  </a:lnTo>
                  <a:lnTo>
                    <a:pt x="375" y="333"/>
                  </a:lnTo>
                  <a:lnTo>
                    <a:pt x="208" y="500"/>
                  </a:lnTo>
                  <a:lnTo>
                    <a:pt x="125" y="708"/>
                  </a:lnTo>
                  <a:lnTo>
                    <a:pt x="42" y="916"/>
                  </a:lnTo>
                  <a:lnTo>
                    <a:pt x="0" y="1166"/>
                  </a:lnTo>
                  <a:lnTo>
                    <a:pt x="17815" y="1166"/>
                  </a:lnTo>
                  <a:lnTo>
                    <a:pt x="17774" y="916"/>
                  </a:lnTo>
                  <a:lnTo>
                    <a:pt x="17732" y="708"/>
                  </a:lnTo>
                  <a:lnTo>
                    <a:pt x="17607" y="500"/>
                  </a:lnTo>
                  <a:lnTo>
                    <a:pt x="17482" y="333"/>
                  </a:lnTo>
                  <a:lnTo>
                    <a:pt x="17316" y="208"/>
                  </a:lnTo>
                  <a:lnTo>
                    <a:pt x="17108" y="83"/>
                  </a:lnTo>
                  <a:lnTo>
                    <a:pt x="16900" y="42"/>
                  </a:lnTo>
                  <a:lnTo>
                    <a:pt x="166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3930175" y="1383475"/>
              <a:ext cx="786725" cy="601475"/>
            </a:xfrm>
            <a:custGeom>
              <a:avLst/>
              <a:gdLst/>
              <a:ahLst/>
              <a:cxnLst/>
              <a:rect l="l" t="t" r="r" b="b"/>
              <a:pathLst>
                <a:path w="31469" h="24059" extrusionOk="0">
                  <a:moveTo>
                    <a:pt x="3747" y="0"/>
                  </a:moveTo>
                  <a:lnTo>
                    <a:pt x="3331" y="83"/>
                  </a:lnTo>
                  <a:lnTo>
                    <a:pt x="2914" y="208"/>
                  </a:lnTo>
                  <a:lnTo>
                    <a:pt x="2498" y="375"/>
                  </a:lnTo>
                  <a:lnTo>
                    <a:pt x="2123" y="583"/>
                  </a:lnTo>
                  <a:lnTo>
                    <a:pt x="1749" y="833"/>
                  </a:lnTo>
                  <a:lnTo>
                    <a:pt x="1416" y="1082"/>
                  </a:lnTo>
                  <a:lnTo>
                    <a:pt x="1083" y="1415"/>
                  </a:lnTo>
                  <a:lnTo>
                    <a:pt x="833" y="1748"/>
                  </a:lnTo>
                  <a:lnTo>
                    <a:pt x="583" y="2123"/>
                  </a:lnTo>
                  <a:lnTo>
                    <a:pt x="375" y="2498"/>
                  </a:lnTo>
                  <a:lnTo>
                    <a:pt x="209" y="2914"/>
                  </a:lnTo>
                  <a:lnTo>
                    <a:pt x="84" y="3330"/>
                  </a:lnTo>
                  <a:lnTo>
                    <a:pt x="1" y="3788"/>
                  </a:lnTo>
                  <a:lnTo>
                    <a:pt x="1" y="4287"/>
                  </a:lnTo>
                  <a:lnTo>
                    <a:pt x="1" y="4620"/>
                  </a:lnTo>
                  <a:lnTo>
                    <a:pt x="42" y="4995"/>
                  </a:lnTo>
                  <a:lnTo>
                    <a:pt x="125" y="5328"/>
                  </a:lnTo>
                  <a:lnTo>
                    <a:pt x="209" y="5661"/>
                  </a:lnTo>
                  <a:lnTo>
                    <a:pt x="6452" y="24059"/>
                  </a:lnTo>
                  <a:lnTo>
                    <a:pt x="25017" y="24059"/>
                  </a:lnTo>
                  <a:lnTo>
                    <a:pt x="31219" y="5661"/>
                  </a:lnTo>
                  <a:lnTo>
                    <a:pt x="31344" y="5286"/>
                  </a:lnTo>
                  <a:lnTo>
                    <a:pt x="31427" y="4912"/>
                  </a:lnTo>
                  <a:lnTo>
                    <a:pt x="31468" y="4537"/>
                  </a:lnTo>
                  <a:lnTo>
                    <a:pt x="31468" y="4121"/>
                  </a:lnTo>
                  <a:lnTo>
                    <a:pt x="31427" y="3746"/>
                  </a:lnTo>
                  <a:lnTo>
                    <a:pt x="31385" y="3372"/>
                  </a:lnTo>
                  <a:lnTo>
                    <a:pt x="31260" y="2997"/>
                  </a:lnTo>
                  <a:lnTo>
                    <a:pt x="31135" y="2622"/>
                  </a:lnTo>
                  <a:lnTo>
                    <a:pt x="31011" y="2331"/>
                  </a:lnTo>
                  <a:lnTo>
                    <a:pt x="30844" y="2040"/>
                  </a:lnTo>
                  <a:lnTo>
                    <a:pt x="30636" y="1790"/>
                  </a:lnTo>
                  <a:lnTo>
                    <a:pt x="30470" y="1540"/>
                  </a:lnTo>
                  <a:lnTo>
                    <a:pt x="30012" y="1124"/>
                  </a:lnTo>
                  <a:lnTo>
                    <a:pt x="29471" y="749"/>
                  </a:lnTo>
                  <a:lnTo>
                    <a:pt x="28929" y="500"/>
                  </a:lnTo>
                  <a:lnTo>
                    <a:pt x="28305" y="291"/>
                  </a:lnTo>
                  <a:lnTo>
                    <a:pt x="27681" y="167"/>
                  </a:lnTo>
                  <a:lnTo>
                    <a:pt x="27056" y="125"/>
                  </a:lnTo>
                  <a:lnTo>
                    <a:pt x="26640" y="125"/>
                  </a:lnTo>
                  <a:lnTo>
                    <a:pt x="26224" y="250"/>
                  </a:lnTo>
                  <a:lnTo>
                    <a:pt x="25808" y="375"/>
                  </a:lnTo>
                  <a:lnTo>
                    <a:pt x="25433" y="583"/>
                  </a:lnTo>
                  <a:lnTo>
                    <a:pt x="24267" y="1166"/>
                  </a:lnTo>
                  <a:lnTo>
                    <a:pt x="23060" y="1707"/>
                  </a:lnTo>
                  <a:lnTo>
                    <a:pt x="21853" y="2165"/>
                  </a:lnTo>
                  <a:lnTo>
                    <a:pt x="20646" y="2498"/>
                  </a:lnTo>
                  <a:lnTo>
                    <a:pt x="19397" y="2789"/>
                  </a:lnTo>
                  <a:lnTo>
                    <a:pt x="18149" y="2997"/>
                  </a:lnTo>
                  <a:lnTo>
                    <a:pt x="16858" y="3122"/>
                  </a:lnTo>
                  <a:lnTo>
                    <a:pt x="15610" y="3122"/>
                  </a:lnTo>
                  <a:lnTo>
                    <a:pt x="14319" y="3080"/>
                  </a:lnTo>
                  <a:lnTo>
                    <a:pt x="13071" y="2955"/>
                  </a:lnTo>
                  <a:lnTo>
                    <a:pt x="11780" y="2747"/>
                  </a:lnTo>
                  <a:lnTo>
                    <a:pt x="10573" y="2456"/>
                  </a:lnTo>
                  <a:lnTo>
                    <a:pt x="9324" y="2081"/>
                  </a:lnTo>
                  <a:lnTo>
                    <a:pt x="8117" y="1582"/>
                  </a:lnTo>
                  <a:lnTo>
                    <a:pt x="6952" y="1041"/>
                  </a:lnTo>
                  <a:lnTo>
                    <a:pt x="5786" y="416"/>
                  </a:lnTo>
                  <a:lnTo>
                    <a:pt x="5537" y="291"/>
                  </a:lnTo>
                  <a:lnTo>
                    <a:pt x="5245" y="167"/>
                  </a:lnTo>
                  <a:lnTo>
                    <a:pt x="4954" y="42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3904150" y="1766400"/>
              <a:ext cx="837725" cy="422525"/>
            </a:xfrm>
            <a:custGeom>
              <a:avLst/>
              <a:gdLst/>
              <a:ahLst/>
              <a:cxnLst/>
              <a:rect l="l" t="t" r="r" b="b"/>
              <a:pathLst>
                <a:path w="33509" h="16901" extrusionOk="0">
                  <a:moveTo>
                    <a:pt x="2665" y="1"/>
                  </a:moveTo>
                  <a:lnTo>
                    <a:pt x="2415" y="42"/>
                  </a:lnTo>
                  <a:lnTo>
                    <a:pt x="2207" y="42"/>
                  </a:lnTo>
                  <a:lnTo>
                    <a:pt x="1874" y="126"/>
                  </a:lnTo>
                  <a:lnTo>
                    <a:pt x="1624" y="250"/>
                  </a:lnTo>
                  <a:lnTo>
                    <a:pt x="1333" y="375"/>
                  </a:lnTo>
                  <a:lnTo>
                    <a:pt x="1083" y="542"/>
                  </a:lnTo>
                  <a:lnTo>
                    <a:pt x="875" y="708"/>
                  </a:lnTo>
                  <a:lnTo>
                    <a:pt x="667" y="916"/>
                  </a:lnTo>
                  <a:lnTo>
                    <a:pt x="500" y="1125"/>
                  </a:lnTo>
                  <a:lnTo>
                    <a:pt x="334" y="1374"/>
                  </a:lnTo>
                  <a:lnTo>
                    <a:pt x="209" y="1624"/>
                  </a:lnTo>
                  <a:lnTo>
                    <a:pt x="126" y="1874"/>
                  </a:lnTo>
                  <a:lnTo>
                    <a:pt x="43" y="2165"/>
                  </a:lnTo>
                  <a:lnTo>
                    <a:pt x="43" y="2457"/>
                  </a:lnTo>
                  <a:lnTo>
                    <a:pt x="1" y="2706"/>
                  </a:lnTo>
                  <a:lnTo>
                    <a:pt x="43" y="2998"/>
                  </a:lnTo>
                  <a:lnTo>
                    <a:pt x="84" y="3289"/>
                  </a:lnTo>
                  <a:lnTo>
                    <a:pt x="209" y="3580"/>
                  </a:lnTo>
                  <a:lnTo>
                    <a:pt x="2790" y="10199"/>
                  </a:lnTo>
                  <a:lnTo>
                    <a:pt x="2998" y="10740"/>
                  </a:lnTo>
                  <a:lnTo>
                    <a:pt x="3248" y="11239"/>
                  </a:lnTo>
                  <a:lnTo>
                    <a:pt x="3539" y="11739"/>
                  </a:lnTo>
                  <a:lnTo>
                    <a:pt x="3872" y="12197"/>
                  </a:lnTo>
                  <a:lnTo>
                    <a:pt x="4205" y="12654"/>
                  </a:lnTo>
                  <a:lnTo>
                    <a:pt x="4580" y="13112"/>
                  </a:lnTo>
                  <a:lnTo>
                    <a:pt x="4954" y="13529"/>
                  </a:lnTo>
                  <a:lnTo>
                    <a:pt x="5371" y="13903"/>
                  </a:lnTo>
                  <a:lnTo>
                    <a:pt x="5828" y="14236"/>
                  </a:lnTo>
                  <a:lnTo>
                    <a:pt x="6286" y="14569"/>
                  </a:lnTo>
                  <a:lnTo>
                    <a:pt x="6744" y="14902"/>
                  </a:lnTo>
                  <a:lnTo>
                    <a:pt x="7244" y="15152"/>
                  </a:lnTo>
                  <a:lnTo>
                    <a:pt x="7743" y="15402"/>
                  </a:lnTo>
                  <a:lnTo>
                    <a:pt x="8284" y="15651"/>
                  </a:lnTo>
                  <a:lnTo>
                    <a:pt x="8825" y="15818"/>
                  </a:lnTo>
                  <a:lnTo>
                    <a:pt x="9408" y="15984"/>
                  </a:lnTo>
                  <a:lnTo>
                    <a:pt x="9783" y="16068"/>
                  </a:lnTo>
                  <a:lnTo>
                    <a:pt x="10657" y="16276"/>
                  </a:lnTo>
                  <a:lnTo>
                    <a:pt x="11531" y="16442"/>
                  </a:lnTo>
                  <a:lnTo>
                    <a:pt x="12447" y="16567"/>
                  </a:lnTo>
                  <a:lnTo>
                    <a:pt x="13321" y="16692"/>
                  </a:lnTo>
                  <a:lnTo>
                    <a:pt x="14195" y="16775"/>
                  </a:lnTo>
                  <a:lnTo>
                    <a:pt x="15111" y="16858"/>
                  </a:lnTo>
                  <a:lnTo>
                    <a:pt x="15985" y="16900"/>
                  </a:lnTo>
                  <a:lnTo>
                    <a:pt x="16859" y="16900"/>
                  </a:lnTo>
                  <a:lnTo>
                    <a:pt x="17775" y="16858"/>
                  </a:lnTo>
                  <a:lnTo>
                    <a:pt x="18649" y="16817"/>
                  </a:lnTo>
                  <a:lnTo>
                    <a:pt x="19523" y="16775"/>
                  </a:lnTo>
                  <a:lnTo>
                    <a:pt x="20438" y="16692"/>
                  </a:lnTo>
                  <a:lnTo>
                    <a:pt x="21313" y="16567"/>
                  </a:lnTo>
                  <a:lnTo>
                    <a:pt x="22187" y="16401"/>
                  </a:lnTo>
                  <a:lnTo>
                    <a:pt x="23061" y="16234"/>
                  </a:lnTo>
                  <a:lnTo>
                    <a:pt x="23935" y="16026"/>
                  </a:lnTo>
                  <a:lnTo>
                    <a:pt x="24143" y="15984"/>
                  </a:lnTo>
                  <a:lnTo>
                    <a:pt x="24684" y="15818"/>
                  </a:lnTo>
                  <a:lnTo>
                    <a:pt x="25267" y="15651"/>
                  </a:lnTo>
                  <a:lnTo>
                    <a:pt x="25808" y="15402"/>
                  </a:lnTo>
                  <a:lnTo>
                    <a:pt x="26307" y="15152"/>
                  </a:lnTo>
                  <a:lnTo>
                    <a:pt x="26849" y="14902"/>
                  </a:lnTo>
                  <a:lnTo>
                    <a:pt x="27306" y="14569"/>
                  </a:lnTo>
                  <a:lnTo>
                    <a:pt x="27764" y="14236"/>
                  </a:lnTo>
                  <a:lnTo>
                    <a:pt x="28222" y="13862"/>
                  </a:lnTo>
                  <a:lnTo>
                    <a:pt x="28638" y="13445"/>
                  </a:lnTo>
                  <a:lnTo>
                    <a:pt x="29055" y="13029"/>
                  </a:lnTo>
                  <a:lnTo>
                    <a:pt x="29429" y="12613"/>
                  </a:lnTo>
                  <a:lnTo>
                    <a:pt x="29762" y="12113"/>
                  </a:lnTo>
                  <a:lnTo>
                    <a:pt x="30095" y="11655"/>
                  </a:lnTo>
                  <a:lnTo>
                    <a:pt x="30387" y="11114"/>
                  </a:lnTo>
                  <a:lnTo>
                    <a:pt x="30636" y="10615"/>
                  </a:lnTo>
                  <a:lnTo>
                    <a:pt x="30886" y="10074"/>
                  </a:lnTo>
                  <a:lnTo>
                    <a:pt x="33342" y="3580"/>
                  </a:lnTo>
                  <a:lnTo>
                    <a:pt x="33425" y="3289"/>
                  </a:lnTo>
                  <a:lnTo>
                    <a:pt x="33508" y="2998"/>
                  </a:lnTo>
                  <a:lnTo>
                    <a:pt x="33508" y="2706"/>
                  </a:lnTo>
                  <a:lnTo>
                    <a:pt x="33508" y="2457"/>
                  </a:lnTo>
                  <a:lnTo>
                    <a:pt x="33467" y="2165"/>
                  </a:lnTo>
                  <a:lnTo>
                    <a:pt x="33384" y="1874"/>
                  </a:lnTo>
                  <a:lnTo>
                    <a:pt x="33300" y="1624"/>
                  </a:lnTo>
                  <a:lnTo>
                    <a:pt x="33175" y="1374"/>
                  </a:lnTo>
                  <a:lnTo>
                    <a:pt x="33051" y="1125"/>
                  </a:lnTo>
                  <a:lnTo>
                    <a:pt x="32842" y="916"/>
                  </a:lnTo>
                  <a:lnTo>
                    <a:pt x="32676" y="708"/>
                  </a:lnTo>
                  <a:lnTo>
                    <a:pt x="32426" y="542"/>
                  </a:lnTo>
                  <a:lnTo>
                    <a:pt x="32176" y="375"/>
                  </a:lnTo>
                  <a:lnTo>
                    <a:pt x="31927" y="250"/>
                  </a:lnTo>
                  <a:lnTo>
                    <a:pt x="31635" y="126"/>
                  </a:lnTo>
                  <a:lnTo>
                    <a:pt x="31344" y="42"/>
                  </a:lnTo>
                  <a:lnTo>
                    <a:pt x="31094" y="42"/>
                  </a:lnTo>
                  <a:lnTo>
                    <a:pt x="30845" y="1"/>
                  </a:lnTo>
                  <a:lnTo>
                    <a:pt x="30387" y="84"/>
                  </a:lnTo>
                  <a:lnTo>
                    <a:pt x="29929" y="209"/>
                  </a:lnTo>
                  <a:lnTo>
                    <a:pt x="29513" y="459"/>
                  </a:lnTo>
                  <a:lnTo>
                    <a:pt x="29138" y="750"/>
                  </a:lnTo>
                  <a:lnTo>
                    <a:pt x="28805" y="1083"/>
                  </a:lnTo>
                  <a:lnTo>
                    <a:pt x="28555" y="1499"/>
                  </a:lnTo>
                  <a:lnTo>
                    <a:pt x="28347" y="1957"/>
                  </a:lnTo>
                  <a:lnTo>
                    <a:pt x="27806" y="3497"/>
                  </a:lnTo>
                  <a:lnTo>
                    <a:pt x="27598" y="4080"/>
                  </a:lnTo>
                  <a:lnTo>
                    <a:pt x="27348" y="4621"/>
                  </a:lnTo>
                  <a:lnTo>
                    <a:pt x="27015" y="5162"/>
                  </a:lnTo>
                  <a:lnTo>
                    <a:pt x="26682" y="5662"/>
                  </a:lnTo>
                  <a:lnTo>
                    <a:pt x="26307" y="6119"/>
                  </a:lnTo>
                  <a:lnTo>
                    <a:pt x="25891" y="6536"/>
                  </a:lnTo>
                  <a:lnTo>
                    <a:pt x="25475" y="6952"/>
                  </a:lnTo>
                  <a:lnTo>
                    <a:pt x="25017" y="7327"/>
                  </a:lnTo>
                  <a:lnTo>
                    <a:pt x="24518" y="7618"/>
                  </a:lnTo>
                  <a:lnTo>
                    <a:pt x="23977" y="7909"/>
                  </a:lnTo>
                  <a:lnTo>
                    <a:pt x="23435" y="8159"/>
                  </a:lnTo>
                  <a:lnTo>
                    <a:pt x="22894" y="8367"/>
                  </a:lnTo>
                  <a:lnTo>
                    <a:pt x="22312" y="8534"/>
                  </a:lnTo>
                  <a:lnTo>
                    <a:pt x="21729" y="8659"/>
                  </a:lnTo>
                  <a:lnTo>
                    <a:pt x="21104" y="8742"/>
                  </a:lnTo>
                  <a:lnTo>
                    <a:pt x="12405" y="8742"/>
                  </a:lnTo>
                  <a:lnTo>
                    <a:pt x="11822" y="8659"/>
                  </a:lnTo>
                  <a:lnTo>
                    <a:pt x="11198" y="8534"/>
                  </a:lnTo>
                  <a:lnTo>
                    <a:pt x="10657" y="8367"/>
                  </a:lnTo>
                  <a:lnTo>
                    <a:pt x="10074" y="8159"/>
                  </a:lnTo>
                  <a:lnTo>
                    <a:pt x="9533" y="7909"/>
                  </a:lnTo>
                  <a:lnTo>
                    <a:pt x="9033" y="7618"/>
                  </a:lnTo>
                  <a:lnTo>
                    <a:pt x="8534" y="7327"/>
                  </a:lnTo>
                  <a:lnTo>
                    <a:pt x="8076" y="6952"/>
                  </a:lnTo>
                  <a:lnTo>
                    <a:pt x="7618" y="6536"/>
                  </a:lnTo>
                  <a:lnTo>
                    <a:pt x="7202" y="6119"/>
                  </a:lnTo>
                  <a:lnTo>
                    <a:pt x="6827" y="5662"/>
                  </a:lnTo>
                  <a:lnTo>
                    <a:pt x="6494" y="5162"/>
                  </a:lnTo>
                  <a:lnTo>
                    <a:pt x="6203" y="4621"/>
                  </a:lnTo>
                  <a:lnTo>
                    <a:pt x="5953" y="4080"/>
                  </a:lnTo>
                  <a:lnTo>
                    <a:pt x="5704" y="3497"/>
                  </a:lnTo>
                  <a:lnTo>
                    <a:pt x="5204" y="1957"/>
                  </a:lnTo>
                  <a:lnTo>
                    <a:pt x="4996" y="1499"/>
                  </a:lnTo>
                  <a:lnTo>
                    <a:pt x="4705" y="1083"/>
                  </a:lnTo>
                  <a:lnTo>
                    <a:pt x="4413" y="750"/>
                  </a:lnTo>
                  <a:lnTo>
                    <a:pt x="4039" y="459"/>
                  </a:lnTo>
                  <a:lnTo>
                    <a:pt x="3581" y="209"/>
                  </a:lnTo>
                  <a:lnTo>
                    <a:pt x="3164" y="84"/>
                  </a:lnTo>
                  <a:lnTo>
                    <a:pt x="26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/>
          <p:nvPr/>
        </p:nvSpPr>
        <p:spPr>
          <a:xfrm>
            <a:off x="812" y="0"/>
            <a:ext cx="28281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3645025" y="1047675"/>
            <a:ext cx="4592700" cy="15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subTitle" idx="1"/>
          </p:nvPr>
        </p:nvSpPr>
        <p:spPr>
          <a:xfrm>
            <a:off x="5043225" y="2805500"/>
            <a:ext cx="3194400" cy="10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9"/>
          <p:cNvSpPr/>
          <p:nvPr/>
        </p:nvSpPr>
        <p:spPr>
          <a:xfrm>
            <a:off x="0" y="4006900"/>
            <a:ext cx="91575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2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/>
          <p:nvPr/>
        </p:nvSpPr>
        <p:spPr>
          <a:xfrm>
            <a:off x="0" y="4006900"/>
            <a:ext cx="91575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13"/>
          <p:cNvGrpSpPr/>
          <p:nvPr/>
        </p:nvGrpSpPr>
        <p:grpSpPr>
          <a:xfrm>
            <a:off x="8222597" y="2306181"/>
            <a:ext cx="1093465" cy="2552045"/>
            <a:chOff x="5041550" y="1428200"/>
            <a:chExt cx="567150" cy="1323675"/>
          </a:xfrm>
        </p:grpSpPr>
        <p:sp>
          <p:nvSpPr>
            <p:cNvPr id="207" name="Google Shape;207;p13"/>
            <p:cNvSpPr/>
            <p:nvPr/>
          </p:nvSpPr>
          <p:spPr>
            <a:xfrm>
              <a:off x="5099825" y="1428200"/>
              <a:ext cx="198775" cy="622325"/>
            </a:xfrm>
            <a:custGeom>
              <a:avLst/>
              <a:gdLst/>
              <a:ahLst/>
              <a:cxnLst/>
              <a:rect l="l" t="t" r="r" b="b"/>
              <a:pathLst>
                <a:path w="7951" h="24893" extrusionOk="0">
                  <a:moveTo>
                    <a:pt x="6494" y="1"/>
                  </a:moveTo>
                  <a:lnTo>
                    <a:pt x="6119" y="84"/>
                  </a:lnTo>
                  <a:lnTo>
                    <a:pt x="5661" y="292"/>
                  </a:lnTo>
                  <a:lnTo>
                    <a:pt x="5203" y="625"/>
                  </a:lnTo>
                  <a:lnTo>
                    <a:pt x="4704" y="1083"/>
                  </a:lnTo>
                  <a:lnTo>
                    <a:pt x="4454" y="1333"/>
                  </a:lnTo>
                  <a:lnTo>
                    <a:pt x="4204" y="1666"/>
                  </a:lnTo>
                  <a:lnTo>
                    <a:pt x="3705" y="2415"/>
                  </a:lnTo>
                  <a:lnTo>
                    <a:pt x="3205" y="3372"/>
                  </a:lnTo>
                  <a:lnTo>
                    <a:pt x="2747" y="4413"/>
                  </a:lnTo>
                  <a:lnTo>
                    <a:pt x="2290" y="5579"/>
                  </a:lnTo>
                  <a:lnTo>
                    <a:pt x="1873" y="6827"/>
                  </a:lnTo>
                  <a:lnTo>
                    <a:pt x="1499" y="8118"/>
                  </a:lnTo>
                  <a:lnTo>
                    <a:pt x="1124" y="9491"/>
                  </a:lnTo>
                  <a:lnTo>
                    <a:pt x="833" y="10865"/>
                  </a:lnTo>
                  <a:lnTo>
                    <a:pt x="541" y="12280"/>
                  </a:lnTo>
                  <a:lnTo>
                    <a:pt x="333" y="13654"/>
                  </a:lnTo>
                  <a:lnTo>
                    <a:pt x="167" y="14986"/>
                  </a:lnTo>
                  <a:lnTo>
                    <a:pt x="42" y="16276"/>
                  </a:lnTo>
                  <a:lnTo>
                    <a:pt x="0" y="17441"/>
                  </a:lnTo>
                  <a:lnTo>
                    <a:pt x="0" y="18565"/>
                  </a:lnTo>
                  <a:lnTo>
                    <a:pt x="83" y="19523"/>
                  </a:lnTo>
                  <a:lnTo>
                    <a:pt x="250" y="20397"/>
                  </a:lnTo>
                  <a:lnTo>
                    <a:pt x="416" y="21146"/>
                  </a:lnTo>
                  <a:lnTo>
                    <a:pt x="666" y="21812"/>
                  </a:lnTo>
                  <a:lnTo>
                    <a:pt x="916" y="22395"/>
                  </a:lnTo>
                  <a:lnTo>
                    <a:pt x="1207" y="22894"/>
                  </a:lnTo>
                  <a:lnTo>
                    <a:pt x="1499" y="23352"/>
                  </a:lnTo>
                  <a:lnTo>
                    <a:pt x="1832" y="23727"/>
                  </a:lnTo>
                  <a:lnTo>
                    <a:pt x="2123" y="24018"/>
                  </a:lnTo>
                  <a:lnTo>
                    <a:pt x="2456" y="24268"/>
                  </a:lnTo>
                  <a:lnTo>
                    <a:pt x="2747" y="24476"/>
                  </a:lnTo>
                  <a:lnTo>
                    <a:pt x="3247" y="24726"/>
                  </a:lnTo>
                  <a:lnTo>
                    <a:pt x="3580" y="24850"/>
                  </a:lnTo>
                  <a:lnTo>
                    <a:pt x="3705" y="24892"/>
                  </a:lnTo>
                  <a:lnTo>
                    <a:pt x="3996" y="24892"/>
                  </a:lnTo>
                  <a:lnTo>
                    <a:pt x="4329" y="24850"/>
                  </a:lnTo>
                  <a:lnTo>
                    <a:pt x="4787" y="24726"/>
                  </a:lnTo>
                  <a:lnTo>
                    <a:pt x="5286" y="24517"/>
                  </a:lnTo>
                  <a:lnTo>
                    <a:pt x="5578" y="24351"/>
                  </a:lnTo>
                  <a:lnTo>
                    <a:pt x="5869" y="24143"/>
                  </a:lnTo>
                  <a:lnTo>
                    <a:pt x="6202" y="23893"/>
                  </a:lnTo>
                  <a:lnTo>
                    <a:pt x="6494" y="23643"/>
                  </a:lnTo>
                  <a:lnTo>
                    <a:pt x="6827" y="23310"/>
                  </a:lnTo>
                  <a:lnTo>
                    <a:pt x="7118" y="22894"/>
                  </a:lnTo>
                  <a:lnTo>
                    <a:pt x="7284" y="22686"/>
                  </a:lnTo>
                  <a:lnTo>
                    <a:pt x="7409" y="22436"/>
                  </a:lnTo>
                  <a:lnTo>
                    <a:pt x="7493" y="22103"/>
                  </a:lnTo>
                  <a:lnTo>
                    <a:pt x="7576" y="21770"/>
                  </a:lnTo>
                  <a:lnTo>
                    <a:pt x="7659" y="20979"/>
                  </a:lnTo>
                  <a:lnTo>
                    <a:pt x="7701" y="20064"/>
                  </a:lnTo>
                  <a:lnTo>
                    <a:pt x="7701" y="19065"/>
                  </a:lnTo>
                  <a:lnTo>
                    <a:pt x="7617" y="17983"/>
                  </a:lnTo>
                  <a:lnTo>
                    <a:pt x="7451" y="15610"/>
                  </a:lnTo>
                  <a:lnTo>
                    <a:pt x="7243" y="13112"/>
                  </a:lnTo>
                  <a:lnTo>
                    <a:pt x="7160" y="11864"/>
                  </a:lnTo>
                  <a:lnTo>
                    <a:pt x="7076" y="10615"/>
                  </a:lnTo>
                  <a:lnTo>
                    <a:pt x="7076" y="9408"/>
                  </a:lnTo>
                  <a:lnTo>
                    <a:pt x="7118" y="8242"/>
                  </a:lnTo>
                  <a:lnTo>
                    <a:pt x="7243" y="7160"/>
                  </a:lnTo>
                  <a:lnTo>
                    <a:pt x="7326" y="6619"/>
                  </a:lnTo>
                  <a:lnTo>
                    <a:pt x="7451" y="6161"/>
                  </a:lnTo>
                  <a:lnTo>
                    <a:pt x="7659" y="5204"/>
                  </a:lnTo>
                  <a:lnTo>
                    <a:pt x="7826" y="4371"/>
                  </a:lnTo>
                  <a:lnTo>
                    <a:pt x="7909" y="3539"/>
                  </a:lnTo>
                  <a:lnTo>
                    <a:pt x="7950" y="2831"/>
                  </a:lnTo>
                  <a:lnTo>
                    <a:pt x="7950" y="2165"/>
                  </a:lnTo>
                  <a:lnTo>
                    <a:pt x="7867" y="1583"/>
                  </a:lnTo>
                  <a:lnTo>
                    <a:pt x="7742" y="1083"/>
                  </a:lnTo>
                  <a:lnTo>
                    <a:pt x="7576" y="667"/>
                  </a:lnTo>
                  <a:lnTo>
                    <a:pt x="7368" y="376"/>
                  </a:lnTo>
                  <a:lnTo>
                    <a:pt x="7243" y="251"/>
                  </a:lnTo>
                  <a:lnTo>
                    <a:pt x="7118" y="126"/>
                  </a:lnTo>
                  <a:lnTo>
                    <a:pt x="6993" y="84"/>
                  </a:lnTo>
                  <a:lnTo>
                    <a:pt x="68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5191400" y="1828850"/>
              <a:ext cx="209175" cy="506800"/>
            </a:xfrm>
            <a:custGeom>
              <a:avLst/>
              <a:gdLst/>
              <a:ahLst/>
              <a:cxnLst/>
              <a:rect l="l" t="t" r="r" b="b"/>
              <a:pathLst>
                <a:path w="8367" h="20272" extrusionOk="0">
                  <a:moveTo>
                    <a:pt x="7368" y="0"/>
                  </a:moveTo>
                  <a:lnTo>
                    <a:pt x="7076" y="42"/>
                  </a:lnTo>
                  <a:lnTo>
                    <a:pt x="6702" y="167"/>
                  </a:lnTo>
                  <a:lnTo>
                    <a:pt x="6285" y="375"/>
                  </a:lnTo>
                  <a:lnTo>
                    <a:pt x="5827" y="666"/>
                  </a:lnTo>
                  <a:lnTo>
                    <a:pt x="5578" y="874"/>
                  </a:lnTo>
                  <a:lnTo>
                    <a:pt x="5328" y="1124"/>
                  </a:lnTo>
                  <a:lnTo>
                    <a:pt x="4829" y="1707"/>
                  </a:lnTo>
                  <a:lnTo>
                    <a:pt x="4329" y="2414"/>
                  </a:lnTo>
                  <a:lnTo>
                    <a:pt x="3830" y="3247"/>
                  </a:lnTo>
                  <a:lnTo>
                    <a:pt x="3330" y="4163"/>
                  </a:lnTo>
                  <a:lnTo>
                    <a:pt x="2831" y="5120"/>
                  </a:lnTo>
                  <a:lnTo>
                    <a:pt x="2373" y="6161"/>
                  </a:lnTo>
                  <a:lnTo>
                    <a:pt x="1956" y="7243"/>
                  </a:lnTo>
                  <a:lnTo>
                    <a:pt x="1540" y="8367"/>
                  </a:lnTo>
                  <a:lnTo>
                    <a:pt x="1166" y="9490"/>
                  </a:lnTo>
                  <a:lnTo>
                    <a:pt x="833" y="10614"/>
                  </a:lnTo>
                  <a:lnTo>
                    <a:pt x="541" y="11697"/>
                  </a:lnTo>
                  <a:lnTo>
                    <a:pt x="291" y="12737"/>
                  </a:lnTo>
                  <a:lnTo>
                    <a:pt x="125" y="13694"/>
                  </a:lnTo>
                  <a:lnTo>
                    <a:pt x="42" y="14610"/>
                  </a:lnTo>
                  <a:lnTo>
                    <a:pt x="0" y="15443"/>
                  </a:lnTo>
                  <a:lnTo>
                    <a:pt x="0" y="16150"/>
                  </a:lnTo>
                  <a:lnTo>
                    <a:pt x="83" y="16816"/>
                  </a:lnTo>
                  <a:lnTo>
                    <a:pt x="208" y="17399"/>
                  </a:lnTo>
                  <a:lnTo>
                    <a:pt x="375" y="17898"/>
                  </a:lnTo>
                  <a:lnTo>
                    <a:pt x="541" y="18356"/>
                  </a:lnTo>
                  <a:lnTo>
                    <a:pt x="749" y="18731"/>
                  </a:lnTo>
                  <a:lnTo>
                    <a:pt x="957" y="19064"/>
                  </a:lnTo>
                  <a:lnTo>
                    <a:pt x="1207" y="19355"/>
                  </a:lnTo>
                  <a:lnTo>
                    <a:pt x="1415" y="19605"/>
                  </a:lnTo>
                  <a:lnTo>
                    <a:pt x="1623" y="19813"/>
                  </a:lnTo>
                  <a:lnTo>
                    <a:pt x="2040" y="20063"/>
                  </a:lnTo>
                  <a:lnTo>
                    <a:pt x="2289" y="20229"/>
                  </a:lnTo>
                  <a:lnTo>
                    <a:pt x="2414" y="20271"/>
                  </a:lnTo>
                  <a:lnTo>
                    <a:pt x="2914" y="20271"/>
                  </a:lnTo>
                  <a:lnTo>
                    <a:pt x="3288" y="20229"/>
                  </a:lnTo>
                  <a:lnTo>
                    <a:pt x="3746" y="20105"/>
                  </a:lnTo>
                  <a:lnTo>
                    <a:pt x="4287" y="19896"/>
                  </a:lnTo>
                  <a:lnTo>
                    <a:pt x="4537" y="19730"/>
                  </a:lnTo>
                  <a:lnTo>
                    <a:pt x="4829" y="19522"/>
                  </a:lnTo>
                  <a:lnTo>
                    <a:pt x="5120" y="19272"/>
                  </a:lnTo>
                  <a:lnTo>
                    <a:pt x="5453" y="18981"/>
                  </a:lnTo>
                  <a:lnTo>
                    <a:pt x="5578" y="18814"/>
                  </a:lnTo>
                  <a:lnTo>
                    <a:pt x="5703" y="18606"/>
                  </a:lnTo>
                  <a:lnTo>
                    <a:pt x="5827" y="18356"/>
                  </a:lnTo>
                  <a:lnTo>
                    <a:pt x="5911" y="18107"/>
                  </a:lnTo>
                  <a:lnTo>
                    <a:pt x="6077" y="17482"/>
                  </a:lnTo>
                  <a:lnTo>
                    <a:pt x="6202" y="16733"/>
                  </a:lnTo>
                  <a:lnTo>
                    <a:pt x="6327" y="15901"/>
                  </a:lnTo>
                  <a:lnTo>
                    <a:pt x="6369" y="14985"/>
                  </a:lnTo>
                  <a:lnTo>
                    <a:pt x="6493" y="12987"/>
                  </a:lnTo>
                  <a:lnTo>
                    <a:pt x="6577" y="10906"/>
                  </a:lnTo>
                  <a:lnTo>
                    <a:pt x="6660" y="9865"/>
                  </a:lnTo>
                  <a:lnTo>
                    <a:pt x="6743" y="8824"/>
                  </a:lnTo>
                  <a:lnTo>
                    <a:pt x="6868" y="7825"/>
                  </a:lnTo>
                  <a:lnTo>
                    <a:pt x="7035" y="6868"/>
                  </a:lnTo>
                  <a:lnTo>
                    <a:pt x="7243" y="5994"/>
                  </a:lnTo>
                  <a:lnTo>
                    <a:pt x="7534" y="5162"/>
                  </a:lnTo>
                  <a:lnTo>
                    <a:pt x="7784" y="4454"/>
                  </a:lnTo>
                  <a:lnTo>
                    <a:pt x="7992" y="3746"/>
                  </a:lnTo>
                  <a:lnTo>
                    <a:pt x="8158" y="3080"/>
                  </a:lnTo>
                  <a:lnTo>
                    <a:pt x="8283" y="2498"/>
                  </a:lnTo>
                  <a:lnTo>
                    <a:pt x="8367" y="1957"/>
                  </a:lnTo>
                  <a:lnTo>
                    <a:pt x="8367" y="1457"/>
                  </a:lnTo>
                  <a:lnTo>
                    <a:pt x="8325" y="1041"/>
                  </a:lnTo>
                  <a:lnTo>
                    <a:pt x="8242" y="666"/>
                  </a:lnTo>
                  <a:lnTo>
                    <a:pt x="8075" y="375"/>
                  </a:lnTo>
                  <a:lnTo>
                    <a:pt x="7909" y="167"/>
                  </a:lnTo>
                  <a:lnTo>
                    <a:pt x="7659" y="42"/>
                  </a:lnTo>
                  <a:lnTo>
                    <a:pt x="73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5398475" y="1468800"/>
              <a:ext cx="137375" cy="469325"/>
            </a:xfrm>
            <a:custGeom>
              <a:avLst/>
              <a:gdLst/>
              <a:ahLst/>
              <a:cxnLst/>
              <a:rect l="l" t="t" r="r" b="b"/>
              <a:pathLst>
                <a:path w="5495" h="18773" extrusionOk="0">
                  <a:moveTo>
                    <a:pt x="874" y="0"/>
                  </a:moveTo>
                  <a:lnTo>
                    <a:pt x="750" y="84"/>
                  </a:lnTo>
                  <a:lnTo>
                    <a:pt x="583" y="125"/>
                  </a:lnTo>
                  <a:lnTo>
                    <a:pt x="458" y="250"/>
                  </a:lnTo>
                  <a:lnTo>
                    <a:pt x="375" y="375"/>
                  </a:lnTo>
                  <a:lnTo>
                    <a:pt x="250" y="541"/>
                  </a:lnTo>
                  <a:lnTo>
                    <a:pt x="125" y="916"/>
                  </a:lnTo>
                  <a:lnTo>
                    <a:pt x="0" y="1415"/>
                  </a:lnTo>
                  <a:lnTo>
                    <a:pt x="0" y="2040"/>
                  </a:lnTo>
                  <a:lnTo>
                    <a:pt x="42" y="2747"/>
                  </a:lnTo>
                  <a:lnTo>
                    <a:pt x="208" y="3538"/>
                  </a:lnTo>
                  <a:lnTo>
                    <a:pt x="458" y="4412"/>
                  </a:lnTo>
                  <a:lnTo>
                    <a:pt x="708" y="5287"/>
                  </a:lnTo>
                  <a:lnTo>
                    <a:pt x="916" y="6077"/>
                  </a:lnTo>
                  <a:lnTo>
                    <a:pt x="1083" y="6827"/>
                  </a:lnTo>
                  <a:lnTo>
                    <a:pt x="1166" y="7493"/>
                  </a:lnTo>
                  <a:lnTo>
                    <a:pt x="1207" y="8117"/>
                  </a:lnTo>
                  <a:lnTo>
                    <a:pt x="1249" y="8700"/>
                  </a:lnTo>
                  <a:lnTo>
                    <a:pt x="1207" y="9282"/>
                  </a:lnTo>
                  <a:lnTo>
                    <a:pt x="1166" y="9824"/>
                  </a:lnTo>
                  <a:lnTo>
                    <a:pt x="1041" y="10864"/>
                  </a:lnTo>
                  <a:lnTo>
                    <a:pt x="833" y="11905"/>
                  </a:lnTo>
                  <a:lnTo>
                    <a:pt x="625" y="13070"/>
                  </a:lnTo>
                  <a:lnTo>
                    <a:pt x="458" y="14444"/>
                  </a:lnTo>
                  <a:lnTo>
                    <a:pt x="458" y="15110"/>
                  </a:lnTo>
                  <a:lnTo>
                    <a:pt x="458" y="15734"/>
                  </a:lnTo>
                  <a:lnTo>
                    <a:pt x="541" y="16275"/>
                  </a:lnTo>
                  <a:lnTo>
                    <a:pt x="666" y="16733"/>
                  </a:lnTo>
                  <a:lnTo>
                    <a:pt x="791" y="17149"/>
                  </a:lnTo>
                  <a:lnTo>
                    <a:pt x="958" y="17524"/>
                  </a:lnTo>
                  <a:lnTo>
                    <a:pt x="1166" y="17815"/>
                  </a:lnTo>
                  <a:lnTo>
                    <a:pt x="1332" y="18065"/>
                  </a:lnTo>
                  <a:lnTo>
                    <a:pt x="1540" y="18273"/>
                  </a:lnTo>
                  <a:lnTo>
                    <a:pt x="1749" y="18440"/>
                  </a:lnTo>
                  <a:lnTo>
                    <a:pt x="2123" y="18648"/>
                  </a:lnTo>
                  <a:lnTo>
                    <a:pt x="2373" y="18731"/>
                  </a:lnTo>
                  <a:lnTo>
                    <a:pt x="2456" y="18773"/>
                  </a:lnTo>
                  <a:lnTo>
                    <a:pt x="2872" y="18731"/>
                  </a:lnTo>
                  <a:lnTo>
                    <a:pt x="3247" y="18648"/>
                  </a:lnTo>
                  <a:lnTo>
                    <a:pt x="3622" y="18523"/>
                  </a:lnTo>
                  <a:lnTo>
                    <a:pt x="3913" y="18315"/>
                  </a:lnTo>
                  <a:lnTo>
                    <a:pt x="4204" y="18065"/>
                  </a:lnTo>
                  <a:lnTo>
                    <a:pt x="4454" y="17815"/>
                  </a:lnTo>
                  <a:lnTo>
                    <a:pt x="4662" y="17482"/>
                  </a:lnTo>
                  <a:lnTo>
                    <a:pt x="4870" y="17108"/>
                  </a:lnTo>
                  <a:lnTo>
                    <a:pt x="5037" y="16691"/>
                  </a:lnTo>
                  <a:lnTo>
                    <a:pt x="5162" y="16234"/>
                  </a:lnTo>
                  <a:lnTo>
                    <a:pt x="5287" y="15776"/>
                  </a:lnTo>
                  <a:lnTo>
                    <a:pt x="5370" y="15276"/>
                  </a:lnTo>
                  <a:lnTo>
                    <a:pt x="5411" y="14735"/>
                  </a:lnTo>
                  <a:lnTo>
                    <a:pt x="5453" y="14152"/>
                  </a:lnTo>
                  <a:lnTo>
                    <a:pt x="5495" y="12987"/>
                  </a:lnTo>
                  <a:lnTo>
                    <a:pt x="5411" y="11780"/>
                  </a:lnTo>
                  <a:lnTo>
                    <a:pt x="5287" y="10490"/>
                  </a:lnTo>
                  <a:lnTo>
                    <a:pt x="5120" y="9199"/>
                  </a:lnTo>
                  <a:lnTo>
                    <a:pt x="4870" y="7909"/>
                  </a:lnTo>
                  <a:lnTo>
                    <a:pt x="4579" y="6660"/>
                  </a:lnTo>
                  <a:lnTo>
                    <a:pt x="4288" y="5453"/>
                  </a:lnTo>
                  <a:lnTo>
                    <a:pt x="3955" y="4329"/>
                  </a:lnTo>
                  <a:lnTo>
                    <a:pt x="3622" y="3330"/>
                  </a:lnTo>
                  <a:lnTo>
                    <a:pt x="3247" y="2414"/>
                  </a:lnTo>
                  <a:lnTo>
                    <a:pt x="2872" y="1665"/>
                  </a:lnTo>
                  <a:lnTo>
                    <a:pt x="2498" y="1082"/>
                  </a:lnTo>
                  <a:lnTo>
                    <a:pt x="2082" y="583"/>
                  </a:lnTo>
                  <a:lnTo>
                    <a:pt x="1707" y="292"/>
                  </a:lnTo>
                  <a:lnTo>
                    <a:pt x="1540" y="167"/>
                  </a:lnTo>
                  <a:lnTo>
                    <a:pt x="1374" y="84"/>
                  </a:lnTo>
                  <a:lnTo>
                    <a:pt x="1207" y="42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5352675" y="1885025"/>
              <a:ext cx="256025" cy="463100"/>
            </a:xfrm>
            <a:custGeom>
              <a:avLst/>
              <a:gdLst/>
              <a:ahLst/>
              <a:cxnLst/>
              <a:rect l="l" t="t" r="r" b="b"/>
              <a:pathLst>
                <a:path w="10241" h="18524" extrusionOk="0">
                  <a:moveTo>
                    <a:pt x="8950" y="1"/>
                  </a:moveTo>
                  <a:lnTo>
                    <a:pt x="8784" y="42"/>
                  </a:lnTo>
                  <a:lnTo>
                    <a:pt x="8617" y="84"/>
                  </a:lnTo>
                  <a:lnTo>
                    <a:pt x="8451" y="167"/>
                  </a:lnTo>
                  <a:lnTo>
                    <a:pt x="8284" y="292"/>
                  </a:lnTo>
                  <a:lnTo>
                    <a:pt x="8076" y="459"/>
                  </a:lnTo>
                  <a:lnTo>
                    <a:pt x="7743" y="875"/>
                  </a:lnTo>
                  <a:lnTo>
                    <a:pt x="7410" y="1416"/>
                  </a:lnTo>
                  <a:lnTo>
                    <a:pt x="7077" y="2082"/>
                  </a:lnTo>
                  <a:lnTo>
                    <a:pt x="6786" y="2915"/>
                  </a:lnTo>
                  <a:lnTo>
                    <a:pt x="6536" y="3830"/>
                  </a:lnTo>
                  <a:lnTo>
                    <a:pt x="6328" y="4788"/>
                  </a:lnTo>
                  <a:lnTo>
                    <a:pt x="6078" y="5620"/>
                  </a:lnTo>
                  <a:lnTo>
                    <a:pt x="5828" y="6411"/>
                  </a:lnTo>
                  <a:lnTo>
                    <a:pt x="5537" y="7077"/>
                  </a:lnTo>
                  <a:lnTo>
                    <a:pt x="5246" y="7660"/>
                  </a:lnTo>
                  <a:lnTo>
                    <a:pt x="4954" y="8242"/>
                  </a:lnTo>
                  <a:lnTo>
                    <a:pt x="4663" y="8742"/>
                  </a:lnTo>
                  <a:lnTo>
                    <a:pt x="4330" y="9200"/>
                  </a:lnTo>
                  <a:lnTo>
                    <a:pt x="3622" y="10074"/>
                  </a:lnTo>
                  <a:lnTo>
                    <a:pt x="2873" y="10948"/>
                  </a:lnTo>
                  <a:lnTo>
                    <a:pt x="2082" y="11905"/>
                  </a:lnTo>
                  <a:lnTo>
                    <a:pt x="1666" y="12446"/>
                  </a:lnTo>
                  <a:lnTo>
                    <a:pt x="1208" y="13071"/>
                  </a:lnTo>
                  <a:lnTo>
                    <a:pt x="833" y="13695"/>
                  </a:lnTo>
                  <a:lnTo>
                    <a:pt x="500" y="14278"/>
                  </a:lnTo>
                  <a:lnTo>
                    <a:pt x="292" y="14777"/>
                  </a:lnTo>
                  <a:lnTo>
                    <a:pt x="126" y="15277"/>
                  </a:lnTo>
                  <a:lnTo>
                    <a:pt x="42" y="15735"/>
                  </a:lnTo>
                  <a:lnTo>
                    <a:pt x="1" y="16151"/>
                  </a:lnTo>
                  <a:lnTo>
                    <a:pt x="1" y="16526"/>
                  </a:lnTo>
                  <a:lnTo>
                    <a:pt x="84" y="16859"/>
                  </a:lnTo>
                  <a:lnTo>
                    <a:pt x="126" y="17150"/>
                  </a:lnTo>
                  <a:lnTo>
                    <a:pt x="251" y="17400"/>
                  </a:lnTo>
                  <a:lnTo>
                    <a:pt x="459" y="17816"/>
                  </a:lnTo>
                  <a:lnTo>
                    <a:pt x="625" y="18066"/>
                  </a:lnTo>
                  <a:lnTo>
                    <a:pt x="708" y="18149"/>
                  </a:lnTo>
                  <a:lnTo>
                    <a:pt x="1125" y="18315"/>
                  </a:lnTo>
                  <a:lnTo>
                    <a:pt x="1499" y="18440"/>
                  </a:lnTo>
                  <a:lnTo>
                    <a:pt x="1916" y="18524"/>
                  </a:lnTo>
                  <a:lnTo>
                    <a:pt x="2290" y="18482"/>
                  </a:lnTo>
                  <a:lnTo>
                    <a:pt x="2665" y="18440"/>
                  </a:lnTo>
                  <a:lnTo>
                    <a:pt x="3081" y="18274"/>
                  </a:lnTo>
                  <a:lnTo>
                    <a:pt x="3456" y="18107"/>
                  </a:lnTo>
                  <a:lnTo>
                    <a:pt x="3830" y="17858"/>
                  </a:lnTo>
                  <a:lnTo>
                    <a:pt x="4205" y="17566"/>
                  </a:lnTo>
                  <a:lnTo>
                    <a:pt x="4538" y="17233"/>
                  </a:lnTo>
                  <a:lnTo>
                    <a:pt x="4913" y="16859"/>
                  </a:lnTo>
                  <a:lnTo>
                    <a:pt x="5246" y="16442"/>
                  </a:lnTo>
                  <a:lnTo>
                    <a:pt x="5620" y="15984"/>
                  </a:lnTo>
                  <a:lnTo>
                    <a:pt x="5953" y="15485"/>
                  </a:lnTo>
                  <a:lnTo>
                    <a:pt x="6577" y="14444"/>
                  </a:lnTo>
                  <a:lnTo>
                    <a:pt x="7160" y="13279"/>
                  </a:lnTo>
                  <a:lnTo>
                    <a:pt x="7743" y="12030"/>
                  </a:lnTo>
                  <a:lnTo>
                    <a:pt x="8242" y="10740"/>
                  </a:lnTo>
                  <a:lnTo>
                    <a:pt x="8742" y="9450"/>
                  </a:lnTo>
                  <a:lnTo>
                    <a:pt x="9158" y="8159"/>
                  </a:lnTo>
                  <a:lnTo>
                    <a:pt x="9491" y="6869"/>
                  </a:lnTo>
                  <a:lnTo>
                    <a:pt x="9783" y="5662"/>
                  </a:lnTo>
                  <a:lnTo>
                    <a:pt x="10032" y="4538"/>
                  </a:lnTo>
                  <a:lnTo>
                    <a:pt x="10157" y="3497"/>
                  </a:lnTo>
                  <a:lnTo>
                    <a:pt x="10240" y="2623"/>
                  </a:lnTo>
                  <a:lnTo>
                    <a:pt x="10199" y="1874"/>
                  </a:lnTo>
                  <a:lnTo>
                    <a:pt x="10074" y="1208"/>
                  </a:lnTo>
                  <a:lnTo>
                    <a:pt x="9907" y="708"/>
                  </a:lnTo>
                  <a:lnTo>
                    <a:pt x="9824" y="500"/>
                  </a:lnTo>
                  <a:lnTo>
                    <a:pt x="9699" y="334"/>
                  </a:lnTo>
                  <a:lnTo>
                    <a:pt x="9574" y="209"/>
                  </a:lnTo>
                  <a:lnTo>
                    <a:pt x="9408" y="126"/>
                  </a:lnTo>
                  <a:lnTo>
                    <a:pt x="9283" y="42"/>
                  </a:lnTo>
                  <a:lnTo>
                    <a:pt x="91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5041550" y="1896475"/>
              <a:ext cx="158200" cy="286200"/>
            </a:xfrm>
            <a:custGeom>
              <a:avLst/>
              <a:gdLst/>
              <a:ahLst/>
              <a:cxnLst/>
              <a:rect l="l" t="t" r="r" b="b"/>
              <a:pathLst>
                <a:path w="6328" h="11448" extrusionOk="0">
                  <a:moveTo>
                    <a:pt x="708" y="1"/>
                  </a:moveTo>
                  <a:lnTo>
                    <a:pt x="500" y="42"/>
                  </a:lnTo>
                  <a:lnTo>
                    <a:pt x="333" y="209"/>
                  </a:lnTo>
                  <a:lnTo>
                    <a:pt x="208" y="417"/>
                  </a:lnTo>
                  <a:lnTo>
                    <a:pt x="83" y="750"/>
                  </a:lnTo>
                  <a:lnTo>
                    <a:pt x="42" y="1125"/>
                  </a:lnTo>
                  <a:lnTo>
                    <a:pt x="0" y="1624"/>
                  </a:lnTo>
                  <a:lnTo>
                    <a:pt x="42" y="2165"/>
                  </a:lnTo>
                  <a:lnTo>
                    <a:pt x="125" y="2790"/>
                  </a:lnTo>
                  <a:lnTo>
                    <a:pt x="250" y="3497"/>
                  </a:lnTo>
                  <a:lnTo>
                    <a:pt x="458" y="4246"/>
                  </a:lnTo>
                  <a:lnTo>
                    <a:pt x="666" y="5037"/>
                  </a:lnTo>
                  <a:lnTo>
                    <a:pt x="916" y="5828"/>
                  </a:lnTo>
                  <a:lnTo>
                    <a:pt x="1207" y="6661"/>
                  </a:lnTo>
                  <a:lnTo>
                    <a:pt x="1540" y="7451"/>
                  </a:lnTo>
                  <a:lnTo>
                    <a:pt x="1873" y="8201"/>
                  </a:lnTo>
                  <a:lnTo>
                    <a:pt x="2248" y="8908"/>
                  </a:lnTo>
                  <a:lnTo>
                    <a:pt x="2664" y="9574"/>
                  </a:lnTo>
                  <a:lnTo>
                    <a:pt x="3080" y="10157"/>
                  </a:lnTo>
                  <a:lnTo>
                    <a:pt x="3497" y="10656"/>
                  </a:lnTo>
                  <a:lnTo>
                    <a:pt x="3955" y="11031"/>
                  </a:lnTo>
                  <a:lnTo>
                    <a:pt x="4204" y="11198"/>
                  </a:lnTo>
                  <a:lnTo>
                    <a:pt x="4412" y="11322"/>
                  </a:lnTo>
                  <a:lnTo>
                    <a:pt x="4662" y="11406"/>
                  </a:lnTo>
                  <a:lnTo>
                    <a:pt x="4912" y="11447"/>
                  </a:lnTo>
                  <a:lnTo>
                    <a:pt x="5162" y="11447"/>
                  </a:lnTo>
                  <a:lnTo>
                    <a:pt x="5370" y="11406"/>
                  </a:lnTo>
                  <a:lnTo>
                    <a:pt x="5619" y="11322"/>
                  </a:lnTo>
                  <a:lnTo>
                    <a:pt x="5869" y="11198"/>
                  </a:lnTo>
                  <a:lnTo>
                    <a:pt x="6036" y="11031"/>
                  </a:lnTo>
                  <a:lnTo>
                    <a:pt x="6161" y="10781"/>
                  </a:lnTo>
                  <a:lnTo>
                    <a:pt x="6285" y="10448"/>
                  </a:lnTo>
                  <a:lnTo>
                    <a:pt x="6327" y="10240"/>
                  </a:lnTo>
                  <a:lnTo>
                    <a:pt x="6327" y="9990"/>
                  </a:lnTo>
                  <a:lnTo>
                    <a:pt x="6285" y="9741"/>
                  </a:lnTo>
                  <a:lnTo>
                    <a:pt x="6244" y="9449"/>
                  </a:lnTo>
                  <a:lnTo>
                    <a:pt x="6161" y="9158"/>
                  </a:lnTo>
                  <a:lnTo>
                    <a:pt x="5994" y="8825"/>
                  </a:lnTo>
                  <a:lnTo>
                    <a:pt x="5828" y="8450"/>
                  </a:lnTo>
                  <a:lnTo>
                    <a:pt x="5578" y="8076"/>
                  </a:lnTo>
                  <a:lnTo>
                    <a:pt x="5037" y="7368"/>
                  </a:lnTo>
                  <a:lnTo>
                    <a:pt x="4537" y="6785"/>
                  </a:lnTo>
                  <a:lnTo>
                    <a:pt x="4079" y="6244"/>
                  </a:lnTo>
                  <a:lnTo>
                    <a:pt x="3663" y="5662"/>
                  </a:lnTo>
                  <a:lnTo>
                    <a:pt x="3247" y="5079"/>
                  </a:lnTo>
                  <a:lnTo>
                    <a:pt x="2914" y="4371"/>
                  </a:lnTo>
                  <a:lnTo>
                    <a:pt x="2747" y="3955"/>
                  </a:lnTo>
                  <a:lnTo>
                    <a:pt x="2581" y="3497"/>
                  </a:lnTo>
                  <a:lnTo>
                    <a:pt x="2414" y="2956"/>
                  </a:lnTo>
                  <a:lnTo>
                    <a:pt x="2290" y="2373"/>
                  </a:lnTo>
                  <a:lnTo>
                    <a:pt x="2123" y="1791"/>
                  </a:lnTo>
                  <a:lnTo>
                    <a:pt x="1957" y="1291"/>
                  </a:lnTo>
                  <a:lnTo>
                    <a:pt x="1748" y="875"/>
                  </a:lnTo>
                  <a:lnTo>
                    <a:pt x="1540" y="542"/>
                  </a:lnTo>
                  <a:lnTo>
                    <a:pt x="1332" y="292"/>
                  </a:lnTo>
                  <a:lnTo>
                    <a:pt x="1124" y="84"/>
                  </a:lnTo>
                  <a:lnTo>
                    <a:pt x="8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5304825" y="1618650"/>
              <a:ext cx="162350" cy="565050"/>
            </a:xfrm>
            <a:custGeom>
              <a:avLst/>
              <a:gdLst/>
              <a:ahLst/>
              <a:cxnLst/>
              <a:rect l="l" t="t" r="r" b="b"/>
              <a:pathLst>
                <a:path w="6494" h="22602" extrusionOk="0">
                  <a:moveTo>
                    <a:pt x="3580" y="0"/>
                  </a:moveTo>
                  <a:lnTo>
                    <a:pt x="3413" y="83"/>
                  </a:lnTo>
                  <a:lnTo>
                    <a:pt x="3247" y="167"/>
                  </a:lnTo>
                  <a:lnTo>
                    <a:pt x="3080" y="291"/>
                  </a:lnTo>
                  <a:lnTo>
                    <a:pt x="2955" y="416"/>
                  </a:lnTo>
                  <a:lnTo>
                    <a:pt x="2831" y="583"/>
                  </a:lnTo>
                  <a:lnTo>
                    <a:pt x="2664" y="999"/>
                  </a:lnTo>
                  <a:lnTo>
                    <a:pt x="2498" y="1499"/>
                  </a:lnTo>
                  <a:lnTo>
                    <a:pt x="2414" y="2040"/>
                  </a:lnTo>
                  <a:lnTo>
                    <a:pt x="2331" y="2706"/>
                  </a:lnTo>
                  <a:lnTo>
                    <a:pt x="2289" y="4121"/>
                  </a:lnTo>
                  <a:lnTo>
                    <a:pt x="2248" y="5703"/>
                  </a:lnTo>
                  <a:lnTo>
                    <a:pt x="2206" y="7368"/>
                  </a:lnTo>
                  <a:lnTo>
                    <a:pt x="2165" y="8158"/>
                  </a:lnTo>
                  <a:lnTo>
                    <a:pt x="2123" y="8991"/>
                  </a:lnTo>
                  <a:lnTo>
                    <a:pt x="2040" y="9740"/>
                  </a:lnTo>
                  <a:lnTo>
                    <a:pt x="1915" y="10489"/>
                  </a:lnTo>
                  <a:lnTo>
                    <a:pt x="1623" y="11946"/>
                  </a:lnTo>
                  <a:lnTo>
                    <a:pt x="1290" y="13278"/>
                  </a:lnTo>
                  <a:lnTo>
                    <a:pt x="916" y="14610"/>
                  </a:lnTo>
                  <a:lnTo>
                    <a:pt x="583" y="15817"/>
                  </a:lnTo>
                  <a:lnTo>
                    <a:pt x="250" y="17066"/>
                  </a:lnTo>
                  <a:lnTo>
                    <a:pt x="167" y="17649"/>
                  </a:lnTo>
                  <a:lnTo>
                    <a:pt x="83" y="18231"/>
                  </a:lnTo>
                  <a:lnTo>
                    <a:pt x="0" y="18814"/>
                  </a:lnTo>
                  <a:lnTo>
                    <a:pt x="0" y="19439"/>
                  </a:lnTo>
                  <a:lnTo>
                    <a:pt x="0" y="19980"/>
                  </a:lnTo>
                  <a:lnTo>
                    <a:pt x="83" y="20479"/>
                  </a:lnTo>
                  <a:lnTo>
                    <a:pt x="208" y="20895"/>
                  </a:lnTo>
                  <a:lnTo>
                    <a:pt x="375" y="21228"/>
                  </a:lnTo>
                  <a:lnTo>
                    <a:pt x="583" y="21561"/>
                  </a:lnTo>
                  <a:lnTo>
                    <a:pt x="791" y="21811"/>
                  </a:lnTo>
                  <a:lnTo>
                    <a:pt x="1041" y="22019"/>
                  </a:lnTo>
                  <a:lnTo>
                    <a:pt x="1249" y="22186"/>
                  </a:lnTo>
                  <a:lnTo>
                    <a:pt x="1499" y="22311"/>
                  </a:lnTo>
                  <a:lnTo>
                    <a:pt x="1748" y="22394"/>
                  </a:lnTo>
                  <a:lnTo>
                    <a:pt x="2123" y="22519"/>
                  </a:lnTo>
                  <a:lnTo>
                    <a:pt x="2414" y="22560"/>
                  </a:lnTo>
                  <a:lnTo>
                    <a:pt x="2539" y="22560"/>
                  </a:lnTo>
                  <a:lnTo>
                    <a:pt x="2872" y="22602"/>
                  </a:lnTo>
                  <a:lnTo>
                    <a:pt x="3455" y="22602"/>
                  </a:lnTo>
                  <a:lnTo>
                    <a:pt x="3705" y="22560"/>
                  </a:lnTo>
                  <a:lnTo>
                    <a:pt x="3954" y="22477"/>
                  </a:lnTo>
                  <a:lnTo>
                    <a:pt x="4163" y="22394"/>
                  </a:lnTo>
                  <a:lnTo>
                    <a:pt x="4371" y="22269"/>
                  </a:lnTo>
                  <a:lnTo>
                    <a:pt x="4579" y="22144"/>
                  </a:lnTo>
                  <a:lnTo>
                    <a:pt x="4912" y="21811"/>
                  </a:lnTo>
                  <a:lnTo>
                    <a:pt x="5203" y="21436"/>
                  </a:lnTo>
                  <a:lnTo>
                    <a:pt x="5453" y="20979"/>
                  </a:lnTo>
                  <a:lnTo>
                    <a:pt x="5661" y="20438"/>
                  </a:lnTo>
                  <a:lnTo>
                    <a:pt x="5828" y="19896"/>
                  </a:lnTo>
                  <a:lnTo>
                    <a:pt x="5952" y="19272"/>
                  </a:lnTo>
                  <a:lnTo>
                    <a:pt x="6036" y="18648"/>
                  </a:lnTo>
                  <a:lnTo>
                    <a:pt x="6119" y="17982"/>
                  </a:lnTo>
                  <a:lnTo>
                    <a:pt x="6202" y="16650"/>
                  </a:lnTo>
                  <a:lnTo>
                    <a:pt x="6285" y="15318"/>
                  </a:lnTo>
                  <a:lnTo>
                    <a:pt x="6369" y="13694"/>
                  </a:lnTo>
                  <a:lnTo>
                    <a:pt x="6452" y="11572"/>
                  </a:lnTo>
                  <a:lnTo>
                    <a:pt x="6494" y="9116"/>
                  </a:lnTo>
                  <a:lnTo>
                    <a:pt x="6452" y="7867"/>
                  </a:lnTo>
                  <a:lnTo>
                    <a:pt x="6410" y="6618"/>
                  </a:lnTo>
                  <a:lnTo>
                    <a:pt x="6327" y="5411"/>
                  </a:lnTo>
                  <a:lnTo>
                    <a:pt x="6202" y="4246"/>
                  </a:lnTo>
                  <a:lnTo>
                    <a:pt x="6036" y="3205"/>
                  </a:lnTo>
                  <a:lnTo>
                    <a:pt x="5786" y="2248"/>
                  </a:lnTo>
                  <a:lnTo>
                    <a:pt x="5661" y="1790"/>
                  </a:lnTo>
                  <a:lnTo>
                    <a:pt x="5495" y="1415"/>
                  </a:lnTo>
                  <a:lnTo>
                    <a:pt x="5328" y="1082"/>
                  </a:lnTo>
                  <a:lnTo>
                    <a:pt x="5162" y="749"/>
                  </a:lnTo>
                  <a:lnTo>
                    <a:pt x="4953" y="500"/>
                  </a:lnTo>
                  <a:lnTo>
                    <a:pt x="4704" y="291"/>
                  </a:lnTo>
                  <a:lnTo>
                    <a:pt x="4454" y="125"/>
                  </a:lnTo>
                  <a:lnTo>
                    <a:pt x="4204" y="42"/>
                  </a:lnTo>
                  <a:lnTo>
                    <a:pt x="39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5171625" y="1921450"/>
              <a:ext cx="309075" cy="522400"/>
            </a:xfrm>
            <a:custGeom>
              <a:avLst/>
              <a:gdLst/>
              <a:ahLst/>
              <a:cxnLst/>
              <a:rect l="l" t="t" r="r" b="b"/>
              <a:pathLst>
                <a:path w="12363" h="20896" fill="none" extrusionOk="0">
                  <a:moveTo>
                    <a:pt x="12363" y="417"/>
                  </a:moveTo>
                  <a:lnTo>
                    <a:pt x="12363" y="417"/>
                  </a:lnTo>
                  <a:lnTo>
                    <a:pt x="12279" y="1083"/>
                  </a:lnTo>
                  <a:lnTo>
                    <a:pt x="12113" y="2914"/>
                  </a:lnTo>
                  <a:lnTo>
                    <a:pt x="11946" y="4163"/>
                  </a:lnTo>
                  <a:lnTo>
                    <a:pt x="11697" y="5578"/>
                  </a:lnTo>
                  <a:lnTo>
                    <a:pt x="11447" y="7160"/>
                  </a:lnTo>
                  <a:lnTo>
                    <a:pt x="11156" y="8783"/>
                  </a:lnTo>
                  <a:lnTo>
                    <a:pt x="10781" y="10490"/>
                  </a:lnTo>
                  <a:lnTo>
                    <a:pt x="10323" y="12238"/>
                  </a:lnTo>
                  <a:lnTo>
                    <a:pt x="9824" y="13945"/>
                  </a:lnTo>
                  <a:lnTo>
                    <a:pt x="9241" y="15610"/>
                  </a:lnTo>
                  <a:lnTo>
                    <a:pt x="8949" y="16401"/>
                  </a:lnTo>
                  <a:lnTo>
                    <a:pt x="8616" y="17150"/>
                  </a:lnTo>
                  <a:lnTo>
                    <a:pt x="8242" y="17899"/>
                  </a:lnTo>
                  <a:lnTo>
                    <a:pt x="7867" y="18607"/>
                  </a:lnTo>
                  <a:lnTo>
                    <a:pt x="7493" y="19231"/>
                  </a:lnTo>
                  <a:lnTo>
                    <a:pt x="7076" y="19855"/>
                  </a:lnTo>
                  <a:lnTo>
                    <a:pt x="6660" y="20396"/>
                  </a:lnTo>
                  <a:lnTo>
                    <a:pt x="6202" y="20896"/>
                  </a:lnTo>
                  <a:lnTo>
                    <a:pt x="6202" y="20896"/>
                  </a:lnTo>
                  <a:lnTo>
                    <a:pt x="5536" y="20147"/>
                  </a:lnTo>
                  <a:lnTo>
                    <a:pt x="4954" y="19356"/>
                  </a:lnTo>
                  <a:lnTo>
                    <a:pt x="4371" y="18565"/>
                  </a:lnTo>
                  <a:lnTo>
                    <a:pt x="3871" y="17774"/>
                  </a:lnTo>
                  <a:lnTo>
                    <a:pt x="3372" y="16942"/>
                  </a:lnTo>
                  <a:lnTo>
                    <a:pt x="2956" y="16068"/>
                  </a:lnTo>
                  <a:lnTo>
                    <a:pt x="2539" y="15193"/>
                  </a:lnTo>
                  <a:lnTo>
                    <a:pt x="2206" y="14361"/>
                  </a:lnTo>
                  <a:lnTo>
                    <a:pt x="1873" y="13487"/>
                  </a:lnTo>
                  <a:lnTo>
                    <a:pt x="1582" y="12613"/>
                  </a:lnTo>
                  <a:lnTo>
                    <a:pt x="1332" y="11739"/>
                  </a:lnTo>
                  <a:lnTo>
                    <a:pt x="1082" y="10865"/>
                  </a:lnTo>
                  <a:lnTo>
                    <a:pt x="708" y="9158"/>
                  </a:lnTo>
                  <a:lnTo>
                    <a:pt x="416" y="7535"/>
                  </a:lnTo>
                  <a:lnTo>
                    <a:pt x="250" y="5995"/>
                  </a:lnTo>
                  <a:lnTo>
                    <a:pt x="83" y="4579"/>
                  </a:lnTo>
                  <a:lnTo>
                    <a:pt x="42" y="3289"/>
                  </a:lnTo>
                  <a:lnTo>
                    <a:pt x="0" y="2165"/>
                  </a:lnTo>
                  <a:lnTo>
                    <a:pt x="42" y="583"/>
                  </a:lnTo>
                  <a:lnTo>
                    <a:pt x="83" y="1"/>
                  </a:lnTo>
                </a:path>
              </a:pathLst>
            </a:custGeom>
            <a:noFill/>
            <a:ln w="3125" cap="rnd" cmpd="sng">
              <a:solidFill>
                <a:srgbClr val="25454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5191400" y="1921450"/>
              <a:ext cx="111350" cy="389225"/>
            </a:xfrm>
            <a:custGeom>
              <a:avLst/>
              <a:gdLst/>
              <a:ahLst/>
              <a:cxnLst/>
              <a:rect l="l" t="t" r="r" b="b"/>
              <a:pathLst>
                <a:path w="4454" h="15569" extrusionOk="0">
                  <a:moveTo>
                    <a:pt x="1873" y="1"/>
                  </a:moveTo>
                  <a:lnTo>
                    <a:pt x="1582" y="42"/>
                  </a:lnTo>
                  <a:lnTo>
                    <a:pt x="1374" y="126"/>
                  </a:lnTo>
                  <a:lnTo>
                    <a:pt x="1207" y="209"/>
                  </a:lnTo>
                  <a:lnTo>
                    <a:pt x="1041" y="375"/>
                  </a:lnTo>
                  <a:lnTo>
                    <a:pt x="916" y="542"/>
                  </a:lnTo>
                  <a:lnTo>
                    <a:pt x="791" y="750"/>
                  </a:lnTo>
                  <a:lnTo>
                    <a:pt x="666" y="1000"/>
                  </a:lnTo>
                  <a:lnTo>
                    <a:pt x="458" y="1541"/>
                  </a:lnTo>
                  <a:lnTo>
                    <a:pt x="333" y="2207"/>
                  </a:lnTo>
                  <a:lnTo>
                    <a:pt x="208" y="2956"/>
                  </a:lnTo>
                  <a:lnTo>
                    <a:pt x="83" y="3747"/>
                  </a:lnTo>
                  <a:lnTo>
                    <a:pt x="42" y="4579"/>
                  </a:lnTo>
                  <a:lnTo>
                    <a:pt x="0" y="6286"/>
                  </a:lnTo>
                  <a:lnTo>
                    <a:pt x="0" y="7951"/>
                  </a:lnTo>
                  <a:lnTo>
                    <a:pt x="83" y="9449"/>
                  </a:lnTo>
                  <a:lnTo>
                    <a:pt x="125" y="10573"/>
                  </a:lnTo>
                  <a:lnTo>
                    <a:pt x="167" y="11489"/>
                  </a:lnTo>
                  <a:lnTo>
                    <a:pt x="250" y="12405"/>
                  </a:lnTo>
                  <a:lnTo>
                    <a:pt x="375" y="13279"/>
                  </a:lnTo>
                  <a:lnTo>
                    <a:pt x="458" y="13695"/>
                  </a:lnTo>
                  <a:lnTo>
                    <a:pt x="541" y="14111"/>
                  </a:lnTo>
                  <a:lnTo>
                    <a:pt x="708" y="14444"/>
                  </a:lnTo>
                  <a:lnTo>
                    <a:pt x="874" y="14777"/>
                  </a:lnTo>
                  <a:lnTo>
                    <a:pt x="1041" y="15027"/>
                  </a:lnTo>
                  <a:lnTo>
                    <a:pt x="1290" y="15277"/>
                  </a:lnTo>
                  <a:lnTo>
                    <a:pt x="1582" y="15443"/>
                  </a:lnTo>
                  <a:lnTo>
                    <a:pt x="1915" y="15526"/>
                  </a:lnTo>
                  <a:lnTo>
                    <a:pt x="2289" y="15568"/>
                  </a:lnTo>
                  <a:lnTo>
                    <a:pt x="2706" y="15526"/>
                  </a:lnTo>
                  <a:lnTo>
                    <a:pt x="2955" y="15485"/>
                  </a:lnTo>
                  <a:lnTo>
                    <a:pt x="3247" y="15443"/>
                  </a:lnTo>
                  <a:lnTo>
                    <a:pt x="3580" y="15277"/>
                  </a:lnTo>
                  <a:lnTo>
                    <a:pt x="3746" y="15152"/>
                  </a:lnTo>
                  <a:lnTo>
                    <a:pt x="3913" y="15027"/>
                  </a:lnTo>
                  <a:lnTo>
                    <a:pt x="4038" y="14860"/>
                  </a:lnTo>
                  <a:lnTo>
                    <a:pt x="4163" y="14652"/>
                  </a:lnTo>
                  <a:lnTo>
                    <a:pt x="4287" y="14403"/>
                  </a:lnTo>
                  <a:lnTo>
                    <a:pt x="4371" y="14111"/>
                  </a:lnTo>
                  <a:lnTo>
                    <a:pt x="4454" y="13778"/>
                  </a:lnTo>
                  <a:lnTo>
                    <a:pt x="4454" y="13404"/>
                  </a:lnTo>
                  <a:lnTo>
                    <a:pt x="4454" y="12987"/>
                  </a:lnTo>
                  <a:lnTo>
                    <a:pt x="4412" y="12571"/>
                  </a:lnTo>
                  <a:lnTo>
                    <a:pt x="4246" y="11739"/>
                  </a:lnTo>
                  <a:lnTo>
                    <a:pt x="4079" y="10906"/>
                  </a:lnTo>
                  <a:lnTo>
                    <a:pt x="3830" y="10074"/>
                  </a:lnTo>
                  <a:lnTo>
                    <a:pt x="3580" y="9158"/>
                  </a:lnTo>
                  <a:lnTo>
                    <a:pt x="3330" y="8242"/>
                  </a:lnTo>
                  <a:lnTo>
                    <a:pt x="3122" y="7243"/>
                  </a:lnTo>
                  <a:lnTo>
                    <a:pt x="2997" y="6203"/>
                  </a:lnTo>
                  <a:lnTo>
                    <a:pt x="2914" y="5079"/>
                  </a:lnTo>
                  <a:lnTo>
                    <a:pt x="2914" y="3955"/>
                  </a:lnTo>
                  <a:lnTo>
                    <a:pt x="2914" y="2873"/>
                  </a:lnTo>
                  <a:lnTo>
                    <a:pt x="2831" y="1874"/>
                  </a:lnTo>
                  <a:lnTo>
                    <a:pt x="2789" y="1416"/>
                  </a:lnTo>
                  <a:lnTo>
                    <a:pt x="2747" y="1041"/>
                  </a:lnTo>
                  <a:lnTo>
                    <a:pt x="2622" y="708"/>
                  </a:lnTo>
                  <a:lnTo>
                    <a:pt x="2498" y="417"/>
                  </a:lnTo>
                  <a:lnTo>
                    <a:pt x="2331" y="209"/>
                  </a:lnTo>
                  <a:lnTo>
                    <a:pt x="2123" y="84"/>
                  </a:lnTo>
                  <a:lnTo>
                    <a:pt x="18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5258000" y="2120200"/>
              <a:ext cx="128000" cy="323650"/>
            </a:xfrm>
            <a:custGeom>
              <a:avLst/>
              <a:gdLst/>
              <a:ahLst/>
              <a:cxnLst/>
              <a:rect l="l" t="t" r="r" b="b"/>
              <a:pathLst>
                <a:path w="5120" h="12946" fill="none" extrusionOk="0">
                  <a:moveTo>
                    <a:pt x="0" y="6453"/>
                  </a:moveTo>
                  <a:lnTo>
                    <a:pt x="0" y="6453"/>
                  </a:lnTo>
                  <a:lnTo>
                    <a:pt x="125" y="7035"/>
                  </a:lnTo>
                  <a:lnTo>
                    <a:pt x="291" y="7701"/>
                  </a:lnTo>
                  <a:lnTo>
                    <a:pt x="583" y="8534"/>
                  </a:lnTo>
                  <a:lnTo>
                    <a:pt x="957" y="9533"/>
                  </a:lnTo>
                  <a:lnTo>
                    <a:pt x="1415" y="10615"/>
                  </a:lnTo>
                  <a:lnTo>
                    <a:pt x="2040" y="11780"/>
                  </a:lnTo>
                  <a:lnTo>
                    <a:pt x="2373" y="12363"/>
                  </a:lnTo>
                  <a:lnTo>
                    <a:pt x="2747" y="12946"/>
                  </a:lnTo>
                  <a:lnTo>
                    <a:pt x="2747" y="12946"/>
                  </a:lnTo>
                  <a:lnTo>
                    <a:pt x="3039" y="11864"/>
                  </a:lnTo>
                  <a:lnTo>
                    <a:pt x="3288" y="10782"/>
                  </a:lnTo>
                  <a:lnTo>
                    <a:pt x="3788" y="8575"/>
                  </a:lnTo>
                  <a:lnTo>
                    <a:pt x="4162" y="6369"/>
                  </a:lnTo>
                  <a:lnTo>
                    <a:pt x="4495" y="4371"/>
                  </a:lnTo>
                  <a:lnTo>
                    <a:pt x="4787" y="2623"/>
                  </a:lnTo>
                  <a:lnTo>
                    <a:pt x="4953" y="1250"/>
                  </a:lnTo>
                  <a:lnTo>
                    <a:pt x="5120" y="1"/>
                  </a:lnTo>
                </a:path>
              </a:pathLst>
            </a:custGeom>
            <a:noFill/>
            <a:ln w="3125" cap="rnd" cmpd="sng">
              <a:solidFill>
                <a:srgbClr val="3C68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5188275" y="2383475"/>
              <a:ext cx="279950" cy="368400"/>
            </a:xfrm>
            <a:custGeom>
              <a:avLst/>
              <a:gdLst/>
              <a:ahLst/>
              <a:cxnLst/>
              <a:rect l="l" t="t" r="r" b="b"/>
              <a:pathLst>
                <a:path w="11198" h="14736" extrusionOk="0">
                  <a:moveTo>
                    <a:pt x="0" y="1"/>
                  </a:moveTo>
                  <a:lnTo>
                    <a:pt x="2331" y="14736"/>
                  </a:lnTo>
                  <a:lnTo>
                    <a:pt x="8866" y="14736"/>
                  </a:lnTo>
                  <a:lnTo>
                    <a:pt x="11197" y="1"/>
                  </a:lnTo>
                  <a:close/>
                </a:path>
              </a:pathLst>
            </a:custGeom>
            <a:solidFill>
              <a:srgbClr val="B97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13"/>
          <p:cNvSpPr txBox="1">
            <a:spLocks noGrp="1"/>
          </p:cNvSpPr>
          <p:nvPr>
            <p:ph type="subTitle" idx="1"/>
          </p:nvPr>
        </p:nvSpPr>
        <p:spPr>
          <a:xfrm>
            <a:off x="2118775" y="2005922"/>
            <a:ext cx="2148900" cy="4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2"/>
          </p:nvPr>
        </p:nvSpPr>
        <p:spPr>
          <a:xfrm>
            <a:off x="5760250" y="2005922"/>
            <a:ext cx="2148900" cy="4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3"/>
          </p:nvPr>
        </p:nvSpPr>
        <p:spPr>
          <a:xfrm>
            <a:off x="5760250" y="3389428"/>
            <a:ext cx="2148900" cy="4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4"/>
          </p:nvPr>
        </p:nvSpPr>
        <p:spPr>
          <a:xfrm>
            <a:off x="2118775" y="1189425"/>
            <a:ext cx="21489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5"/>
          </p:nvPr>
        </p:nvSpPr>
        <p:spPr>
          <a:xfrm>
            <a:off x="5760202" y="1189425"/>
            <a:ext cx="21489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6"/>
          </p:nvPr>
        </p:nvSpPr>
        <p:spPr>
          <a:xfrm>
            <a:off x="5760225" y="2581225"/>
            <a:ext cx="21489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title" idx="7" hasCustomPrompt="1"/>
          </p:nvPr>
        </p:nvSpPr>
        <p:spPr>
          <a:xfrm>
            <a:off x="1006250" y="1352837"/>
            <a:ext cx="992400" cy="970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title" idx="8" hasCustomPrompt="1"/>
          </p:nvPr>
        </p:nvSpPr>
        <p:spPr>
          <a:xfrm>
            <a:off x="4658475" y="1352825"/>
            <a:ext cx="970800" cy="970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>
            <a:spLocks noGrp="1"/>
          </p:cNvSpPr>
          <p:nvPr>
            <p:ph type="title" idx="9" hasCustomPrompt="1"/>
          </p:nvPr>
        </p:nvSpPr>
        <p:spPr>
          <a:xfrm>
            <a:off x="4647675" y="2744750"/>
            <a:ext cx="992400" cy="970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13"/>
          </p:nvPr>
        </p:nvSpPr>
        <p:spPr>
          <a:xfrm>
            <a:off x="2118775" y="3389428"/>
            <a:ext cx="2148900" cy="4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4"/>
          </p:nvPr>
        </p:nvSpPr>
        <p:spPr>
          <a:xfrm>
            <a:off x="2118775" y="2581225"/>
            <a:ext cx="21489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title" idx="15" hasCustomPrompt="1"/>
          </p:nvPr>
        </p:nvSpPr>
        <p:spPr>
          <a:xfrm>
            <a:off x="1006250" y="2744750"/>
            <a:ext cx="992400" cy="970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0" name="Google Shape;230;p13"/>
          <p:cNvSpPr/>
          <p:nvPr/>
        </p:nvSpPr>
        <p:spPr>
          <a:xfrm>
            <a:off x="-360525" y="3007575"/>
            <a:ext cx="910545" cy="1868022"/>
          </a:xfrm>
          <a:custGeom>
            <a:avLst/>
            <a:gdLst/>
            <a:ahLst/>
            <a:cxnLst/>
            <a:rect l="l" t="t" r="r" b="b"/>
            <a:pathLst>
              <a:path w="17733" h="36380" extrusionOk="0">
                <a:moveTo>
                  <a:pt x="3289" y="9282"/>
                </a:moveTo>
                <a:lnTo>
                  <a:pt x="3705" y="9324"/>
                </a:lnTo>
                <a:lnTo>
                  <a:pt x="4080" y="9366"/>
                </a:lnTo>
                <a:lnTo>
                  <a:pt x="4496" y="9491"/>
                </a:lnTo>
                <a:lnTo>
                  <a:pt x="4829" y="9657"/>
                </a:lnTo>
                <a:lnTo>
                  <a:pt x="4579" y="10281"/>
                </a:lnTo>
                <a:lnTo>
                  <a:pt x="4288" y="10906"/>
                </a:lnTo>
                <a:lnTo>
                  <a:pt x="3955" y="11530"/>
                </a:lnTo>
                <a:lnTo>
                  <a:pt x="3580" y="12113"/>
                </a:lnTo>
                <a:lnTo>
                  <a:pt x="3123" y="12779"/>
                </a:lnTo>
                <a:lnTo>
                  <a:pt x="2706" y="13445"/>
                </a:lnTo>
                <a:lnTo>
                  <a:pt x="2290" y="14111"/>
                </a:lnTo>
                <a:lnTo>
                  <a:pt x="1957" y="14818"/>
                </a:lnTo>
                <a:lnTo>
                  <a:pt x="1499" y="14152"/>
                </a:lnTo>
                <a:lnTo>
                  <a:pt x="1291" y="13819"/>
                </a:lnTo>
                <a:lnTo>
                  <a:pt x="1083" y="13445"/>
                </a:lnTo>
                <a:lnTo>
                  <a:pt x="958" y="13070"/>
                </a:lnTo>
                <a:lnTo>
                  <a:pt x="833" y="12654"/>
                </a:lnTo>
                <a:lnTo>
                  <a:pt x="750" y="12279"/>
                </a:lnTo>
                <a:lnTo>
                  <a:pt x="750" y="11905"/>
                </a:lnTo>
                <a:lnTo>
                  <a:pt x="750" y="11613"/>
                </a:lnTo>
                <a:lnTo>
                  <a:pt x="792" y="11364"/>
                </a:lnTo>
                <a:lnTo>
                  <a:pt x="875" y="11072"/>
                </a:lnTo>
                <a:lnTo>
                  <a:pt x="958" y="10864"/>
                </a:lnTo>
                <a:lnTo>
                  <a:pt x="1125" y="10614"/>
                </a:lnTo>
                <a:lnTo>
                  <a:pt x="1291" y="10365"/>
                </a:lnTo>
                <a:lnTo>
                  <a:pt x="1458" y="10157"/>
                </a:lnTo>
                <a:lnTo>
                  <a:pt x="1707" y="9948"/>
                </a:lnTo>
                <a:lnTo>
                  <a:pt x="2082" y="9657"/>
                </a:lnTo>
                <a:lnTo>
                  <a:pt x="2498" y="9449"/>
                </a:lnTo>
                <a:lnTo>
                  <a:pt x="2914" y="9324"/>
                </a:lnTo>
                <a:lnTo>
                  <a:pt x="3289" y="9282"/>
                </a:lnTo>
                <a:close/>
                <a:moveTo>
                  <a:pt x="14486" y="9282"/>
                </a:moveTo>
                <a:lnTo>
                  <a:pt x="14861" y="9324"/>
                </a:lnTo>
                <a:lnTo>
                  <a:pt x="15277" y="9449"/>
                </a:lnTo>
                <a:lnTo>
                  <a:pt x="15693" y="9657"/>
                </a:lnTo>
                <a:lnTo>
                  <a:pt x="16068" y="9948"/>
                </a:lnTo>
                <a:lnTo>
                  <a:pt x="16317" y="10157"/>
                </a:lnTo>
                <a:lnTo>
                  <a:pt x="16484" y="10365"/>
                </a:lnTo>
                <a:lnTo>
                  <a:pt x="16650" y="10614"/>
                </a:lnTo>
                <a:lnTo>
                  <a:pt x="16775" y="10864"/>
                </a:lnTo>
                <a:lnTo>
                  <a:pt x="16900" y="11072"/>
                </a:lnTo>
                <a:lnTo>
                  <a:pt x="16983" y="11364"/>
                </a:lnTo>
                <a:lnTo>
                  <a:pt x="17025" y="11613"/>
                </a:lnTo>
                <a:lnTo>
                  <a:pt x="17025" y="11905"/>
                </a:lnTo>
                <a:lnTo>
                  <a:pt x="17025" y="12279"/>
                </a:lnTo>
                <a:lnTo>
                  <a:pt x="16942" y="12654"/>
                </a:lnTo>
                <a:lnTo>
                  <a:pt x="16817" y="13070"/>
                </a:lnTo>
                <a:lnTo>
                  <a:pt x="16650" y="13445"/>
                </a:lnTo>
                <a:lnTo>
                  <a:pt x="16484" y="13819"/>
                </a:lnTo>
                <a:lnTo>
                  <a:pt x="16276" y="14152"/>
                </a:lnTo>
                <a:lnTo>
                  <a:pt x="15818" y="14818"/>
                </a:lnTo>
                <a:lnTo>
                  <a:pt x="15443" y="14111"/>
                </a:lnTo>
                <a:lnTo>
                  <a:pt x="15069" y="13445"/>
                </a:lnTo>
                <a:lnTo>
                  <a:pt x="14652" y="12779"/>
                </a:lnTo>
                <a:lnTo>
                  <a:pt x="14195" y="12113"/>
                </a:lnTo>
                <a:lnTo>
                  <a:pt x="13820" y="11530"/>
                </a:lnTo>
                <a:lnTo>
                  <a:pt x="13487" y="10906"/>
                </a:lnTo>
                <a:lnTo>
                  <a:pt x="13196" y="10281"/>
                </a:lnTo>
                <a:lnTo>
                  <a:pt x="12946" y="9657"/>
                </a:lnTo>
                <a:lnTo>
                  <a:pt x="13279" y="9491"/>
                </a:lnTo>
                <a:lnTo>
                  <a:pt x="13695" y="9407"/>
                </a:lnTo>
                <a:lnTo>
                  <a:pt x="14070" y="9324"/>
                </a:lnTo>
                <a:lnTo>
                  <a:pt x="14486" y="9282"/>
                </a:lnTo>
                <a:close/>
                <a:moveTo>
                  <a:pt x="5287" y="0"/>
                </a:moveTo>
                <a:lnTo>
                  <a:pt x="5454" y="750"/>
                </a:lnTo>
                <a:lnTo>
                  <a:pt x="5578" y="1665"/>
                </a:lnTo>
                <a:lnTo>
                  <a:pt x="5703" y="2789"/>
                </a:lnTo>
                <a:lnTo>
                  <a:pt x="5745" y="3455"/>
                </a:lnTo>
                <a:lnTo>
                  <a:pt x="5787" y="4163"/>
                </a:lnTo>
                <a:lnTo>
                  <a:pt x="5745" y="4912"/>
                </a:lnTo>
                <a:lnTo>
                  <a:pt x="5703" y="5703"/>
                </a:lnTo>
                <a:lnTo>
                  <a:pt x="5620" y="6494"/>
                </a:lnTo>
                <a:lnTo>
                  <a:pt x="5495" y="7284"/>
                </a:lnTo>
                <a:lnTo>
                  <a:pt x="5329" y="8117"/>
                </a:lnTo>
                <a:lnTo>
                  <a:pt x="5079" y="8991"/>
                </a:lnTo>
                <a:lnTo>
                  <a:pt x="4621" y="8783"/>
                </a:lnTo>
                <a:lnTo>
                  <a:pt x="4163" y="8658"/>
                </a:lnTo>
                <a:lnTo>
                  <a:pt x="3664" y="8575"/>
                </a:lnTo>
                <a:lnTo>
                  <a:pt x="3164" y="8575"/>
                </a:lnTo>
                <a:lnTo>
                  <a:pt x="2665" y="8658"/>
                </a:lnTo>
                <a:lnTo>
                  <a:pt x="2165" y="8825"/>
                </a:lnTo>
                <a:lnTo>
                  <a:pt x="1707" y="9033"/>
                </a:lnTo>
                <a:lnTo>
                  <a:pt x="1208" y="9407"/>
                </a:lnTo>
                <a:lnTo>
                  <a:pt x="958" y="9657"/>
                </a:lnTo>
                <a:lnTo>
                  <a:pt x="708" y="9948"/>
                </a:lnTo>
                <a:lnTo>
                  <a:pt x="500" y="10240"/>
                </a:lnTo>
                <a:lnTo>
                  <a:pt x="334" y="10531"/>
                </a:lnTo>
                <a:lnTo>
                  <a:pt x="167" y="10864"/>
                </a:lnTo>
                <a:lnTo>
                  <a:pt x="84" y="11197"/>
                </a:lnTo>
                <a:lnTo>
                  <a:pt x="42" y="11530"/>
                </a:lnTo>
                <a:lnTo>
                  <a:pt x="1" y="11905"/>
                </a:lnTo>
                <a:lnTo>
                  <a:pt x="42" y="12404"/>
                </a:lnTo>
                <a:lnTo>
                  <a:pt x="167" y="12904"/>
                </a:lnTo>
                <a:lnTo>
                  <a:pt x="334" y="13403"/>
                </a:lnTo>
                <a:lnTo>
                  <a:pt x="500" y="13861"/>
                </a:lnTo>
                <a:lnTo>
                  <a:pt x="750" y="14319"/>
                </a:lnTo>
                <a:lnTo>
                  <a:pt x="1041" y="14777"/>
                </a:lnTo>
                <a:lnTo>
                  <a:pt x="1583" y="15568"/>
                </a:lnTo>
                <a:lnTo>
                  <a:pt x="1250" y="16400"/>
                </a:lnTo>
                <a:lnTo>
                  <a:pt x="958" y="17316"/>
                </a:lnTo>
                <a:lnTo>
                  <a:pt x="708" y="18232"/>
                </a:lnTo>
                <a:lnTo>
                  <a:pt x="542" y="19189"/>
                </a:lnTo>
                <a:lnTo>
                  <a:pt x="417" y="20230"/>
                </a:lnTo>
                <a:lnTo>
                  <a:pt x="375" y="21312"/>
                </a:lnTo>
                <a:lnTo>
                  <a:pt x="375" y="22436"/>
                </a:lnTo>
                <a:lnTo>
                  <a:pt x="459" y="23643"/>
                </a:lnTo>
                <a:lnTo>
                  <a:pt x="584" y="24933"/>
                </a:lnTo>
                <a:lnTo>
                  <a:pt x="833" y="26307"/>
                </a:lnTo>
                <a:lnTo>
                  <a:pt x="1125" y="27722"/>
                </a:lnTo>
                <a:lnTo>
                  <a:pt x="1541" y="29262"/>
                </a:lnTo>
                <a:lnTo>
                  <a:pt x="1999" y="30885"/>
                </a:lnTo>
                <a:lnTo>
                  <a:pt x="2581" y="32592"/>
                </a:lnTo>
                <a:lnTo>
                  <a:pt x="3247" y="34423"/>
                </a:lnTo>
                <a:lnTo>
                  <a:pt x="3997" y="36380"/>
                </a:lnTo>
                <a:lnTo>
                  <a:pt x="13778" y="36380"/>
                </a:lnTo>
                <a:lnTo>
                  <a:pt x="14528" y="34423"/>
                </a:lnTo>
                <a:lnTo>
                  <a:pt x="15194" y="32592"/>
                </a:lnTo>
                <a:lnTo>
                  <a:pt x="15776" y="30885"/>
                </a:lnTo>
                <a:lnTo>
                  <a:pt x="16234" y="29262"/>
                </a:lnTo>
                <a:lnTo>
                  <a:pt x="16650" y="27722"/>
                </a:lnTo>
                <a:lnTo>
                  <a:pt x="16942" y="26307"/>
                </a:lnTo>
                <a:lnTo>
                  <a:pt x="17192" y="24933"/>
                </a:lnTo>
                <a:lnTo>
                  <a:pt x="17316" y="23643"/>
                </a:lnTo>
                <a:lnTo>
                  <a:pt x="17400" y="22436"/>
                </a:lnTo>
                <a:lnTo>
                  <a:pt x="17400" y="21312"/>
                </a:lnTo>
                <a:lnTo>
                  <a:pt x="17358" y="20230"/>
                </a:lnTo>
                <a:lnTo>
                  <a:pt x="17233" y="19189"/>
                </a:lnTo>
                <a:lnTo>
                  <a:pt x="17025" y="18232"/>
                </a:lnTo>
                <a:lnTo>
                  <a:pt x="16817" y="17316"/>
                </a:lnTo>
                <a:lnTo>
                  <a:pt x="16526" y="16400"/>
                </a:lnTo>
                <a:lnTo>
                  <a:pt x="16151" y="15568"/>
                </a:lnTo>
                <a:lnTo>
                  <a:pt x="16734" y="14777"/>
                </a:lnTo>
                <a:lnTo>
                  <a:pt x="17025" y="14319"/>
                </a:lnTo>
                <a:lnTo>
                  <a:pt x="17233" y="13861"/>
                </a:lnTo>
                <a:lnTo>
                  <a:pt x="17441" y="13403"/>
                </a:lnTo>
                <a:lnTo>
                  <a:pt x="17608" y="12904"/>
                </a:lnTo>
                <a:lnTo>
                  <a:pt x="17733" y="12404"/>
                </a:lnTo>
                <a:lnTo>
                  <a:pt x="17733" y="11905"/>
                </a:lnTo>
                <a:lnTo>
                  <a:pt x="17733" y="11530"/>
                </a:lnTo>
                <a:lnTo>
                  <a:pt x="17691" y="11197"/>
                </a:lnTo>
                <a:lnTo>
                  <a:pt x="17566" y="10864"/>
                </a:lnTo>
                <a:lnTo>
                  <a:pt x="17441" y="10531"/>
                </a:lnTo>
                <a:lnTo>
                  <a:pt x="17275" y="10240"/>
                </a:lnTo>
                <a:lnTo>
                  <a:pt x="17067" y="9948"/>
                </a:lnTo>
                <a:lnTo>
                  <a:pt x="16817" y="9657"/>
                </a:lnTo>
                <a:lnTo>
                  <a:pt x="16526" y="9407"/>
                </a:lnTo>
                <a:lnTo>
                  <a:pt x="16068" y="9033"/>
                </a:lnTo>
                <a:lnTo>
                  <a:pt x="15568" y="8825"/>
                </a:lnTo>
                <a:lnTo>
                  <a:pt x="15110" y="8658"/>
                </a:lnTo>
                <a:lnTo>
                  <a:pt x="14611" y="8575"/>
                </a:lnTo>
                <a:lnTo>
                  <a:pt x="14111" y="8575"/>
                </a:lnTo>
                <a:lnTo>
                  <a:pt x="13612" y="8658"/>
                </a:lnTo>
                <a:lnTo>
                  <a:pt x="13154" y="8783"/>
                </a:lnTo>
                <a:lnTo>
                  <a:pt x="12696" y="8991"/>
                </a:lnTo>
                <a:lnTo>
                  <a:pt x="12446" y="8117"/>
                </a:lnTo>
                <a:lnTo>
                  <a:pt x="12280" y="7284"/>
                </a:lnTo>
                <a:lnTo>
                  <a:pt x="12113" y="6494"/>
                </a:lnTo>
                <a:lnTo>
                  <a:pt x="12030" y="5661"/>
                </a:lnTo>
                <a:lnTo>
                  <a:pt x="11989" y="4912"/>
                </a:lnTo>
                <a:lnTo>
                  <a:pt x="11989" y="4163"/>
                </a:lnTo>
                <a:lnTo>
                  <a:pt x="12030" y="3455"/>
                </a:lnTo>
                <a:lnTo>
                  <a:pt x="12072" y="2789"/>
                </a:lnTo>
                <a:lnTo>
                  <a:pt x="12197" y="1665"/>
                </a:lnTo>
                <a:lnTo>
                  <a:pt x="12322" y="750"/>
                </a:lnTo>
                <a:lnTo>
                  <a:pt x="124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3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"/>
          <p:cNvSpPr txBox="1">
            <a:spLocks noGrp="1"/>
          </p:cNvSpPr>
          <p:nvPr>
            <p:ph type="title"/>
          </p:nvPr>
        </p:nvSpPr>
        <p:spPr>
          <a:xfrm>
            <a:off x="4918100" y="1208738"/>
            <a:ext cx="24399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4" name="Google Shape;284;p15"/>
          <p:cNvSpPr txBox="1">
            <a:spLocks noGrp="1"/>
          </p:cNvSpPr>
          <p:nvPr>
            <p:ph type="subTitle" idx="1"/>
          </p:nvPr>
        </p:nvSpPr>
        <p:spPr>
          <a:xfrm>
            <a:off x="4918100" y="1781603"/>
            <a:ext cx="3348000" cy="11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5"/>
          <p:cNvSpPr/>
          <p:nvPr/>
        </p:nvSpPr>
        <p:spPr>
          <a:xfrm>
            <a:off x="0" y="0"/>
            <a:ext cx="13014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6" name="Google Shape;286;p15"/>
          <p:cNvGrpSpPr/>
          <p:nvPr/>
        </p:nvGrpSpPr>
        <p:grpSpPr>
          <a:xfrm>
            <a:off x="2083342" y="6431"/>
            <a:ext cx="657904" cy="1061290"/>
            <a:chOff x="1180550" y="912500"/>
            <a:chExt cx="281625" cy="454300"/>
          </a:xfrm>
        </p:grpSpPr>
        <p:sp>
          <p:nvSpPr>
            <p:cNvPr id="287" name="Google Shape;287;p15"/>
            <p:cNvSpPr/>
            <p:nvPr/>
          </p:nvSpPr>
          <p:spPr>
            <a:xfrm>
              <a:off x="1319275" y="912500"/>
              <a:ext cx="3125" cy="366925"/>
            </a:xfrm>
            <a:custGeom>
              <a:avLst/>
              <a:gdLst/>
              <a:ahLst/>
              <a:cxnLst/>
              <a:rect l="l" t="t" r="r" b="b"/>
              <a:pathLst>
                <a:path w="125" h="14677" extrusionOk="0">
                  <a:moveTo>
                    <a:pt x="83" y="1"/>
                  </a:moveTo>
                  <a:lnTo>
                    <a:pt x="42" y="42"/>
                  </a:lnTo>
                  <a:lnTo>
                    <a:pt x="1" y="83"/>
                  </a:lnTo>
                  <a:lnTo>
                    <a:pt x="1" y="14595"/>
                  </a:lnTo>
                  <a:lnTo>
                    <a:pt x="42" y="14636"/>
                  </a:lnTo>
                  <a:lnTo>
                    <a:pt x="83" y="14677"/>
                  </a:lnTo>
                  <a:lnTo>
                    <a:pt x="124" y="14636"/>
                  </a:lnTo>
                  <a:lnTo>
                    <a:pt x="124" y="14595"/>
                  </a:lnTo>
                  <a:lnTo>
                    <a:pt x="124" y="83"/>
                  </a:lnTo>
                  <a:lnTo>
                    <a:pt x="124" y="4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1180550" y="1285575"/>
              <a:ext cx="281625" cy="81225"/>
            </a:xfrm>
            <a:custGeom>
              <a:avLst/>
              <a:gdLst/>
              <a:ahLst/>
              <a:cxnLst/>
              <a:rect l="l" t="t" r="r" b="b"/>
              <a:pathLst>
                <a:path w="11265" h="3249" extrusionOk="0">
                  <a:moveTo>
                    <a:pt x="5632" y="1"/>
                  </a:moveTo>
                  <a:lnTo>
                    <a:pt x="4728" y="42"/>
                  </a:lnTo>
                  <a:lnTo>
                    <a:pt x="3947" y="165"/>
                  </a:lnTo>
                  <a:lnTo>
                    <a:pt x="3207" y="329"/>
                  </a:lnTo>
                  <a:lnTo>
                    <a:pt x="2590" y="535"/>
                  </a:lnTo>
                  <a:lnTo>
                    <a:pt x="2097" y="782"/>
                  </a:lnTo>
                  <a:lnTo>
                    <a:pt x="1603" y="1028"/>
                  </a:lnTo>
                  <a:lnTo>
                    <a:pt x="1233" y="1316"/>
                  </a:lnTo>
                  <a:lnTo>
                    <a:pt x="905" y="1645"/>
                  </a:lnTo>
                  <a:lnTo>
                    <a:pt x="658" y="1933"/>
                  </a:lnTo>
                  <a:lnTo>
                    <a:pt x="452" y="2220"/>
                  </a:lnTo>
                  <a:lnTo>
                    <a:pt x="288" y="2508"/>
                  </a:lnTo>
                  <a:lnTo>
                    <a:pt x="165" y="2755"/>
                  </a:lnTo>
                  <a:lnTo>
                    <a:pt x="0" y="3125"/>
                  </a:lnTo>
                  <a:lnTo>
                    <a:pt x="0" y="3248"/>
                  </a:lnTo>
                  <a:lnTo>
                    <a:pt x="11264" y="3248"/>
                  </a:lnTo>
                  <a:lnTo>
                    <a:pt x="11223" y="3125"/>
                  </a:lnTo>
                  <a:lnTo>
                    <a:pt x="11059" y="2755"/>
                  </a:lnTo>
                  <a:lnTo>
                    <a:pt x="10976" y="2508"/>
                  </a:lnTo>
                  <a:lnTo>
                    <a:pt x="10812" y="2220"/>
                  </a:lnTo>
                  <a:lnTo>
                    <a:pt x="10565" y="1933"/>
                  </a:lnTo>
                  <a:lnTo>
                    <a:pt x="10319" y="1645"/>
                  </a:lnTo>
                  <a:lnTo>
                    <a:pt x="9990" y="1316"/>
                  </a:lnTo>
                  <a:lnTo>
                    <a:pt x="9620" y="1028"/>
                  </a:lnTo>
                  <a:lnTo>
                    <a:pt x="9167" y="782"/>
                  </a:lnTo>
                  <a:lnTo>
                    <a:pt x="8633" y="535"/>
                  </a:lnTo>
                  <a:lnTo>
                    <a:pt x="8016" y="329"/>
                  </a:lnTo>
                  <a:lnTo>
                    <a:pt x="7318" y="165"/>
                  </a:lnTo>
                  <a:lnTo>
                    <a:pt x="6495" y="42"/>
                  </a:lnTo>
                  <a:lnTo>
                    <a:pt x="5632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1248375" y="1144775"/>
              <a:ext cx="144925" cy="167550"/>
            </a:xfrm>
            <a:custGeom>
              <a:avLst/>
              <a:gdLst/>
              <a:ahLst/>
              <a:cxnLst/>
              <a:rect l="l" t="t" r="r" b="b"/>
              <a:pathLst>
                <a:path w="5797" h="6702" extrusionOk="0">
                  <a:moveTo>
                    <a:pt x="2919" y="1"/>
                  </a:moveTo>
                  <a:lnTo>
                    <a:pt x="0" y="6701"/>
                  </a:lnTo>
                  <a:lnTo>
                    <a:pt x="5797" y="6701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5"/>
          <p:cNvSpPr/>
          <p:nvPr/>
        </p:nvSpPr>
        <p:spPr>
          <a:xfrm>
            <a:off x="0" y="4006900"/>
            <a:ext cx="91575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1" name="Google Shape;291;p15"/>
          <p:cNvGrpSpPr/>
          <p:nvPr/>
        </p:nvGrpSpPr>
        <p:grpSpPr>
          <a:xfrm>
            <a:off x="-1746897" y="875877"/>
            <a:ext cx="2126610" cy="736113"/>
            <a:chOff x="6082150" y="1677950"/>
            <a:chExt cx="787750" cy="272675"/>
          </a:xfrm>
        </p:grpSpPr>
        <p:sp>
          <p:nvSpPr>
            <p:cNvPr id="292" name="Google Shape;292;p15"/>
            <p:cNvSpPr/>
            <p:nvPr/>
          </p:nvSpPr>
          <p:spPr>
            <a:xfrm>
              <a:off x="6082150" y="1677950"/>
              <a:ext cx="787750" cy="272675"/>
            </a:xfrm>
            <a:custGeom>
              <a:avLst/>
              <a:gdLst/>
              <a:ahLst/>
              <a:cxnLst/>
              <a:rect l="l" t="t" r="r" b="b"/>
              <a:pathLst>
                <a:path w="31510" h="10907" extrusionOk="0">
                  <a:moveTo>
                    <a:pt x="42" y="1"/>
                  </a:moveTo>
                  <a:lnTo>
                    <a:pt x="0" y="10865"/>
                  </a:lnTo>
                  <a:lnTo>
                    <a:pt x="31510" y="10906"/>
                  </a:lnTo>
                  <a:lnTo>
                    <a:pt x="31510" y="42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C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6092550" y="1686275"/>
              <a:ext cx="768000" cy="256025"/>
            </a:xfrm>
            <a:custGeom>
              <a:avLst/>
              <a:gdLst/>
              <a:ahLst/>
              <a:cxnLst/>
              <a:rect l="l" t="t" r="r" b="b"/>
              <a:pathLst>
                <a:path w="30720" h="10241" extrusionOk="0">
                  <a:moveTo>
                    <a:pt x="1" y="1"/>
                  </a:moveTo>
                  <a:lnTo>
                    <a:pt x="1" y="10199"/>
                  </a:lnTo>
                  <a:lnTo>
                    <a:pt x="30719" y="10240"/>
                  </a:lnTo>
                  <a:lnTo>
                    <a:pt x="30719" y="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6092550" y="1687325"/>
              <a:ext cx="768000" cy="253925"/>
            </a:xfrm>
            <a:custGeom>
              <a:avLst/>
              <a:gdLst/>
              <a:ahLst/>
              <a:cxnLst/>
              <a:rect l="l" t="t" r="r" b="b"/>
              <a:pathLst>
                <a:path w="30720" h="10157" extrusionOk="0">
                  <a:moveTo>
                    <a:pt x="25933" y="0"/>
                  </a:moveTo>
                  <a:lnTo>
                    <a:pt x="25391" y="500"/>
                  </a:lnTo>
                  <a:lnTo>
                    <a:pt x="24809" y="999"/>
                  </a:lnTo>
                  <a:lnTo>
                    <a:pt x="24184" y="1499"/>
                  </a:lnTo>
                  <a:lnTo>
                    <a:pt x="23518" y="1957"/>
                  </a:lnTo>
                  <a:lnTo>
                    <a:pt x="22811" y="2415"/>
                  </a:lnTo>
                  <a:lnTo>
                    <a:pt x="22020" y="2831"/>
                  </a:lnTo>
                  <a:lnTo>
                    <a:pt x="21187" y="3205"/>
                  </a:lnTo>
                  <a:lnTo>
                    <a:pt x="20313" y="3538"/>
                  </a:lnTo>
                  <a:lnTo>
                    <a:pt x="19356" y="3830"/>
                  </a:lnTo>
                  <a:lnTo>
                    <a:pt x="18357" y="4079"/>
                  </a:lnTo>
                  <a:lnTo>
                    <a:pt x="17275" y="4246"/>
                  </a:lnTo>
                  <a:lnTo>
                    <a:pt x="16109" y="4329"/>
                  </a:lnTo>
                  <a:lnTo>
                    <a:pt x="14860" y="4371"/>
                  </a:lnTo>
                  <a:lnTo>
                    <a:pt x="13570" y="4288"/>
                  </a:lnTo>
                  <a:lnTo>
                    <a:pt x="12197" y="4163"/>
                  </a:lnTo>
                  <a:lnTo>
                    <a:pt x="10740" y="3913"/>
                  </a:lnTo>
                  <a:lnTo>
                    <a:pt x="9699" y="3746"/>
                  </a:lnTo>
                  <a:lnTo>
                    <a:pt x="8658" y="3622"/>
                  </a:lnTo>
                  <a:lnTo>
                    <a:pt x="7743" y="3580"/>
                  </a:lnTo>
                  <a:lnTo>
                    <a:pt x="6827" y="3580"/>
                  </a:lnTo>
                  <a:lnTo>
                    <a:pt x="5995" y="3622"/>
                  </a:lnTo>
                  <a:lnTo>
                    <a:pt x="5204" y="3705"/>
                  </a:lnTo>
                  <a:lnTo>
                    <a:pt x="4496" y="3830"/>
                  </a:lnTo>
                  <a:lnTo>
                    <a:pt x="3788" y="3955"/>
                  </a:lnTo>
                  <a:lnTo>
                    <a:pt x="3164" y="4163"/>
                  </a:lnTo>
                  <a:lnTo>
                    <a:pt x="2581" y="4371"/>
                  </a:lnTo>
                  <a:lnTo>
                    <a:pt x="2040" y="4621"/>
                  </a:lnTo>
                  <a:lnTo>
                    <a:pt x="1541" y="4870"/>
                  </a:lnTo>
                  <a:lnTo>
                    <a:pt x="1083" y="5120"/>
                  </a:lnTo>
                  <a:lnTo>
                    <a:pt x="667" y="5411"/>
                  </a:lnTo>
                  <a:lnTo>
                    <a:pt x="1" y="5953"/>
                  </a:lnTo>
                  <a:lnTo>
                    <a:pt x="1" y="10157"/>
                  </a:lnTo>
                  <a:lnTo>
                    <a:pt x="5662" y="10157"/>
                  </a:lnTo>
                  <a:lnTo>
                    <a:pt x="6119" y="9824"/>
                  </a:lnTo>
                  <a:lnTo>
                    <a:pt x="6661" y="9449"/>
                  </a:lnTo>
                  <a:lnTo>
                    <a:pt x="7243" y="9074"/>
                  </a:lnTo>
                  <a:lnTo>
                    <a:pt x="7868" y="8741"/>
                  </a:lnTo>
                  <a:lnTo>
                    <a:pt x="8575" y="8367"/>
                  </a:lnTo>
                  <a:lnTo>
                    <a:pt x="9324" y="8034"/>
                  </a:lnTo>
                  <a:lnTo>
                    <a:pt x="10157" y="7701"/>
                  </a:lnTo>
                  <a:lnTo>
                    <a:pt x="11031" y="7368"/>
                  </a:lnTo>
                  <a:lnTo>
                    <a:pt x="11988" y="7076"/>
                  </a:lnTo>
                  <a:lnTo>
                    <a:pt x="13029" y="6827"/>
                  </a:lnTo>
                  <a:lnTo>
                    <a:pt x="14111" y="6577"/>
                  </a:lnTo>
                  <a:lnTo>
                    <a:pt x="15235" y="6410"/>
                  </a:lnTo>
                  <a:lnTo>
                    <a:pt x="16484" y="6244"/>
                  </a:lnTo>
                  <a:lnTo>
                    <a:pt x="17774" y="6119"/>
                  </a:lnTo>
                  <a:lnTo>
                    <a:pt x="19148" y="6036"/>
                  </a:lnTo>
                  <a:lnTo>
                    <a:pt x="20605" y="5994"/>
                  </a:lnTo>
                  <a:lnTo>
                    <a:pt x="21562" y="5994"/>
                  </a:lnTo>
                  <a:lnTo>
                    <a:pt x="22478" y="5953"/>
                  </a:lnTo>
                  <a:lnTo>
                    <a:pt x="23352" y="5911"/>
                  </a:lnTo>
                  <a:lnTo>
                    <a:pt x="24184" y="5786"/>
                  </a:lnTo>
                  <a:lnTo>
                    <a:pt x="24975" y="5703"/>
                  </a:lnTo>
                  <a:lnTo>
                    <a:pt x="25683" y="5578"/>
                  </a:lnTo>
                  <a:lnTo>
                    <a:pt x="26349" y="5411"/>
                  </a:lnTo>
                  <a:lnTo>
                    <a:pt x="27015" y="5245"/>
                  </a:lnTo>
                  <a:lnTo>
                    <a:pt x="27597" y="5078"/>
                  </a:lnTo>
                  <a:lnTo>
                    <a:pt x="28139" y="4870"/>
                  </a:lnTo>
                  <a:lnTo>
                    <a:pt x="28680" y="4662"/>
                  </a:lnTo>
                  <a:lnTo>
                    <a:pt x="29138" y="4454"/>
                  </a:lnTo>
                  <a:lnTo>
                    <a:pt x="29595" y="4204"/>
                  </a:lnTo>
                  <a:lnTo>
                    <a:pt x="30012" y="3955"/>
                  </a:lnTo>
                  <a:lnTo>
                    <a:pt x="30719" y="3455"/>
                  </a:lnTo>
                  <a:lnTo>
                    <a:pt x="30719" y="0"/>
                  </a:lnTo>
                  <a:close/>
                </a:path>
              </a:pathLst>
            </a:custGeom>
            <a:solidFill>
              <a:srgbClr val="B97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"/>
          <p:cNvSpPr txBox="1">
            <a:spLocks noGrp="1"/>
          </p:cNvSpPr>
          <p:nvPr>
            <p:ph type="title"/>
          </p:nvPr>
        </p:nvSpPr>
        <p:spPr>
          <a:xfrm>
            <a:off x="3432450" y="2640038"/>
            <a:ext cx="45102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326" name="Google Shape;326;p17"/>
          <p:cNvSpPr txBox="1">
            <a:spLocks noGrp="1"/>
          </p:cNvSpPr>
          <p:nvPr>
            <p:ph type="subTitle" idx="1"/>
          </p:nvPr>
        </p:nvSpPr>
        <p:spPr>
          <a:xfrm>
            <a:off x="3669975" y="992700"/>
            <a:ext cx="4035000" cy="14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17"/>
          <p:cNvSpPr/>
          <p:nvPr/>
        </p:nvSpPr>
        <p:spPr>
          <a:xfrm>
            <a:off x="-9466" y="-9466"/>
            <a:ext cx="2551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7"/>
          <p:cNvSpPr/>
          <p:nvPr/>
        </p:nvSpPr>
        <p:spPr>
          <a:xfrm>
            <a:off x="0" y="4006900"/>
            <a:ext cx="91575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9" name="Google Shape;329;p17"/>
          <p:cNvGrpSpPr/>
          <p:nvPr/>
        </p:nvGrpSpPr>
        <p:grpSpPr>
          <a:xfrm>
            <a:off x="-641300" y="1428255"/>
            <a:ext cx="1310400" cy="3058351"/>
            <a:chOff x="5041550" y="1428200"/>
            <a:chExt cx="567150" cy="1323675"/>
          </a:xfrm>
        </p:grpSpPr>
        <p:sp>
          <p:nvSpPr>
            <p:cNvPr id="330" name="Google Shape;330;p17"/>
            <p:cNvSpPr/>
            <p:nvPr/>
          </p:nvSpPr>
          <p:spPr>
            <a:xfrm>
              <a:off x="5099825" y="1428200"/>
              <a:ext cx="198775" cy="622325"/>
            </a:xfrm>
            <a:custGeom>
              <a:avLst/>
              <a:gdLst/>
              <a:ahLst/>
              <a:cxnLst/>
              <a:rect l="l" t="t" r="r" b="b"/>
              <a:pathLst>
                <a:path w="7951" h="24893" extrusionOk="0">
                  <a:moveTo>
                    <a:pt x="6494" y="1"/>
                  </a:moveTo>
                  <a:lnTo>
                    <a:pt x="6119" y="84"/>
                  </a:lnTo>
                  <a:lnTo>
                    <a:pt x="5661" y="292"/>
                  </a:lnTo>
                  <a:lnTo>
                    <a:pt x="5203" y="625"/>
                  </a:lnTo>
                  <a:lnTo>
                    <a:pt x="4704" y="1083"/>
                  </a:lnTo>
                  <a:lnTo>
                    <a:pt x="4454" y="1333"/>
                  </a:lnTo>
                  <a:lnTo>
                    <a:pt x="4204" y="1666"/>
                  </a:lnTo>
                  <a:lnTo>
                    <a:pt x="3705" y="2415"/>
                  </a:lnTo>
                  <a:lnTo>
                    <a:pt x="3205" y="3372"/>
                  </a:lnTo>
                  <a:lnTo>
                    <a:pt x="2747" y="4413"/>
                  </a:lnTo>
                  <a:lnTo>
                    <a:pt x="2290" y="5579"/>
                  </a:lnTo>
                  <a:lnTo>
                    <a:pt x="1873" y="6827"/>
                  </a:lnTo>
                  <a:lnTo>
                    <a:pt x="1499" y="8118"/>
                  </a:lnTo>
                  <a:lnTo>
                    <a:pt x="1124" y="9491"/>
                  </a:lnTo>
                  <a:lnTo>
                    <a:pt x="833" y="10865"/>
                  </a:lnTo>
                  <a:lnTo>
                    <a:pt x="541" y="12280"/>
                  </a:lnTo>
                  <a:lnTo>
                    <a:pt x="333" y="13654"/>
                  </a:lnTo>
                  <a:lnTo>
                    <a:pt x="167" y="14986"/>
                  </a:lnTo>
                  <a:lnTo>
                    <a:pt x="42" y="16276"/>
                  </a:lnTo>
                  <a:lnTo>
                    <a:pt x="0" y="17441"/>
                  </a:lnTo>
                  <a:lnTo>
                    <a:pt x="0" y="18565"/>
                  </a:lnTo>
                  <a:lnTo>
                    <a:pt x="83" y="19523"/>
                  </a:lnTo>
                  <a:lnTo>
                    <a:pt x="250" y="20397"/>
                  </a:lnTo>
                  <a:lnTo>
                    <a:pt x="416" y="21146"/>
                  </a:lnTo>
                  <a:lnTo>
                    <a:pt x="666" y="21812"/>
                  </a:lnTo>
                  <a:lnTo>
                    <a:pt x="916" y="22395"/>
                  </a:lnTo>
                  <a:lnTo>
                    <a:pt x="1207" y="22894"/>
                  </a:lnTo>
                  <a:lnTo>
                    <a:pt x="1499" y="23352"/>
                  </a:lnTo>
                  <a:lnTo>
                    <a:pt x="1832" y="23727"/>
                  </a:lnTo>
                  <a:lnTo>
                    <a:pt x="2123" y="24018"/>
                  </a:lnTo>
                  <a:lnTo>
                    <a:pt x="2456" y="24268"/>
                  </a:lnTo>
                  <a:lnTo>
                    <a:pt x="2747" y="24476"/>
                  </a:lnTo>
                  <a:lnTo>
                    <a:pt x="3247" y="24726"/>
                  </a:lnTo>
                  <a:lnTo>
                    <a:pt x="3580" y="24850"/>
                  </a:lnTo>
                  <a:lnTo>
                    <a:pt x="3705" y="24892"/>
                  </a:lnTo>
                  <a:lnTo>
                    <a:pt x="3996" y="24892"/>
                  </a:lnTo>
                  <a:lnTo>
                    <a:pt x="4329" y="24850"/>
                  </a:lnTo>
                  <a:lnTo>
                    <a:pt x="4787" y="24726"/>
                  </a:lnTo>
                  <a:lnTo>
                    <a:pt x="5286" y="24517"/>
                  </a:lnTo>
                  <a:lnTo>
                    <a:pt x="5578" y="24351"/>
                  </a:lnTo>
                  <a:lnTo>
                    <a:pt x="5869" y="24143"/>
                  </a:lnTo>
                  <a:lnTo>
                    <a:pt x="6202" y="23893"/>
                  </a:lnTo>
                  <a:lnTo>
                    <a:pt x="6494" y="23643"/>
                  </a:lnTo>
                  <a:lnTo>
                    <a:pt x="6827" y="23310"/>
                  </a:lnTo>
                  <a:lnTo>
                    <a:pt x="7118" y="22894"/>
                  </a:lnTo>
                  <a:lnTo>
                    <a:pt x="7284" y="22686"/>
                  </a:lnTo>
                  <a:lnTo>
                    <a:pt x="7409" y="22436"/>
                  </a:lnTo>
                  <a:lnTo>
                    <a:pt x="7493" y="22103"/>
                  </a:lnTo>
                  <a:lnTo>
                    <a:pt x="7576" y="21770"/>
                  </a:lnTo>
                  <a:lnTo>
                    <a:pt x="7659" y="20979"/>
                  </a:lnTo>
                  <a:lnTo>
                    <a:pt x="7701" y="20064"/>
                  </a:lnTo>
                  <a:lnTo>
                    <a:pt x="7701" y="19065"/>
                  </a:lnTo>
                  <a:lnTo>
                    <a:pt x="7617" y="17983"/>
                  </a:lnTo>
                  <a:lnTo>
                    <a:pt x="7451" y="15610"/>
                  </a:lnTo>
                  <a:lnTo>
                    <a:pt x="7243" y="13112"/>
                  </a:lnTo>
                  <a:lnTo>
                    <a:pt x="7160" y="11864"/>
                  </a:lnTo>
                  <a:lnTo>
                    <a:pt x="7076" y="10615"/>
                  </a:lnTo>
                  <a:lnTo>
                    <a:pt x="7076" y="9408"/>
                  </a:lnTo>
                  <a:lnTo>
                    <a:pt x="7118" y="8242"/>
                  </a:lnTo>
                  <a:lnTo>
                    <a:pt x="7243" y="7160"/>
                  </a:lnTo>
                  <a:lnTo>
                    <a:pt x="7326" y="6619"/>
                  </a:lnTo>
                  <a:lnTo>
                    <a:pt x="7451" y="6161"/>
                  </a:lnTo>
                  <a:lnTo>
                    <a:pt x="7659" y="5204"/>
                  </a:lnTo>
                  <a:lnTo>
                    <a:pt x="7826" y="4371"/>
                  </a:lnTo>
                  <a:lnTo>
                    <a:pt x="7909" y="3539"/>
                  </a:lnTo>
                  <a:lnTo>
                    <a:pt x="7950" y="2831"/>
                  </a:lnTo>
                  <a:lnTo>
                    <a:pt x="7950" y="2165"/>
                  </a:lnTo>
                  <a:lnTo>
                    <a:pt x="7867" y="1583"/>
                  </a:lnTo>
                  <a:lnTo>
                    <a:pt x="7742" y="1083"/>
                  </a:lnTo>
                  <a:lnTo>
                    <a:pt x="7576" y="667"/>
                  </a:lnTo>
                  <a:lnTo>
                    <a:pt x="7368" y="376"/>
                  </a:lnTo>
                  <a:lnTo>
                    <a:pt x="7243" y="251"/>
                  </a:lnTo>
                  <a:lnTo>
                    <a:pt x="7118" y="126"/>
                  </a:lnTo>
                  <a:lnTo>
                    <a:pt x="6993" y="84"/>
                  </a:lnTo>
                  <a:lnTo>
                    <a:pt x="68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5191400" y="1828850"/>
              <a:ext cx="209175" cy="506800"/>
            </a:xfrm>
            <a:custGeom>
              <a:avLst/>
              <a:gdLst/>
              <a:ahLst/>
              <a:cxnLst/>
              <a:rect l="l" t="t" r="r" b="b"/>
              <a:pathLst>
                <a:path w="8367" h="20272" extrusionOk="0">
                  <a:moveTo>
                    <a:pt x="7368" y="0"/>
                  </a:moveTo>
                  <a:lnTo>
                    <a:pt x="7076" y="42"/>
                  </a:lnTo>
                  <a:lnTo>
                    <a:pt x="6702" y="167"/>
                  </a:lnTo>
                  <a:lnTo>
                    <a:pt x="6285" y="375"/>
                  </a:lnTo>
                  <a:lnTo>
                    <a:pt x="5827" y="666"/>
                  </a:lnTo>
                  <a:lnTo>
                    <a:pt x="5578" y="874"/>
                  </a:lnTo>
                  <a:lnTo>
                    <a:pt x="5328" y="1124"/>
                  </a:lnTo>
                  <a:lnTo>
                    <a:pt x="4829" y="1707"/>
                  </a:lnTo>
                  <a:lnTo>
                    <a:pt x="4329" y="2414"/>
                  </a:lnTo>
                  <a:lnTo>
                    <a:pt x="3830" y="3247"/>
                  </a:lnTo>
                  <a:lnTo>
                    <a:pt x="3330" y="4163"/>
                  </a:lnTo>
                  <a:lnTo>
                    <a:pt x="2831" y="5120"/>
                  </a:lnTo>
                  <a:lnTo>
                    <a:pt x="2373" y="6161"/>
                  </a:lnTo>
                  <a:lnTo>
                    <a:pt x="1956" y="7243"/>
                  </a:lnTo>
                  <a:lnTo>
                    <a:pt x="1540" y="8367"/>
                  </a:lnTo>
                  <a:lnTo>
                    <a:pt x="1166" y="9490"/>
                  </a:lnTo>
                  <a:lnTo>
                    <a:pt x="833" y="10614"/>
                  </a:lnTo>
                  <a:lnTo>
                    <a:pt x="541" y="11697"/>
                  </a:lnTo>
                  <a:lnTo>
                    <a:pt x="291" y="12737"/>
                  </a:lnTo>
                  <a:lnTo>
                    <a:pt x="125" y="13694"/>
                  </a:lnTo>
                  <a:lnTo>
                    <a:pt x="42" y="14610"/>
                  </a:lnTo>
                  <a:lnTo>
                    <a:pt x="0" y="15443"/>
                  </a:lnTo>
                  <a:lnTo>
                    <a:pt x="0" y="16150"/>
                  </a:lnTo>
                  <a:lnTo>
                    <a:pt x="83" y="16816"/>
                  </a:lnTo>
                  <a:lnTo>
                    <a:pt x="208" y="17399"/>
                  </a:lnTo>
                  <a:lnTo>
                    <a:pt x="375" y="17898"/>
                  </a:lnTo>
                  <a:lnTo>
                    <a:pt x="541" y="18356"/>
                  </a:lnTo>
                  <a:lnTo>
                    <a:pt x="749" y="18731"/>
                  </a:lnTo>
                  <a:lnTo>
                    <a:pt x="957" y="19064"/>
                  </a:lnTo>
                  <a:lnTo>
                    <a:pt x="1207" y="19355"/>
                  </a:lnTo>
                  <a:lnTo>
                    <a:pt x="1415" y="19605"/>
                  </a:lnTo>
                  <a:lnTo>
                    <a:pt x="1623" y="19813"/>
                  </a:lnTo>
                  <a:lnTo>
                    <a:pt x="2040" y="20063"/>
                  </a:lnTo>
                  <a:lnTo>
                    <a:pt x="2289" y="20229"/>
                  </a:lnTo>
                  <a:lnTo>
                    <a:pt x="2414" y="20271"/>
                  </a:lnTo>
                  <a:lnTo>
                    <a:pt x="2914" y="20271"/>
                  </a:lnTo>
                  <a:lnTo>
                    <a:pt x="3288" y="20229"/>
                  </a:lnTo>
                  <a:lnTo>
                    <a:pt x="3746" y="20105"/>
                  </a:lnTo>
                  <a:lnTo>
                    <a:pt x="4287" y="19896"/>
                  </a:lnTo>
                  <a:lnTo>
                    <a:pt x="4537" y="19730"/>
                  </a:lnTo>
                  <a:lnTo>
                    <a:pt x="4829" y="19522"/>
                  </a:lnTo>
                  <a:lnTo>
                    <a:pt x="5120" y="19272"/>
                  </a:lnTo>
                  <a:lnTo>
                    <a:pt x="5453" y="18981"/>
                  </a:lnTo>
                  <a:lnTo>
                    <a:pt x="5578" y="18814"/>
                  </a:lnTo>
                  <a:lnTo>
                    <a:pt x="5703" y="18606"/>
                  </a:lnTo>
                  <a:lnTo>
                    <a:pt x="5827" y="18356"/>
                  </a:lnTo>
                  <a:lnTo>
                    <a:pt x="5911" y="18107"/>
                  </a:lnTo>
                  <a:lnTo>
                    <a:pt x="6077" y="17482"/>
                  </a:lnTo>
                  <a:lnTo>
                    <a:pt x="6202" y="16733"/>
                  </a:lnTo>
                  <a:lnTo>
                    <a:pt x="6327" y="15901"/>
                  </a:lnTo>
                  <a:lnTo>
                    <a:pt x="6369" y="14985"/>
                  </a:lnTo>
                  <a:lnTo>
                    <a:pt x="6493" y="12987"/>
                  </a:lnTo>
                  <a:lnTo>
                    <a:pt x="6577" y="10906"/>
                  </a:lnTo>
                  <a:lnTo>
                    <a:pt x="6660" y="9865"/>
                  </a:lnTo>
                  <a:lnTo>
                    <a:pt x="6743" y="8824"/>
                  </a:lnTo>
                  <a:lnTo>
                    <a:pt x="6868" y="7825"/>
                  </a:lnTo>
                  <a:lnTo>
                    <a:pt x="7035" y="6868"/>
                  </a:lnTo>
                  <a:lnTo>
                    <a:pt x="7243" y="5994"/>
                  </a:lnTo>
                  <a:lnTo>
                    <a:pt x="7534" y="5162"/>
                  </a:lnTo>
                  <a:lnTo>
                    <a:pt x="7784" y="4454"/>
                  </a:lnTo>
                  <a:lnTo>
                    <a:pt x="7992" y="3746"/>
                  </a:lnTo>
                  <a:lnTo>
                    <a:pt x="8158" y="3080"/>
                  </a:lnTo>
                  <a:lnTo>
                    <a:pt x="8283" y="2498"/>
                  </a:lnTo>
                  <a:lnTo>
                    <a:pt x="8367" y="1957"/>
                  </a:lnTo>
                  <a:lnTo>
                    <a:pt x="8367" y="1457"/>
                  </a:lnTo>
                  <a:lnTo>
                    <a:pt x="8325" y="1041"/>
                  </a:lnTo>
                  <a:lnTo>
                    <a:pt x="8242" y="666"/>
                  </a:lnTo>
                  <a:lnTo>
                    <a:pt x="8075" y="375"/>
                  </a:lnTo>
                  <a:lnTo>
                    <a:pt x="7909" y="167"/>
                  </a:lnTo>
                  <a:lnTo>
                    <a:pt x="7659" y="42"/>
                  </a:lnTo>
                  <a:lnTo>
                    <a:pt x="73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5398475" y="1468800"/>
              <a:ext cx="137375" cy="469325"/>
            </a:xfrm>
            <a:custGeom>
              <a:avLst/>
              <a:gdLst/>
              <a:ahLst/>
              <a:cxnLst/>
              <a:rect l="l" t="t" r="r" b="b"/>
              <a:pathLst>
                <a:path w="5495" h="18773" extrusionOk="0">
                  <a:moveTo>
                    <a:pt x="874" y="0"/>
                  </a:moveTo>
                  <a:lnTo>
                    <a:pt x="750" y="84"/>
                  </a:lnTo>
                  <a:lnTo>
                    <a:pt x="583" y="125"/>
                  </a:lnTo>
                  <a:lnTo>
                    <a:pt x="458" y="250"/>
                  </a:lnTo>
                  <a:lnTo>
                    <a:pt x="375" y="375"/>
                  </a:lnTo>
                  <a:lnTo>
                    <a:pt x="250" y="541"/>
                  </a:lnTo>
                  <a:lnTo>
                    <a:pt x="125" y="916"/>
                  </a:lnTo>
                  <a:lnTo>
                    <a:pt x="0" y="1415"/>
                  </a:lnTo>
                  <a:lnTo>
                    <a:pt x="0" y="2040"/>
                  </a:lnTo>
                  <a:lnTo>
                    <a:pt x="42" y="2747"/>
                  </a:lnTo>
                  <a:lnTo>
                    <a:pt x="208" y="3538"/>
                  </a:lnTo>
                  <a:lnTo>
                    <a:pt x="458" y="4412"/>
                  </a:lnTo>
                  <a:lnTo>
                    <a:pt x="708" y="5287"/>
                  </a:lnTo>
                  <a:lnTo>
                    <a:pt x="916" y="6077"/>
                  </a:lnTo>
                  <a:lnTo>
                    <a:pt x="1083" y="6827"/>
                  </a:lnTo>
                  <a:lnTo>
                    <a:pt x="1166" y="7493"/>
                  </a:lnTo>
                  <a:lnTo>
                    <a:pt x="1207" y="8117"/>
                  </a:lnTo>
                  <a:lnTo>
                    <a:pt x="1249" y="8700"/>
                  </a:lnTo>
                  <a:lnTo>
                    <a:pt x="1207" y="9282"/>
                  </a:lnTo>
                  <a:lnTo>
                    <a:pt x="1166" y="9824"/>
                  </a:lnTo>
                  <a:lnTo>
                    <a:pt x="1041" y="10864"/>
                  </a:lnTo>
                  <a:lnTo>
                    <a:pt x="833" y="11905"/>
                  </a:lnTo>
                  <a:lnTo>
                    <a:pt x="625" y="13070"/>
                  </a:lnTo>
                  <a:lnTo>
                    <a:pt x="458" y="14444"/>
                  </a:lnTo>
                  <a:lnTo>
                    <a:pt x="458" y="15110"/>
                  </a:lnTo>
                  <a:lnTo>
                    <a:pt x="458" y="15734"/>
                  </a:lnTo>
                  <a:lnTo>
                    <a:pt x="541" y="16275"/>
                  </a:lnTo>
                  <a:lnTo>
                    <a:pt x="666" y="16733"/>
                  </a:lnTo>
                  <a:lnTo>
                    <a:pt x="791" y="17149"/>
                  </a:lnTo>
                  <a:lnTo>
                    <a:pt x="958" y="17524"/>
                  </a:lnTo>
                  <a:lnTo>
                    <a:pt x="1166" y="17815"/>
                  </a:lnTo>
                  <a:lnTo>
                    <a:pt x="1332" y="18065"/>
                  </a:lnTo>
                  <a:lnTo>
                    <a:pt x="1540" y="18273"/>
                  </a:lnTo>
                  <a:lnTo>
                    <a:pt x="1749" y="18440"/>
                  </a:lnTo>
                  <a:lnTo>
                    <a:pt x="2123" y="18648"/>
                  </a:lnTo>
                  <a:lnTo>
                    <a:pt x="2373" y="18731"/>
                  </a:lnTo>
                  <a:lnTo>
                    <a:pt x="2456" y="18773"/>
                  </a:lnTo>
                  <a:lnTo>
                    <a:pt x="2872" y="18731"/>
                  </a:lnTo>
                  <a:lnTo>
                    <a:pt x="3247" y="18648"/>
                  </a:lnTo>
                  <a:lnTo>
                    <a:pt x="3622" y="18523"/>
                  </a:lnTo>
                  <a:lnTo>
                    <a:pt x="3913" y="18315"/>
                  </a:lnTo>
                  <a:lnTo>
                    <a:pt x="4204" y="18065"/>
                  </a:lnTo>
                  <a:lnTo>
                    <a:pt x="4454" y="17815"/>
                  </a:lnTo>
                  <a:lnTo>
                    <a:pt x="4662" y="17482"/>
                  </a:lnTo>
                  <a:lnTo>
                    <a:pt x="4870" y="17108"/>
                  </a:lnTo>
                  <a:lnTo>
                    <a:pt x="5037" y="16691"/>
                  </a:lnTo>
                  <a:lnTo>
                    <a:pt x="5162" y="16234"/>
                  </a:lnTo>
                  <a:lnTo>
                    <a:pt x="5287" y="15776"/>
                  </a:lnTo>
                  <a:lnTo>
                    <a:pt x="5370" y="15276"/>
                  </a:lnTo>
                  <a:lnTo>
                    <a:pt x="5411" y="14735"/>
                  </a:lnTo>
                  <a:lnTo>
                    <a:pt x="5453" y="14152"/>
                  </a:lnTo>
                  <a:lnTo>
                    <a:pt x="5495" y="12987"/>
                  </a:lnTo>
                  <a:lnTo>
                    <a:pt x="5411" y="11780"/>
                  </a:lnTo>
                  <a:lnTo>
                    <a:pt x="5287" y="10490"/>
                  </a:lnTo>
                  <a:lnTo>
                    <a:pt x="5120" y="9199"/>
                  </a:lnTo>
                  <a:lnTo>
                    <a:pt x="4870" y="7909"/>
                  </a:lnTo>
                  <a:lnTo>
                    <a:pt x="4579" y="6660"/>
                  </a:lnTo>
                  <a:lnTo>
                    <a:pt x="4288" y="5453"/>
                  </a:lnTo>
                  <a:lnTo>
                    <a:pt x="3955" y="4329"/>
                  </a:lnTo>
                  <a:lnTo>
                    <a:pt x="3622" y="3330"/>
                  </a:lnTo>
                  <a:lnTo>
                    <a:pt x="3247" y="2414"/>
                  </a:lnTo>
                  <a:lnTo>
                    <a:pt x="2872" y="1665"/>
                  </a:lnTo>
                  <a:lnTo>
                    <a:pt x="2498" y="1082"/>
                  </a:lnTo>
                  <a:lnTo>
                    <a:pt x="2082" y="583"/>
                  </a:lnTo>
                  <a:lnTo>
                    <a:pt x="1707" y="292"/>
                  </a:lnTo>
                  <a:lnTo>
                    <a:pt x="1540" y="167"/>
                  </a:lnTo>
                  <a:lnTo>
                    <a:pt x="1374" y="84"/>
                  </a:lnTo>
                  <a:lnTo>
                    <a:pt x="1207" y="42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5352675" y="1885025"/>
              <a:ext cx="256025" cy="463100"/>
            </a:xfrm>
            <a:custGeom>
              <a:avLst/>
              <a:gdLst/>
              <a:ahLst/>
              <a:cxnLst/>
              <a:rect l="l" t="t" r="r" b="b"/>
              <a:pathLst>
                <a:path w="10241" h="18524" extrusionOk="0">
                  <a:moveTo>
                    <a:pt x="8950" y="1"/>
                  </a:moveTo>
                  <a:lnTo>
                    <a:pt x="8784" y="42"/>
                  </a:lnTo>
                  <a:lnTo>
                    <a:pt x="8617" y="84"/>
                  </a:lnTo>
                  <a:lnTo>
                    <a:pt x="8451" y="167"/>
                  </a:lnTo>
                  <a:lnTo>
                    <a:pt x="8284" y="292"/>
                  </a:lnTo>
                  <a:lnTo>
                    <a:pt x="8076" y="459"/>
                  </a:lnTo>
                  <a:lnTo>
                    <a:pt x="7743" y="875"/>
                  </a:lnTo>
                  <a:lnTo>
                    <a:pt x="7410" y="1416"/>
                  </a:lnTo>
                  <a:lnTo>
                    <a:pt x="7077" y="2082"/>
                  </a:lnTo>
                  <a:lnTo>
                    <a:pt x="6786" y="2915"/>
                  </a:lnTo>
                  <a:lnTo>
                    <a:pt x="6536" y="3830"/>
                  </a:lnTo>
                  <a:lnTo>
                    <a:pt x="6328" y="4788"/>
                  </a:lnTo>
                  <a:lnTo>
                    <a:pt x="6078" y="5620"/>
                  </a:lnTo>
                  <a:lnTo>
                    <a:pt x="5828" y="6411"/>
                  </a:lnTo>
                  <a:lnTo>
                    <a:pt x="5537" y="7077"/>
                  </a:lnTo>
                  <a:lnTo>
                    <a:pt x="5246" y="7660"/>
                  </a:lnTo>
                  <a:lnTo>
                    <a:pt x="4954" y="8242"/>
                  </a:lnTo>
                  <a:lnTo>
                    <a:pt x="4663" y="8742"/>
                  </a:lnTo>
                  <a:lnTo>
                    <a:pt x="4330" y="9200"/>
                  </a:lnTo>
                  <a:lnTo>
                    <a:pt x="3622" y="10074"/>
                  </a:lnTo>
                  <a:lnTo>
                    <a:pt x="2873" y="10948"/>
                  </a:lnTo>
                  <a:lnTo>
                    <a:pt x="2082" y="11905"/>
                  </a:lnTo>
                  <a:lnTo>
                    <a:pt x="1666" y="12446"/>
                  </a:lnTo>
                  <a:lnTo>
                    <a:pt x="1208" y="13071"/>
                  </a:lnTo>
                  <a:lnTo>
                    <a:pt x="833" y="13695"/>
                  </a:lnTo>
                  <a:lnTo>
                    <a:pt x="500" y="14278"/>
                  </a:lnTo>
                  <a:lnTo>
                    <a:pt x="292" y="14777"/>
                  </a:lnTo>
                  <a:lnTo>
                    <a:pt x="126" y="15277"/>
                  </a:lnTo>
                  <a:lnTo>
                    <a:pt x="42" y="15735"/>
                  </a:lnTo>
                  <a:lnTo>
                    <a:pt x="1" y="16151"/>
                  </a:lnTo>
                  <a:lnTo>
                    <a:pt x="1" y="16526"/>
                  </a:lnTo>
                  <a:lnTo>
                    <a:pt x="84" y="16859"/>
                  </a:lnTo>
                  <a:lnTo>
                    <a:pt x="126" y="17150"/>
                  </a:lnTo>
                  <a:lnTo>
                    <a:pt x="251" y="17400"/>
                  </a:lnTo>
                  <a:lnTo>
                    <a:pt x="459" y="17816"/>
                  </a:lnTo>
                  <a:lnTo>
                    <a:pt x="625" y="18066"/>
                  </a:lnTo>
                  <a:lnTo>
                    <a:pt x="708" y="18149"/>
                  </a:lnTo>
                  <a:lnTo>
                    <a:pt x="1125" y="18315"/>
                  </a:lnTo>
                  <a:lnTo>
                    <a:pt x="1499" y="18440"/>
                  </a:lnTo>
                  <a:lnTo>
                    <a:pt x="1916" y="18524"/>
                  </a:lnTo>
                  <a:lnTo>
                    <a:pt x="2290" y="18482"/>
                  </a:lnTo>
                  <a:lnTo>
                    <a:pt x="2665" y="18440"/>
                  </a:lnTo>
                  <a:lnTo>
                    <a:pt x="3081" y="18274"/>
                  </a:lnTo>
                  <a:lnTo>
                    <a:pt x="3456" y="18107"/>
                  </a:lnTo>
                  <a:lnTo>
                    <a:pt x="3830" y="17858"/>
                  </a:lnTo>
                  <a:lnTo>
                    <a:pt x="4205" y="17566"/>
                  </a:lnTo>
                  <a:lnTo>
                    <a:pt x="4538" y="17233"/>
                  </a:lnTo>
                  <a:lnTo>
                    <a:pt x="4913" y="16859"/>
                  </a:lnTo>
                  <a:lnTo>
                    <a:pt x="5246" y="16442"/>
                  </a:lnTo>
                  <a:lnTo>
                    <a:pt x="5620" y="15984"/>
                  </a:lnTo>
                  <a:lnTo>
                    <a:pt x="5953" y="15485"/>
                  </a:lnTo>
                  <a:lnTo>
                    <a:pt x="6577" y="14444"/>
                  </a:lnTo>
                  <a:lnTo>
                    <a:pt x="7160" y="13279"/>
                  </a:lnTo>
                  <a:lnTo>
                    <a:pt x="7743" y="12030"/>
                  </a:lnTo>
                  <a:lnTo>
                    <a:pt x="8242" y="10740"/>
                  </a:lnTo>
                  <a:lnTo>
                    <a:pt x="8742" y="9450"/>
                  </a:lnTo>
                  <a:lnTo>
                    <a:pt x="9158" y="8159"/>
                  </a:lnTo>
                  <a:lnTo>
                    <a:pt x="9491" y="6869"/>
                  </a:lnTo>
                  <a:lnTo>
                    <a:pt x="9783" y="5662"/>
                  </a:lnTo>
                  <a:lnTo>
                    <a:pt x="10032" y="4538"/>
                  </a:lnTo>
                  <a:lnTo>
                    <a:pt x="10157" y="3497"/>
                  </a:lnTo>
                  <a:lnTo>
                    <a:pt x="10240" y="2623"/>
                  </a:lnTo>
                  <a:lnTo>
                    <a:pt x="10199" y="1874"/>
                  </a:lnTo>
                  <a:lnTo>
                    <a:pt x="10074" y="1208"/>
                  </a:lnTo>
                  <a:lnTo>
                    <a:pt x="9907" y="708"/>
                  </a:lnTo>
                  <a:lnTo>
                    <a:pt x="9824" y="500"/>
                  </a:lnTo>
                  <a:lnTo>
                    <a:pt x="9699" y="334"/>
                  </a:lnTo>
                  <a:lnTo>
                    <a:pt x="9574" y="209"/>
                  </a:lnTo>
                  <a:lnTo>
                    <a:pt x="9408" y="126"/>
                  </a:lnTo>
                  <a:lnTo>
                    <a:pt x="9283" y="42"/>
                  </a:lnTo>
                  <a:lnTo>
                    <a:pt x="91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5041550" y="1896475"/>
              <a:ext cx="158200" cy="286200"/>
            </a:xfrm>
            <a:custGeom>
              <a:avLst/>
              <a:gdLst/>
              <a:ahLst/>
              <a:cxnLst/>
              <a:rect l="l" t="t" r="r" b="b"/>
              <a:pathLst>
                <a:path w="6328" h="11448" extrusionOk="0">
                  <a:moveTo>
                    <a:pt x="708" y="1"/>
                  </a:moveTo>
                  <a:lnTo>
                    <a:pt x="500" y="42"/>
                  </a:lnTo>
                  <a:lnTo>
                    <a:pt x="333" y="209"/>
                  </a:lnTo>
                  <a:lnTo>
                    <a:pt x="208" y="417"/>
                  </a:lnTo>
                  <a:lnTo>
                    <a:pt x="83" y="750"/>
                  </a:lnTo>
                  <a:lnTo>
                    <a:pt x="42" y="1125"/>
                  </a:lnTo>
                  <a:lnTo>
                    <a:pt x="0" y="1624"/>
                  </a:lnTo>
                  <a:lnTo>
                    <a:pt x="42" y="2165"/>
                  </a:lnTo>
                  <a:lnTo>
                    <a:pt x="125" y="2790"/>
                  </a:lnTo>
                  <a:lnTo>
                    <a:pt x="250" y="3497"/>
                  </a:lnTo>
                  <a:lnTo>
                    <a:pt x="458" y="4246"/>
                  </a:lnTo>
                  <a:lnTo>
                    <a:pt x="666" y="5037"/>
                  </a:lnTo>
                  <a:lnTo>
                    <a:pt x="916" y="5828"/>
                  </a:lnTo>
                  <a:lnTo>
                    <a:pt x="1207" y="6661"/>
                  </a:lnTo>
                  <a:lnTo>
                    <a:pt x="1540" y="7451"/>
                  </a:lnTo>
                  <a:lnTo>
                    <a:pt x="1873" y="8201"/>
                  </a:lnTo>
                  <a:lnTo>
                    <a:pt x="2248" y="8908"/>
                  </a:lnTo>
                  <a:lnTo>
                    <a:pt x="2664" y="9574"/>
                  </a:lnTo>
                  <a:lnTo>
                    <a:pt x="3080" y="10157"/>
                  </a:lnTo>
                  <a:lnTo>
                    <a:pt x="3497" y="10656"/>
                  </a:lnTo>
                  <a:lnTo>
                    <a:pt x="3955" y="11031"/>
                  </a:lnTo>
                  <a:lnTo>
                    <a:pt x="4204" y="11198"/>
                  </a:lnTo>
                  <a:lnTo>
                    <a:pt x="4412" y="11322"/>
                  </a:lnTo>
                  <a:lnTo>
                    <a:pt x="4662" y="11406"/>
                  </a:lnTo>
                  <a:lnTo>
                    <a:pt x="4912" y="11447"/>
                  </a:lnTo>
                  <a:lnTo>
                    <a:pt x="5162" y="11447"/>
                  </a:lnTo>
                  <a:lnTo>
                    <a:pt x="5370" y="11406"/>
                  </a:lnTo>
                  <a:lnTo>
                    <a:pt x="5619" y="11322"/>
                  </a:lnTo>
                  <a:lnTo>
                    <a:pt x="5869" y="11198"/>
                  </a:lnTo>
                  <a:lnTo>
                    <a:pt x="6036" y="11031"/>
                  </a:lnTo>
                  <a:lnTo>
                    <a:pt x="6161" y="10781"/>
                  </a:lnTo>
                  <a:lnTo>
                    <a:pt x="6285" y="10448"/>
                  </a:lnTo>
                  <a:lnTo>
                    <a:pt x="6327" y="10240"/>
                  </a:lnTo>
                  <a:lnTo>
                    <a:pt x="6327" y="9990"/>
                  </a:lnTo>
                  <a:lnTo>
                    <a:pt x="6285" y="9741"/>
                  </a:lnTo>
                  <a:lnTo>
                    <a:pt x="6244" y="9449"/>
                  </a:lnTo>
                  <a:lnTo>
                    <a:pt x="6161" y="9158"/>
                  </a:lnTo>
                  <a:lnTo>
                    <a:pt x="5994" y="8825"/>
                  </a:lnTo>
                  <a:lnTo>
                    <a:pt x="5828" y="8450"/>
                  </a:lnTo>
                  <a:lnTo>
                    <a:pt x="5578" y="8076"/>
                  </a:lnTo>
                  <a:lnTo>
                    <a:pt x="5037" y="7368"/>
                  </a:lnTo>
                  <a:lnTo>
                    <a:pt x="4537" y="6785"/>
                  </a:lnTo>
                  <a:lnTo>
                    <a:pt x="4079" y="6244"/>
                  </a:lnTo>
                  <a:lnTo>
                    <a:pt x="3663" y="5662"/>
                  </a:lnTo>
                  <a:lnTo>
                    <a:pt x="3247" y="5079"/>
                  </a:lnTo>
                  <a:lnTo>
                    <a:pt x="2914" y="4371"/>
                  </a:lnTo>
                  <a:lnTo>
                    <a:pt x="2747" y="3955"/>
                  </a:lnTo>
                  <a:lnTo>
                    <a:pt x="2581" y="3497"/>
                  </a:lnTo>
                  <a:lnTo>
                    <a:pt x="2414" y="2956"/>
                  </a:lnTo>
                  <a:lnTo>
                    <a:pt x="2290" y="2373"/>
                  </a:lnTo>
                  <a:lnTo>
                    <a:pt x="2123" y="1791"/>
                  </a:lnTo>
                  <a:lnTo>
                    <a:pt x="1957" y="1291"/>
                  </a:lnTo>
                  <a:lnTo>
                    <a:pt x="1748" y="875"/>
                  </a:lnTo>
                  <a:lnTo>
                    <a:pt x="1540" y="542"/>
                  </a:lnTo>
                  <a:lnTo>
                    <a:pt x="1332" y="292"/>
                  </a:lnTo>
                  <a:lnTo>
                    <a:pt x="1124" y="84"/>
                  </a:lnTo>
                  <a:lnTo>
                    <a:pt x="8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5304825" y="1618650"/>
              <a:ext cx="162350" cy="565050"/>
            </a:xfrm>
            <a:custGeom>
              <a:avLst/>
              <a:gdLst/>
              <a:ahLst/>
              <a:cxnLst/>
              <a:rect l="l" t="t" r="r" b="b"/>
              <a:pathLst>
                <a:path w="6494" h="22602" extrusionOk="0">
                  <a:moveTo>
                    <a:pt x="3580" y="0"/>
                  </a:moveTo>
                  <a:lnTo>
                    <a:pt x="3413" y="83"/>
                  </a:lnTo>
                  <a:lnTo>
                    <a:pt x="3247" y="167"/>
                  </a:lnTo>
                  <a:lnTo>
                    <a:pt x="3080" y="291"/>
                  </a:lnTo>
                  <a:lnTo>
                    <a:pt x="2955" y="416"/>
                  </a:lnTo>
                  <a:lnTo>
                    <a:pt x="2831" y="583"/>
                  </a:lnTo>
                  <a:lnTo>
                    <a:pt x="2664" y="999"/>
                  </a:lnTo>
                  <a:lnTo>
                    <a:pt x="2498" y="1499"/>
                  </a:lnTo>
                  <a:lnTo>
                    <a:pt x="2414" y="2040"/>
                  </a:lnTo>
                  <a:lnTo>
                    <a:pt x="2331" y="2706"/>
                  </a:lnTo>
                  <a:lnTo>
                    <a:pt x="2289" y="4121"/>
                  </a:lnTo>
                  <a:lnTo>
                    <a:pt x="2248" y="5703"/>
                  </a:lnTo>
                  <a:lnTo>
                    <a:pt x="2206" y="7368"/>
                  </a:lnTo>
                  <a:lnTo>
                    <a:pt x="2165" y="8158"/>
                  </a:lnTo>
                  <a:lnTo>
                    <a:pt x="2123" y="8991"/>
                  </a:lnTo>
                  <a:lnTo>
                    <a:pt x="2040" y="9740"/>
                  </a:lnTo>
                  <a:lnTo>
                    <a:pt x="1915" y="10489"/>
                  </a:lnTo>
                  <a:lnTo>
                    <a:pt x="1623" y="11946"/>
                  </a:lnTo>
                  <a:lnTo>
                    <a:pt x="1290" y="13278"/>
                  </a:lnTo>
                  <a:lnTo>
                    <a:pt x="916" y="14610"/>
                  </a:lnTo>
                  <a:lnTo>
                    <a:pt x="583" y="15817"/>
                  </a:lnTo>
                  <a:lnTo>
                    <a:pt x="250" y="17066"/>
                  </a:lnTo>
                  <a:lnTo>
                    <a:pt x="167" y="17649"/>
                  </a:lnTo>
                  <a:lnTo>
                    <a:pt x="83" y="18231"/>
                  </a:lnTo>
                  <a:lnTo>
                    <a:pt x="0" y="18814"/>
                  </a:lnTo>
                  <a:lnTo>
                    <a:pt x="0" y="19439"/>
                  </a:lnTo>
                  <a:lnTo>
                    <a:pt x="0" y="19980"/>
                  </a:lnTo>
                  <a:lnTo>
                    <a:pt x="83" y="20479"/>
                  </a:lnTo>
                  <a:lnTo>
                    <a:pt x="208" y="20895"/>
                  </a:lnTo>
                  <a:lnTo>
                    <a:pt x="375" y="21228"/>
                  </a:lnTo>
                  <a:lnTo>
                    <a:pt x="583" y="21561"/>
                  </a:lnTo>
                  <a:lnTo>
                    <a:pt x="791" y="21811"/>
                  </a:lnTo>
                  <a:lnTo>
                    <a:pt x="1041" y="22019"/>
                  </a:lnTo>
                  <a:lnTo>
                    <a:pt x="1249" y="22186"/>
                  </a:lnTo>
                  <a:lnTo>
                    <a:pt x="1499" y="22311"/>
                  </a:lnTo>
                  <a:lnTo>
                    <a:pt x="1748" y="22394"/>
                  </a:lnTo>
                  <a:lnTo>
                    <a:pt x="2123" y="22519"/>
                  </a:lnTo>
                  <a:lnTo>
                    <a:pt x="2414" y="22560"/>
                  </a:lnTo>
                  <a:lnTo>
                    <a:pt x="2539" y="22560"/>
                  </a:lnTo>
                  <a:lnTo>
                    <a:pt x="2872" y="22602"/>
                  </a:lnTo>
                  <a:lnTo>
                    <a:pt x="3455" y="22602"/>
                  </a:lnTo>
                  <a:lnTo>
                    <a:pt x="3705" y="22560"/>
                  </a:lnTo>
                  <a:lnTo>
                    <a:pt x="3954" y="22477"/>
                  </a:lnTo>
                  <a:lnTo>
                    <a:pt x="4163" y="22394"/>
                  </a:lnTo>
                  <a:lnTo>
                    <a:pt x="4371" y="22269"/>
                  </a:lnTo>
                  <a:lnTo>
                    <a:pt x="4579" y="22144"/>
                  </a:lnTo>
                  <a:lnTo>
                    <a:pt x="4912" y="21811"/>
                  </a:lnTo>
                  <a:lnTo>
                    <a:pt x="5203" y="21436"/>
                  </a:lnTo>
                  <a:lnTo>
                    <a:pt x="5453" y="20979"/>
                  </a:lnTo>
                  <a:lnTo>
                    <a:pt x="5661" y="20438"/>
                  </a:lnTo>
                  <a:lnTo>
                    <a:pt x="5828" y="19896"/>
                  </a:lnTo>
                  <a:lnTo>
                    <a:pt x="5952" y="19272"/>
                  </a:lnTo>
                  <a:lnTo>
                    <a:pt x="6036" y="18648"/>
                  </a:lnTo>
                  <a:lnTo>
                    <a:pt x="6119" y="17982"/>
                  </a:lnTo>
                  <a:lnTo>
                    <a:pt x="6202" y="16650"/>
                  </a:lnTo>
                  <a:lnTo>
                    <a:pt x="6285" y="15318"/>
                  </a:lnTo>
                  <a:lnTo>
                    <a:pt x="6369" y="13694"/>
                  </a:lnTo>
                  <a:lnTo>
                    <a:pt x="6452" y="11572"/>
                  </a:lnTo>
                  <a:lnTo>
                    <a:pt x="6494" y="9116"/>
                  </a:lnTo>
                  <a:lnTo>
                    <a:pt x="6452" y="7867"/>
                  </a:lnTo>
                  <a:lnTo>
                    <a:pt x="6410" y="6618"/>
                  </a:lnTo>
                  <a:lnTo>
                    <a:pt x="6327" y="5411"/>
                  </a:lnTo>
                  <a:lnTo>
                    <a:pt x="6202" y="4246"/>
                  </a:lnTo>
                  <a:lnTo>
                    <a:pt x="6036" y="3205"/>
                  </a:lnTo>
                  <a:lnTo>
                    <a:pt x="5786" y="2248"/>
                  </a:lnTo>
                  <a:lnTo>
                    <a:pt x="5661" y="1790"/>
                  </a:lnTo>
                  <a:lnTo>
                    <a:pt x="5495" y="1415"/>
                  </a:lnTo>
                  <a:lnTo>
                    <a:pt x="5328" y="1082"/>
                  </a:lnTo>
                  <a:lnTo>
                    <a:pt x="5162" y="749"/>
                  </a:lnTo>
                  <a:lnTo>
                    <a:pt x="4953" y="500"/>
                  </a:lnTo>
                  <a:lnTo>
                    <a:pt x="4704" y="291"/>
                  </a:lnTo>
                  <a:lnTo>
                    <a:pt x="4454" y="125"/>
                  </a:lnTo>
                  <a:lnTo>
                    <a:pt x="4204" y="42"/>
                  </a:lnTo>
                  <a:lnTo>
                    <a:pt x="39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5171625" y="1921450"/>
              <a:ext cx="309075" cy="522400"/>
            </a:xfrm>
            <a:custGeom>
              <a:avLst/>
              <a:gdLst/>
              <a:ahLst/>
              <a:cxnLst/>
              <a:rect l="l" t="t" r="r" b="b"/>
              <a:pathLst>
                <a:path w="12363" h="20896" fill="none" extrusionOk="0">
                  <a:moveTo>
                    <a:pt x="12363" y="417"/>
                  </a:moveTo>
                  <a:lnTo>
                    <a:pt x="12363" y="417"/>
                  </a:lnTo>
                  <a:lnTo>
                    <a:pt x="12279" y="1083"/>
                  </a:lnTo>
                  <a:lnTo>
                    <a:pt x="12113" y="2914"/>
                  </a:lnTo>
                  <a:lnTo>
                    <a:pt x="11946" y="4163"/>
                  </a:lnTo>
                  <a:lnTo>
                    <a:pt x="11697" y="5578"/>
                  </a:lnTo>
                  <a:lnTo>
                    <a:pt x="11447" y="7160"/>
                  </a:lnTo>
                  <a:lnTo>
                    <a:pt x="11156" y="8783"/>
                  </a:lnTo>
                  <a:lnTo>
                    <a:pt x="10781" y="10490"/>
                  </a:lnTo>
                  <a:lnTo>
                    <a:pt x="10323" y="12238"/>
                  </a:lnTo>
                  <a:lnTo>
                    <a:pt x="9824" y="13945"/>
                  </a:lnTo>
                  <a:lnTo>
                    <a:pt x="9241" y="15610"/>
                  </a:lnTo>
                  <a:lnTo>
                    <a:pt x="8949" y="16401"/>
                  </a:lnTo>
                  <a:lnTo>
                    <a:pt x="8616" y="17150"/>
                  </a:lnTo>
                  <a:lnTo>
                    <a:pt x="8242" y="17899"/>
                  </a:lnTo>
                  <a:lnTo>
                    <a:pt x="7867" y="18607"/>
                  </a:lnTo>
                  <a:lnTo>
                    <a:pt x="7493" y="19231"/>
                  </a:lnTo>
                  <a:lnTo>
                    <a:pt x="7076" y="19855"/>
                  </a:lnTo>
                  <a:lnTo>
                    <a:pt x="6660" y="20396"/>
                  </a:lnTo>
                  <a:lnTo>
                    <a:pt x="6202" y="20896"/>
                  </a:lnTo>
                  <a:lnTo>
                    <a:pt x="6202" y="20896"/>
                  </a:lnTo>
                  <a:lnTo>
                    <a:pt x="5536" y="20147"/>
                  </a:lnTo>
                  <a:lnTo>
                    <a:pt x="4954" y="19356"/>
                  </a:lnTo>
                  <a:lnTo>
                    <a:pt x="4371" y="18565"/>
                  </a:lnTo>
                  <a:lnTo>
                    <a:pt x="3871" y="17774"/>
                  </a:lnTo>
                  <a:lnTo>
                    <a:pt x="3372" y="16942"/>
                  </a:lnTo>
                  <a:lnTo>
                    <a:pt x="2956" y="16068"/>
                  </a:lnTo>
                  <a:lnTo>
                    <a:pt x="2539" y="15193"/>
                  </a:lnTo>
                  <a:lnTo>
                    <a:pt x="2206" y="14361"/>
                  </a:lnTo>
                  <a:lnTo>
                    <a:pt x="1873" y="13487"/>
                  </a:lnTo>
                  <a:lnTo>
                    <a:pt x="1582" y="12613"/>
                  </a:lnTo>
                  <a:lnTo>
                    <a:pt x="1332" y="11739"/>
                  </a:lnTo>
                  <a:lnTo>
                    <a:pt x="1082" y="10865"/>
                  </a:lnTo>
                  <a:lnTo>
                    <a:pt x="708" y="9158"/>
                  </a:lnTo>
                  <a:lnTo>
                    <a:pt x="416" y="7535"/>
                  </a:lnTo>
                  <a:lnTo>
                    <a:pt x="250" y="5995"/>
                  </a:lnTo>
                  <a:lnTo>
                    <a:pt x="83" y="4579"/>
                  </a:lnTo>
                  <a:lnTo>
                    <a:pt x="42" y="3289"/>
                  </a:lnTo>
                  <a:lnTo>
                    <a:pt x="0" y="2165"/>
                  </a:lnTo>
                  <a:lnTo>
                    <a:pt x="42" y="583"/>
                  </a:lnTo>
                  <a:lnTo>
                    <a:pt x="83" y="1"/>
                  </a:lnTo>
                </a:path>
              </a:pathLst>
            </a:custGeom>
            <a:noFill/>
            <a:ln w="3125" cap="rnd" cmpd="sng">
              <a:solidFill>
                <a:srgbClr val="25454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5191400" y="1921450"/>
              <a:ext cx="111350" cy="389225"/>
            </a:xfrm>
            <a:custGeom>
              <a:avLst/>
              <a:gdLst/>
              <a:ahLst/>
              <a:cxnLst/>
              <a:rect l="l" t="t" r="r" b="b"/>
              <a:pathLst>
                <a:path w="4454" h="15569" extrusionOk="0">
                  <a:moveTo>
                    <a:pt x="1873" y="1"/>
                  </a:moveTo>
                  <a:lnTo>
                    <a:pt x="1582" y="42"/>
                  </a:lnTo>
                  <a:lnTo>
                    <a:pt x="1374" y="126"/>
                  </a:lnTo>
                  <a:lnTo>
                    <a:pt x="1207" y="209"/>
                  </a:lnTo>
                  <a:lnTo>
                    <a:pt x="1041" y="375"/>
                  </a:lnTo>
                  <a:lnTo>
                    <a:pt x="916" y="542"/>
                  </a:lnTo>
                  <a:lnTo>
                    <a:pt x="791" y="750"/>
                  </a:lnTo>
                  <a:lnTo>
                    <a:pt x="666" y="1000"/>
                  </a:lnTo>
                  <a:lnTo>
                    <a:pt x="458" y="1541"/>
                  </a:lnTo>
                  <a:lnTo>
                    <a:pt x="333" y="2207"/>
                  </a:lnTo>
                  <a:lnTo>
                    <a:pt x="208" y="2956"/>
                  </a:lnTo>
                  <a:lnTo>
                    <a:pt x="83" y="3747"/>
                  </a:lnTo>
                  <a:lnTo>
                    <a:pt x="42" y="4579"/>
                  </a:lnTo>
                  <a:lnTo>
                    <a:pt x="0" y="6286"/>
                  </a:lnTo>
                  <a:lnTo>
                    <a:pt x="0" y="7951"/>
                  </a:lnTo>
                  <a:lnTo>
                    <a:pt x="83" y="9449"/>
                  </a:lnTo>
                  <a:lnTo>
                    <a:pt x="125" y="10573"/>
                  </a:lnTo>
                  <a:lnTo>
                    <a:pt x="167" y="11489"/>
                  </a:lnTo>
                  <a:lnTo>
                    <a:pt x="250" y="12405"/>
                  </a:lnTo>
                  <a:lnTo>
                    <a:pt x="375" y="13279"/>
                  </a:lnTo>
                  <a:lnTo>
                    <a:pt x="458" y="13695"/>
                  </a:lnTo>
                  <a:lnTo>
                    <a:pt x="541" y="14111"/>
                  </a:lnTo>
                  <a:lnTo>
                    <a:pt x="708" y="14444"/>
                  </a:lnTo>
                  <a:lnTo>
                    <a:pt x="874" y="14777"/>
                  </a:lnTo>
                  <a:lnTo>
                    <a:pt x="1041" y="15027"/>
                  </a:lnTo>
                  <a:lnTo>
                    <a:pt x="1290" y="15277"/>
                  </a:lnTo>
                  <a:lnTo>
                    <a:pt x="1582" y="15443"/>
                  </a:lnTo>
                  <a:lnTo>
                    <a:pt x="1915" y="15526"/>
                  </a:lnTo>
                  <a:lnTo>
                    <a:pt x="2289" y="15568"/>
                  </a:lnTo>
                  <a:lnTo>
                    <a:pt x="2706" y="15526"/>
                  </a:lnTo>
                  <a:lnTo>
                    <a:pt x="2955" y="15485"/>
                  </a:lnTo>
                  <a:lnTo>
                    <a:pt x="3247" y="15443"/>
                  </a:lnTo>
                  <a:lnTo>
                    <a:pt x="3580" y="15277"/>
                  </a:lnTo>
                  <a:lnTo>
                    <a:pt x="3746" y="15152"/>
                  </a:lnTo>
                  <a:lnTo>
                    <a:pt x="3913" y="15027"/>
                  </a:lnTo>
                  <a:lnTo>
                    <a:pt x="4038" y="14860"/>
                  </a:lnTo>
                  <a:lnTo>
                    <a:pt x="4163" y="14652"/>
                  </a:lnTo>
                  <a:lnTo>
                    <a:pt x="4287" y="14403"/>
                  </a:lnTo>
                  <a:lnTo>
                    <a:pt x="4371" y="14111"/>
                  </a:lnTo>
                  <a:lnTo>
                    <a:pt x="4454" y="13778"/>
                  </a:lnTo>
                  <a:lnTo>
                    <a:pt x="4454" y="13404"/>
                  </a:lnTo>
                  <a:lnTo>
                    <a:pt x="4454" y="12987"/>
                  </a:lnTo>
                  <a:lnTo>
                    <a:pt x="4412" y="12571"/>
                  </a:lnTo>
                  <a:lnTo>
                    <a:pt x="4246" y="11739"/>
                  </a:lnTo>
                  <a:lnTo>
                    <a:pt x="4079" y="10906"/>
                  </a:lnTo>
                  <a:lnTo>
                    <a:pt x="3830" y="10074"/>
                  </a:lnTo>
                  <a:lnTo>
                    <a:pt x="3580" y="9158"/>
                  </a:lnTo>
                  <a:lnTo>
                    <a:pt x="3330" y="8242"/>
                  </a:lnTo>
                  <a:lnTo>
                    <a:pt x="3122" y="7243"/>
                  </a:lnTo>
                  <a:lnTo>
                    <a:pt x="2997" y="6203"/>
                  </a:lnTo>
                  <a:lnTo>
                    <a:pt x="2914" y="5079"/>
                  </a:lnTo>
                  <a:lnTo>
                    <a:pt x="2914" y="3955"/>
                  </a:lnTo>
                  <a:lnTo>
                    <a:pt x="2914" y="2873"/>
                  </a:lnTo>
                  <a:lnTo>
                    <a:pt x="2831" y="1874"/>
                  </a:lnTo>
                  <a:lnTo>
                    <a:pt x="2789" y="1416"/>
                  </a:lnTo>
                  <a:lnTo>
                    <a:pt x="2747" y="1041"/>
                  </a:lnTo>
                  <a:lnTo>
                    <a:pt x="2622" y="708"/>
                  </a:lnTo>
                  <a:lnTo>
                    <a:pt x="2498" y="417"/>
                  </a:lnTo>
                  <a:lnTo>
                    <a:pt x="2331" y="209"/>
                  </a:lnTo>
                  <a:lnTo>
                    <a:pt x="2123" y="84"/>
                  </a:lnTo>
                  <a:lnTo>
                    <a:pt x="18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5258000" y="2120200"/>
              <a:ext cx="128000" cy="323650"/>
            </a:xfrm>
            <a:custGeom>
              <a:avLst/>
              <a:gdLst/>
              <a:ahLst/>
              <a:cxnLst/>
              <a:rect l="l" t="t" r="r" b="b"/>
              <a:pathLst>
                <a:path w="5120" h="12946" fill="none" extrusionOk="0">
                  <a:moveTo>
                    <a:pt x="0" y="6453"/>
                  </a:moveTo>
                  <a:lnTo>
                    <a:pt x="0" y="6453"/>
                  </a:lnTo>
                  <a:lnTo>
                    <a:pt x="125" y="7035"/>
                  </a:lnTo>
                  <a:lnTo>
                    <a:pt x="291" y="7701"/>
                  </a:lnTo>
                  <a:lnTo>
                    <a:pt x="583" y="8534"/>
                  </a:lnTo>
                  <a:lnTo>
                    <a:pt x="957" y="9533"/>
                  </a:lnTo>
                  <a:lnTo>
                    <a:pt x="1415" y="10615"/>
                  </a:lnTo>
                  <a:lnTo>
                    <a:pt x="2040" y="11780"/>
                  </a:lnTo>
                  <a:lnTo>
                    <a:pt x="2373" y="12363"/>
                  </a:lnTo>
                  <a:lnTo>
                    <a:pt x="2747" y="12946"/>
                  </a:lnTo>
                  <a:lnTo>
                    <a:pt x="2747" y="12946"/>
                  </a:lnTo>
                  <a:lnTo>
                    <a:pt x="3039" y="11864"/>
                  </a:lnTo>
                  <a:lnTo>
                    <a:pt x="3288" y="10782"/>
                  </a:lnTo>
                  <a:lnTo>
                    <a:pt x="3788" y="8575"/>
                  </a:lnTo>
                  <a:lnTo>
                    <a:pt x="4162" y="6369"/>
                  </a:lnTo>
                  <a:lnTo>
                    <a:pt x="4495" y="4371"/>
                  </a:lnTo>
                  <a:lnTo>
                    <a:pt x="4787" y="2623"/>
                  </a:lnTo>
                  <a:lnTo>
                    <a:pt x="4953" y="1250"/>
                  </a:lnTo>
                  <a:lnTo>
                    <a:pt x="5120" y="1"/>
                  </a:lnTo>
                </a:path>
              </a:pathLst>
            </a:custGeom>
            <a:noFill/>
            <a:ln w="3125" cap="rnd" cmpd="sng">
              <a:solidFill>
                <a:srgbClr val="3C68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5188275" y="2383475"/>
              <a:ext cx="279950" cy="368400"/>
            </a:xfrm>
            <a:custGeom>
              <a:avLst/>
              <a:gdLst/>
              <a:ahLst/>
              <a:cxnLst/>
              <a:rect l="l" t="t" r="r" b="b"/>
              <a:pathLst>
                <a:path w="11198" h="14736" extrusionOk="0">
                  <a:moveTo>
                    <a:pt x="0" y="1"/>
                  </a:moveTo>
                  <a:lnTo>
                    <a:pt x="2331" y="14736"/>
                  </a:lnTo>
                  <a:lnTo>
                    <a:pt x="8866" y="14736"/>
                  </a:lnTo>
                  <a:lnTo>
                    <a:pt x="11197" y="1"/>
                  </a:lnTo>
                  <a:close/>
                </a:path>
              </a:pathLst>
            </a:custGeom>
            <a:solidFill>
              <a:srgbClr val="B97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25_1_1_1_1_1_1_1_1"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9"/>
          <p:cNvSpPr/>
          <p:nvPr/>
        </p:nvSpPr>
        <p:spPr>
          <a:xfrm>
            <a:off x="-19050" y="-19050"/>
            <a:ext cx="20451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9"/>
          <p:cNvSpPr txBox="1">
            <a:spLocks noGrp="1"/>
          </p:cNvSpPr>
          <p:nvPr>
            <p:ph type="title"/>
          </p:nvPr>
        </p:nvSpPr>
        <p:spPr>
          <a:xfrm>
            <a:off x="712650" y="445025"/>
            <a:ext cx="77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8" name="Google Shape;628;p29"/>
          <p:cNvSpPr/>
          <p:nvPr/>
        </p:nvSpPr>
        <p:spPr>
          <a:xfrm>
            <a:off x="-19050" y="4006900"/>
            <a:ext cx="91767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29"/>
          <p:cNvGrpSpPr/>
          <p:nvPr/>
        </p:nvGrpSpPr>
        <p:grpSpPr>
          <a:xfrm>
            <a:off x="401870" y="2897469"/>
            <a:ext cx="3511998" cy="1591445"/>
            <a:chOff x="624550" y="2075900"/>
            <a:chExt cx="1392600" cy="631050"/>
          </a:xfrm>
        </p:grpSpPr>
        <p:sp>
          <p:nvSpPr>
            <p:cNvPr id="630" name="Google Shape;630;p29"/>
            <p:cNvSpPr/>
            <p:nvPr/>
          </p:nvSpPr>
          <p:spPr>
            <a:xfrm>
              <a:off x="624550" y="2528100"/>
              <a:ext cx="1392600" cy="61700"/>
            </a:xfrm>
            <a:custGeom>
              <a:avLst/>
              <a:gdLst/>
              <a:ahLst/>
              <a:cxnLst/>
              <a:rect l="l" t="t" r="r" b="b"/>
              <a:pathLst>
                <a:path w="55704" h="2468" extrusionOk="0">
                  <a:moveTo>
                    <a:pt x="0" y="1"/>
                  </a:moveTo>
                  <a:lnTo>
                    <a:pt x="0" y="2467"/>
                  </a:lnTo>
                  <a:lnTo>
                    <a:pt x="55703" y="2467"/>
                  </a:lnTo>
                  <a:lnTo>
                    <a:pt x="557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9"/>
            <p:cNvSpPr/>
            <p:nvPr/>
          </p:nvSpPr>
          <p:spPr>
            <a:xfrm>
              <a:off x="624550" y="2394500"/>
              <a:ext cx="1392600" cy="99700"/>
            </a:xfrm>
            <a:custGeom>
              <a:avLst/>
              <a:gdLst/>
              <a:ahLst/>
              <a:cxnLst/>
              <a:rect l="l" t="t" r="r" b="b"/>
              <a:pathLst>
                <a:path w="55704" h="3988" extrusionOk="0">
                  <a:moveTo>
                    <a:pt x="1439" y="0"/>
                  </a:moveTo>
                  <a:lnTo>
                    <a:pt x="1151" y="41"/>
                  </a:lnTo>
                  <a:lnTo>
                    <a:pt x="863" y="124"/>
                  </a:lnTo>
                  <a:lnTo>
                    <a:pt x="617" y="247"/>
                  </a:lnTo>
                  <a:lnTo>
                    <a:pt x="411" y="411"/>
                  </a:lnTo>
                  <a:lnTo>
                    <a:pt x="247" y="617"/>
                  </a:lnTo>
                  <a:lnTo>
                    <a:pt x="123" y="864"/>
                  </a:lnTo>
                  <a:lnTo>
                    <a:pt x="41" y="1151"/>
                  </a:lnTo>
                  <a:lnTo>
                    <a:pt x="0" y="1439"/>
                  </a:lnTo>
                  <a:lnTo>
                    <a:pt x="0" y="3988"/>
                  </a:lnTo>
                  <a:lnTo>
                    <a:pt x="55703" y="3988"/>
                  </a:lnTo>
                  <a:lnTo>
                    <a:pt x="55703" y="1439"/>
                  </a:lnTo>
                  <a:lnTo>
                    <a:pt x="55703" y="1151"/>
                  </a:lnTo>
                  <a:lnTo>
                    <a:pt x="55621" y="864"/>
                  </a:lnTo>
                  <a:lnTo>
                    <a:pt x="55456" y="617"/>
                  </a:lnTo>
                  <a:lnTo>
                    <a:pt x="55292" y="411"/>
                  </a:lnTo>
                  <a:lnTo>
                    <a:pt x="55086" y="247"/>
                  </a:lnTo>
                  <a:lnTo>
                    <a:pt x="54840" y="124"/>
                  </a:lnTo>
                  <a:lnTo>
                    <a:pt x="54593" y="41"/>
                  </a:lnTo>
                  <a:lnTo>
                    <a:pt x="543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624550" y="2497275"/>
              <a:ext cx="1392600" cy="30850"/>
            </a:xfrm>
            <a:custGeom>
              <a:avLst/>
              <a:gdLst/>
              <a:ahLst/>
              <a:cxnLst/>
              <a:rect l="l" t="t" r="r" b="b"/>
              <a:pathLst>
                <a:path w="55704" h="1234" extrusionOk="0">
                  <a:moveTo>
                    <a:pt x="0" y="0"/>
                  </a:moveTo>
                  <a:lnTo>
                    <a:pt x="0" y="1234"/>
                  </a:lnTo>
                  <a:lnTo>
                    <a:pt x="55703" y="1234"/>
                  </a:lnTo>
                  <a:lnTo>
                    <a:pt x="557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624550" y="2494175"/>
              <a:ext cx="1392600" cy="3125"/>
            </a:xfrm>
            <a:custGeom>
              <a:avLst/>
              <a:gdLst/>
              <a:ahLst/>
              <a:cxnLst/>
              <a:rect l="l" t="t" r="r" b="b"/>
              <a:pathLst>
                <a:path w="55704" h="125" extrusionOk="0">
                  <a:moveTo>
                    <a:pt x="0" y="1"/>
                  </a:moveTo>
                  <a:lnTo>
                    <a:pt x="0" y="124"/>
                  </a:lnTo>
                  <a:lnTo>
                    <a:pt x="55703" y="124"/>
                  </a:lnTo>
                  <a:lnTo>
                    <a:pt x="55703" y="1"/>
                  </a:lnTo>
                  <a:close/>
                </a:path>
              </a:pathLst>
            </a:custGeom>
            <a:solidFill>
              <a:srgbClr val="B963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624550" y="2075900"/>
              <a:ext cx="696825" cy="318625"/>
            </a:xfrm>
            <a:custGeom>
              <a:avLst/>
              <a:gdLst/>
              <a:ahLst/>
              <a:cxnLst/>
              <a:rect l="l" t="t" r="r" b="b"/>
              <a:pathLst>
                <a:path w="27873" h="12745" extrusionOk="0">
                  <a:moveTo>
                    <a:pt x="534" y="1"/>
                  </a:moveTo>
                  <a:lnTo>
                    <a:pt x="329" y="42"/>
                  </a:lnTo>
                  <a:lnTo>
                    <a:pt x="164" y="165"/>
                  </a:lnTo>
                  <a:lnTo>
                    <a:pt x="41" y="329"/>
                  </a:lnTo>
                  <a:lnTo>
                    <a:pt x="0" y="535"/>
                  </a:lnTo>
                  <a:lnTo>
                    <a:pt x="0" y="12210"/>
                  </a:lnTo>
                  <a:lnTo>
                    <a:pt x="41" y="12415"/>
                  </a:lnTo>
                  <a:lnTo>
                    <a:pt x="164" y="12580"/>
                  </a:lnTo>
                  <a:lnTo>
                    <a:pt x="329" y="12703"/>
                  </a:lnTo>
                  <a:lnTo>
                    <a:pt x="534" y="12744"/>
                  </a:lnTo>
                  <a:lnTo>
                    <a:pt x="27872" y="12744"/>
                  </a:lnTo>
                  <a:lnTo>
                    <a:pt x="27872" y="535"/>
                  </a:lnTo>
                  <a:lnTo>
                    <a:pt x="27831" y="329"/>
                  </a:lnTo>
                  <a:lnTo>
                    <a:pt x="27708" y="165"/>
                  </a:lnTo>
                  <a:lnTo>
                    <a:pt x="27543" y="42"/>
                  </a:lnTo>
                  <a:lnTo>
                    <a:pt x="273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9"/>
            <p:cNvSpPr/>
            <p:nvPr/>
          </p:nvSpPr>
          <p:spPr>
            <a:xfrm>
              <a:off x="1321350" y="2075900"/>
              <a:ext cx="695800" cy="318625"/>
            </a:xfrm>
            <a:custGeom>
              <a:avLst/>
              <a:gdLst/>
              <a:ahLst/>
              <a:cxnLst/>
              <a:rect l="l" t="t" r="r" b="b"/>
              <a:pathLst>
                <a:path w="27832" h="12745" extrusionOk="0">
                  <a:moveTo>
                    <a:pt x="493" y="1"/>
                  </a:moveTo>
                  <a:lnTo>
                    <a:pt x="288" y="42"/>
                  </a:lnTo>
                  <a:lnTo>
                    <a:pt x="123" y="165"/>
                  </a:lnTo>
                  <a:lnTo>
                    <a:pt x="41" y="329"/>
                  </a:lnTo>
                  <a:lnTo>
                    <a:pt x="0" y="535"/>
                  </a:lnTo>
                  <a:lnTo>
                    <a:pt x="0" y="12744"/>
                  </a:lnTo>
                  <a:lnTo>
                    <a:pt x="27297" y="12744"/>
                  </a:lnTo>
                  <a:lnTo>
                    <a:pt x="27502" y="12703"/>
                  </a:lnTo>
                  <a:lnTo>
                    <a:pt x="27667" y="12580"/>
                  </a:lnTo>
                  <a:lnTo>
                    <a:pt x="27790" y="12415"/>
                  </a:lnTo>
                  <a:lnTo>
                    <a:pt x="27831" y="12210"/>
                  </a:lnTo>
                  <a:lnTo>
                    <a:pt x="27831" y="535"/>
                  </a:lnTo>
                  <a:lnTo>
                    <a:pt x="27790" y="329"/>
                  </a:lnTo>
                  <a:lnTo>
                    <a:pt x="27667" y="165"/>
                  </a:lnTo>
                  <a:lnTo>
                    <a:pt x="27502" y="42"/>
                  </a:lnTo>
                  <a:lnTo>
                    <a:pt x="272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666675" y="2589775"/>
              <a:ext cx="54500" cy="117175"/>
            </a:xfrm>
            <a:custGeom>
              <a:avLst/>
              <a:gdLst/>
              <a:ahLst/>
              <a:cxnLst/>
              <a:rect l="l" t="t" r="r" b="b"/>
              <a:pathLst>
                <a:path w="2180" h="4687" extrusionOk="0">
                  <a:moveTo>
                    <a:pt x="1" y="0"/>
                  </a:moveTo>
                  <a:lnTo>
                    <a:pt x="1" y="4687"/>
                  </a:lnTo>
                  <a:lnTo>
                    <a:pt x="1028" y="4687"/>
                  </a:lnTo>
                  <a:lnTo>
                    <a:pt x="21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1920500" y="2589775"/>
              <a:ext cx="54500" cy="117175"/>
            </a:xfrm>
            <a:custGeom>
              <a:avLst/>
              <a:gdLst/>
              <a:ahLst/>
              <a:cxnLst/>
              <a:rect l="l" t="t" r="r" b="b"/>
              <a:pathLst>
                <a:path w="2180" h="4687" extrusionOk="0">
                  <a:moveTo>
                    <a:pt x="1" y="0"/>
                  </a:moveTo>
                  <a:lnTo>
                    <a:pt x="1152" y="4687"/>
                  </a:lnTo>
                  <a:lnTo>
                    <a:pt x="2180" y="4687"/>
                  </a:lnTo>
                  <a:lnTo>
                    <a:pt x="21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1319275" y="2109825"/>
              <a:ext cx="3125" cy="420350"/>
            </a:xfrm>
            <a:custGeom>
              <a:avLst/>
              <a:gdLst/>
              <a:ahLst/>
              <a:cxnLst/>
              <a:rect l="l" t="t" r="r" b="b"/>
              <a:pathLst>
                <a:path w="125" h="16814" extrusionOk="0">
                  <a:moveTo>
                    <a:pt x="83" y="0"/>
                  </a:moveTo>
                  <a:lnTo>
                    <a:pt x="42" y="41"/>
                  </a:lnTo>
                  <a:lnTo>
                    <a:pt x="1" y="82"/>
                  </a:lnTo>
                  <a:lnTo>
                    <a:pt x="1" y="16732"/>
                  </a:lnTo>
                  <a:lnTo>
                    <a:pt x="42" y="16773"/>
                  </a:lnTo>
                  <a:lnTo>
                    <a:pt x="83" y="16814"/>
                  </a:lnTo>
                  <a:lnTo>
                    <a:pt x="124" y="16773"/>
                  </a:lnTo>
                  <a:lnTo>
                    <a:pt x="124" y="16732"/>
                  </a:lnTo>
                  <a:lnTo>
                    <a:pt x="124" y="82"/>
                  </a:lnTo>
                  <a:lnTo>
                    <a:pt x="124" y="4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811575" y="2214650"/>
              <a:ext cx="41150" cy="41125"/>
            </a:xfrm>
            <a:custGeom>
              <a:avLst/>
              <a:gdLst/>
              <a:ahLst/>
              <a:cxnLst/>
              <a:rect l="l" t="t" r="r" b="b"/>
              <a:pathLst>
                <a:path w="1646" h="1645" extrusionOk="0">
                  <a:moveTo>
                    <a:pt x="823" y="124"/>
                  </a:moveTo>
                  <a:lnTo>
                    <a:pt x="946" y="165"/>
                  </a:lnTo>
                  <a:lnTo>
                    <a:pt x="1070" y="165"/>
                  </a:lnTo>
                  <a:lnTo>
                    <a:pt x="1193" y="247"/>
                  </a:lnTo>
                  <a:lnTo>
                    <a:pt x="1316" y="329"/>
                  </a:lnTo>
                  <a:lnTo>
                    <a:pt x="1399" y="452"/>
                  </a:lnTo>
                  <a:lnTo>
                    <a:pt x="1481" y="576"/>
                  </a:lnTo>
                  <a:lnTo>
                    <a:pt x="1522" y="699"/>
                  </a:lnTo>
                  <a:lnTo>
                    <a:pt x="1522" y="822"/>
                  </a:lnTo>
                  <a:lnTo>
                    <a:pt x="1522" y="946"/>
                  </a:lnTo>
                  <a:lnTo>
                    <a:pt x="1481" y="1110"/>
                  </a:lnTo>
                  <a:lnTo>
                    <a:pt x="1399" y="1192"/>
                  </a:lnTo>
                  <a:lnTo>
                    <a:pt x="1316" y="1316"/>
                  </a:lnTo>
                  <a:lnTo>
                    <a:pt x="1193" y="1398"/>
                  </a:lnTo>
                  <a:lnTo>
                    <a:pt x="1070" y="1480"/>
                  </a:lnTo>
                  <a:lnTo>
                    <a:pt x="946" y="1521"/>
                  </a:lnTo>
                  <a:lnTo>
                    <a:pt x="700" y="1521"/>
                  </a:lnTo>
                  <a:lnTo>
                    <a:pt x="576" y="1480"/>
                  </a:lnTo>
                  <a:lnTo>
                    <a:pt x="453" y="1398"/>
                  </a:lnTo>
                  <a:lnTo>
                    <a:pt x="330" y="1316"/>
                  </a:lnTo>
                  <a:lnTo>
                    <a:pt x="248" y="1234"/>
                  </a:lnTo>
                  <a:lnTo>
                    <a:pt x="165" y="1110"/>
                  </a:lnTo>
                  <a:lnTo>
                    <a:pt x="124" y="987"/>
                  </a:lnTo>
                  <a:lnTo>
                    <a:pt x="124" y="822"/>
                  </a:lnTo>
                  <a:lnTo>
                    <a:pt x="124" y="699"/>
                  </a:lnTo>
                  <a:lnTo>
                    <a:pt x="165" y="576"/>
                  </a:lnTo>
                  <a:lnTo>
                    <a:pt x="248" y="452"/>
                  </a:lnTo>
                  <a:lnTo>
                    <a:pt x="330" y="329"/>
                  </a:lnTo>
                  <a:lnTo>
                    <a:pt x="453" y="247"/>
                  </a:lnTo>
                  <a:lnTo>
                    <a:pt x="576" y="165"/>
                  </a:lnTo>
                  <a:lnTo>
                    <a:pt x="700" y="165"/>
                  </a:lnTo>
                  <a:lnTo>
                    <a:pt x="823" y="124"/>
                  </a:lnTo>
                  <a:close/>
                  <a:moveTo>
                    <a:pt x="823" y="0"/>
                  </a:moveTo>
                  <a:lnTo>
                    <a:pt x="659" y="41"/>
                  </a:lnTo>
                  <a:lnTo>
                    <a:pt x="494" y="82"/>
                  </a:lnTo>
                  <a:lnTo>
                    <a:pt x="371" y="165"/>
                  </a:lnTo>
                  <a:lnTo>
                    <a:pt x="248" y="247"/>
                  </a:lnTo>
                  <a:lnTo>
                    <a:pt x="124" y="370"/>
                  </a:lnTo>
                  <a:lnTo>
                    <a:pt x="83" y="535"/>
                  </a:lnTo>
                  <a:lnTo>
                    <a:pt x="1" y="658"/>
                  </a:lnTo>
                  <a:lnTo>
                    <a:pt x="1" y="822"/>
                  </a:lnTo>
                  <a:lnTo>
                    <a:pt x="1" y="987"/>
                  </a:lnTo>
                  <a:lnTo>
                    <a:pt x="83" y="1151"/>
                  </a:lnTo>
                  <a:lnTo>
                    <a:pt x="124" y="1275"/>
                  </a:lnTo>
                  <a:lnTo>
                    <a:pt x="248" y="1398"/>
                  </a:lnTo>
                  <a:lnTo>
                    <a:pt x="371" y="1521"/>
                  </a:lnTo>
                  <a:lnTo>
                    <a:pt x="494" y="1604"/>
                  </a:lnTo>
                  <a:lnTo>
                    <a:pt x="659" y="1645"/>
                  </a:lnTo>
                  <a:lnTo>
                    <a:pt x="988" y="1645"/>
                  </a:lnTo>
                  <a:lnTo>
                    <a:pt x="1111" y="1604"/>
                  </a:lnTo>
                  <a:lnTo>
                    <a:pt x="1275" y="1521"/>
                  </a:lnTo>
                  <a:lnTo>
                    <a:pt x="1399" y="1398"/>
                  </a:lnTo>
                  <a:lnTo>
                    <a:pt x="1522" y="1275"/>
                  </a:lnTo>
                  <a:lnTo>
                    <a:pt x="1563" y="1151"/>
                  </a:lnTo>
                  <a:lnTo>
                    <a:pt x="1645" y="987"/>
                  </a:lnTo>
                  <a:lnTo>
                    <a:pt x="1645" y="822"/>
                  </a:lnTo>
                  <a:lnTo>
                    <a:pt x="1645" y="658"/>
                  </a:lnTo>
                  <a:lnTo>
                    <a:pt x="1563" y="535"/>
                  </a:lnTo>
                  <a:lnTo>
                    <a:pt x="1522" y="370"/>
                  </a:lnTo>
                  <a:lnTo>
                    <a:pt x="1399" y="247"/>
                  </a:lnTo>
                  <a:lnTo>
                    <a:pt x="1275" y="165"/>
                  </a:lnTo>
                  <a:lnTo>
                    <a:pt x="1111" y="82"/>
                  </a:lnTo>
                  <a:lnTo>
                    <a:pt x="988" y="41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rgbClr val="E06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844475" y="2247525"/>
              <a:ext cx="18525" cy="19550"/>
            </a:xfrm>
            <a:custGeom>
              <a:avLst/>
              <a:gdLst/>
              <a:ahLst/>
              <a:cxnLst/>
              <a:rect l="l" t="t" r="r" b="b"/>
              <a:pathLst>
                <a:path w="741" h="782" extrusionOk="0">
                  <a:moveTo>
                    <a:pt x="0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658" y="741"/>
                  </a:lnTo>
                  <a:lnTo>
                    <a:pt x="699" y="782"/>
                  </a:lnTo>
                  <a:lnTo>
                    <a:pt x="740" y="741"/>
                  </a:lnTo>
                  <a:lnTo>
                    <a:pt x="740" y="700"/>
                  </a:lnTo>
                  <a:lnTo>
                    <a:pt x="740" y="658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E06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801300" y="2204375"/>
              <a:ext cx="18525" cy="19550"/>
            </a:xfrm>
            <a:custGeom>
              <a:avLst/>
              <a:gdLst/>
              <a:ahLst/>
              <a:cxnLst/>
              <a:rect l="l" t="t" r="r" b="b"/>
              <a:pathLst>
                <a:path w="741" h="782" extrusionOk="0">
                  <a:moveTo>
                    <a:pt x="1" y="0"/>
                  </a:moveTo>
                  <a:lnTo>
                    <a:pt x="1" y="41"/>
                  </a:lnTo>
                  <a:lnTo>
                    <a:pt x="1" y="82"/>
                  </a:lnTo>
                  <a:lnTo>
                    <a:pt x="659" y="740"/>
                  </a:lnTo>
                  <a:lnTo>
                    <a:pt x="700" y="781"/>
                  </a:lnTo>
                  <a:lnTo>
                    <a:pt x="741" y="740"/>
                  </a:lnTo>
                  <a:lnTo>
                    <a:pt x="741" y="699"/>
                  </a:lnTo>
                  <a:lnTo>
                    <a:pt x="741" y="6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E06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801300" y="2247525"/>
              <a:ext cx="18525" cy="19550"/>
            </a:xfrm>
            <a:custGeom>
              <a:avLst/>
              <a:gdLst/>
              <a:ahLst/>
              <a:cxnLst/>
              <a:rect l="l" t="t" r="r" b="b"/>
              <a:pathLst>
                <a:path w="741" h="782" extrusionOk="0">
                  <a:moveTo>
                    <a:pt x="659" y="1"/>
                  </a:moveTo>
                  <a:lnTo>
                    <a:pt x="1" y="658"/>
                  </a:lnTo>
                  <a:lnTo>
                    <a:pt x="1" y="700"/>
                  </a:lnTo>
                  <a:lnTo>
                    <a:pt x="1" y="741"/>
                  </a:lnTo>
                  <a:lnTo>
                    <a:pt x="42" y="782"/>
                  </a:lnTo>
                  <a:lnTo>
                    <a:pt x="83" y="741"/>
                  </a:lnTo>
                  <a:lnTo>
                    <a:pt x="741" y="83"/>
                  </a:lnTo>
                  <a:lnTo>
                    <a:pt x="741" y="42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E06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844475" y="2204375"/>
              <a:ext cx="18525" cy="19550"/>
            </a:xfrm>
            <a:custGeom>
              <a:avLst/>
              <a:gdLst/>
              <a:ahLst/>
              <a:cxnLst/>
              <a:rect l="l" t="t" r="r" b="b"/>
              <a:pathLst>
                <a:path w="741" h="782" extrusionOk="0">
                  <a:moveTo>
                    <a:pt x="658" y="0"/>
                  </a:moveTo>
                  <a:lnTo>
                    <a:pt x="0" y="658"/>
                  </a:lnTo>
                  <a:lnTo>
                    <a:pt x="0" y="699"/>
                  </a:lnTo>
                  <a:lnTo>
                    <a:pt x="0" y="740"/>
                  </a:lnTo>
                  <a:lnTo>
                    <a:pt x="42" y="781"/>
                  </a:lnTo>
                  <a:lnTo>
                    <a:pt x="83" y="740"/>
                  </a:lnTo>
                  <a:lnTo>
                    <a:pt x="740" y="82"/>
                  </a:lnTo>
                  <a:lnTo>
                    <a:pt x="740" y="4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E06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1093175" y="2214650"/>
              <a:ext cx="41150" cy="41125"/>
            </a:xfrm>
            <a:custGeom>
              <a:avLst/>
              <a:gdLst/>
              <a:ahLst/>
              <a:cxnLst/>
              <a:rect l="l" t="t" r="r" b="b"/>
              <a:pathLst>
                <a:path w="1646" h="1645" extrusionOk="0">
                  <a:moveTo>
                    <a:pt x="823" y="124"/>
                  </a:moveTo>
                  <a:lnTo>
                    <a:pt x="946" y="165"/>
                  </a:lnTo>
                  <a:lnTo>
                    <a:pt x="1070" y="165"/>
                  </a:lnTo>
                  <a:lnTo>
                    <a:pt x="1193" y="247"/>
                  </a:lnTo>
                  <a:lnTo>
                    <a:pt x="1316" y="329"/>
                  </a:lnTo>
                  <a:lnTo>
                    <a:pt x="1399" y="452"/>
                  </a:lnTo>
                  <a:lnTo>
                    <a:pt x="1440" y="576"/>
                  </a:lnTo>
                  <a:lnTo>
                    <a:pt x="1481" y="699"/>
                  </a:lnTo>
                  <a:lnTo>
                    <a:pt x="1522" y="822"/>
                  </a:lnTo>
                  <a:lnTo>
                    <a:pt x="1481" y="987"/>
                  </a:lnTo>
                  <a:lnTo>
                    <a:pt x="1440" y="1110"/>
                  </a:lnTo>
                  <a:lnTo>
                    <a:pt x="1399" y="1234"/>
                  </a:lnTo>
                  <a:lnTo>
                    <a:pt x="1316" y="1316"/>
                  </a:lnTo>
                  <a:lnTo>
                    <a:pt x="1193" y="1398"/>
                  </a:lnTo>
                  <a:lnTo>
                    <a:pt x="1070" y="1480"/>
                  </a:lnTo>
                  <a:lnTo>
                    <a:pt x="946" y="1521"/>
                  </a:lnTo>
                  <a:lnTo>
                    <a:pt x="659" y="1521"/>
                  </a:lnTo>
                  <a:lnTo>
                    <a:pt x="535" y="1480"/>
                  </a:lnTo>
                  <a:lnTo>
                    <a:pt x="412" y="1398"/>
                  </a:lnTo>
                  <a:lnTo>
                    <a:pt x="330" y="1316"/>
                  </a:lnTo>
                  <a:lnTo>
                    <a:pt x="206" y="1234"/>
                  </a:lnTo>
                  <a:lnTo>
                    <a:pt x="165" y="1110"/>
                  </a:lnTo>
                  <a:lnTo>
                    <a:pt x="124" y="987"/>
                  </a:lnTo>
                  <a:lnTo>
                    <a:pt x="124" y="822"/>
                  </a:lnTo>
                  <a:lnTo>
                    <a:pt x="124" y="699"/>
                  </a:lnTo>
                  <a:lnTo>
                    <a:pt x="165" y="576"/>
                  </a:lnTo>
                  <a:lnTo>
                    <a:pt x="206" y="452"/>
                  </a:lnTo>
                  <a:lnTo>
                    <a:pt x="330" y="329"/>
                  </a:lnTo>
                  <a:lnTo>
                    <a:pt x="412" y="247"/>
                  </a:lnTo>
                  <a:lnTo>
                    <a:pt x="535" y="165"/>
                  </a:lnTo>
                  <a:lnTo>
                    <a:pt x="659" y="165"/>
                  </a:lnTo>
                  <a:lnTo>
                    <a:pt x="823" y="124"/>
                  </a:lnTo>
                  <a:close/>
                  <a:moveTo>
                    <a:pt x="823" y="0"/>
                  </a:moveTo>
                  <a:lnTo>
                    <a:pt x="659" y="41"/>
                  </a:lnTo>
                  <a:lnTo>
                    <a:pt x="494" y="82"/>
                  </a:lnTo>
                  <a:lnTo>
                    <a:pt x="371" y="165"/>
                  </a:lnTo>
                  <a:lnTo>
                    <a:pt x="206" y="247"/>
                  </a:lnTo>
                  <a:lnTo>
                    <a:pt x="124" y="370"/>
                  </a:lnTo>
                  <a:lnTo>
                    <a:pt x="42" y="535"/>
                  </a:lnTo>
                  <a:lnTo>
                    <a:pt x="1" y="658"/>
                  </a:lnTo>
                  <a:lnTo>
                    <a:pt x="1" y="822"/>
                  </a:lnTo>
                  <a:lnTo>
                    <a:pt x="1" y="987"/>
                  </a:lnTo>
                  <a:lnTo>
                    <a:pt x="42" y="1151"/>
                  </a:lnTo>
                  <a:lnTo>
                    <a:pt x="124" y="1275"/>
                  </a:lnTo>
                  <a:lnTo>
                    <a:pt x="206" y="1398"/>
                  </a:lnTo>
                  <a:lnTo>
                    <a:pt x="371" y="1521"/>
                  </a:lnTo>
                  <a:lnTo>
                    <a:pt x="494" y="1604"/>
                  </a:lnTo>
                  <a:lnTo>
                    <a:pt x="659" y="1645"/>
                  </a:lnTo>
                  <a:lnTo>
                    <a:pt x="946" y="1645"/>
                  </a:lnTo>
                  <a:lnTo>
                    <a:pt x="1111" y="1604"/>
                  </a:lnTo>
                  <a:lnTo>
                    <a:pt x="1275" y="1521"/>
                  </a:lnTo>
                  <a:lnTo>
                    <a:pt x="1399" y="1398"/>
                  </a:lnTo>
                  <a:lnTo>
                    <a:pt x="1481" y="1275"/>
                  </a:lnTo>
                  <a:lnTo>
                    <a:pt x="1563" y="1151"/>
                  </a:lnTo>
                  <a:lnTo>
                    <a:pt x="1604" y="987"/>
                  </a:lnTo>
                  <a:lnTo>
                    <a:pt x="1645" y="822"/>
                  </a:lnTo>
                  <a:lnTo>
                    <a:pt x="1604" y="658"/>
                  </a:lnTo>
                  <a:lnTo>
                    <a:pt x="1563" y="535"/>
                  </a:lnTo>
                  <a:lnTo>
                    <a:pt x="1481" y="370"/>
                  </a:lnTo>
                  <a:lnTo>
                    <a:pt x="1399" y="247"/>
                  </a:lnTo>
                  <a:lnTo>
                    <a:pt x="1275" y="165"/>
                  </a:lnTo>
                  <a:lnTo>
                    <a:pt x="1111" y="82"/>
                  </a:lnTo>
                  <a:lnTo>
                    <a:pt x="946" y="41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rgbClr val="E06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1125050" y="2247525"/>
              <a:ext cx="19550" cy="19550"/>
            </a:xfrm>
            <a:custGeom>
              <a:avLst/>
              <a:gdLst/>
              <a:ahLst/>
              <a:cxnLst/>
              <a:rect l="l" t="t" r="r" b="b"/>
              <a:pathLst>
                <a:path w="782" h="782" extrusionOk="0">
                  <a:moveTo>
                    <a:pt x="41" y="1"/>
                  </a:moveTo>
                  <a:lnTo>
                    <a:pt x="0" y="42"/>
                  </a:lnTo>
                  <a:lnTo>
                    <a:pt x="41" y="83"/>
                  </a:lnTo>
                  <a:lnTo>
                    <a:pt x="658" y="741"/>
                  </a:lnTo>
                  <a:lnTo>
                    <a:pt x="740" y="782"/>
                  </a:lnTo>
                  <a:lnTo>
                    <a:pt x="781" y="741"/>
                  </a:lnTo>
                  <a:lnTo>
                    <a:pt x="781" y="700"/>
                  </a:lnTo>
                  <a:lnTo>
                    <a:pt x="781" y="658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E06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1081875" y="2204375"/>
              <a:ext cx="19550" cy="19550"/>
            </a:xfrm>
            <a:custGeom>
              <a:avLst/>
              <a:gdLst/>
              <a:ahLst/>
              <a:cxnLst/>
              <a:rect l="l" t="t" r="r" b="b"/>
              <a:pathLst>
                <a:path w="782" h="782" extrusionOk="0">
                  <a:moveTo>
                    <a:pt x="42" y="0"/>
                  </a:moveTo>
                  <a:lnTo>
                    <a:pt x="1" y="41"/>
                  </a:lnTo>
                  <a:lnTo>
                    <a:pt x="42" y="82"/>
                  </a:lnTo>
                  <a:lnTo>
                    <a:pt x="658" y="740"/>
                  </a:lnTo>
                  <a:lnTo>
                    <a:pt x="741" y="781"/>
                  </a:lnTo>
                  <a:lnTo>
                    <a:pt x="782" y="740"/>
                  </a:lnTo>
                  <a:lnTo>
                    <a:pt x="782" y="699"/>
                  </a:lnTo>
                  <a:lnTo>
                    <a:pt x="782" y="658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E06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1081875" y="2247525"/>
              <a:ext cx="19550" cy="19550"/>
            </a:xfrm>
            <a:custGeom>
              <a:avLst/>
              <a:gdLst/>
              <a:ahLst/>
              <a:cxnLst/>
              <a:rect l="l" t="t" r="r" b="b"/>
              <a:pathLst>
                <a:path w="782" h="782" extrusionOk="0">
                  <a:moveTo>
                    <a:pt x="658" y="1"/>
                  </a:moveTo>
                  <a:lnTo>
                    <a:pt x="42" y="658"/>
                  </a:lnTo>
                  <a:lnTo>
                    <a:pt x="1" y="700"/>
                  </a:lnTo>
                  <a:lnTo>
                    <a:pt x="42" y="741"/>
                  </a:lnTo>
                  <a:lnTo>
                    <a:pt x="83" y="782"/>
                  </a:lnTo>
                  <a:lnTo>
                    <a:pt x="124" y="741"/>
                  </a:lnTo>
                  <a:lnTo>
                    <a:pt x="782" y="83"/>
                  </a:lnTo>
                  <a:lnTo>
                    <a:pt x="782" y="42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E06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1125050" y="2204375"/>
              <a:ext cx="19550" cy="19550"/>
            </a:xfrm>
            <a:custGeom>
              <a:avLst/>
              <a:gdLst/>
              <a:ahLst/>
              <a:cxnLst/>
              <a:rect l="l" t="t" r="r" b="b"/>
              <a:pathLst>
                <a:path w="782" h="782" extrusionOk="0">
                  <a:moveTo>
                    <a:pt x="658" y="0"/>
                  </a:moveTo>
                  <a:lnTo>
                    <a:pt x="41" y="658"/>
                  </a:lnTo>
                  <a:lnTo>
                    <a:pt x="0" y="699"/>
                  </a:lnTo>
                  <a:lnTo>
                    <a:pt x="41" y="740"/>
                  </a:lnTo>
                  <a:lnTo>
                    <a:pt x="82" y="781"/>
                  </a:lnTo>
                  <a:lnTo>
                    <a:pt x="124" y="740"/>
                  </a:lnTo>
                  <a:lnTo>
                    <a:pt x="781" y="82"/>
                  </a:lnTo>
                  <a:lnTo>
                    <a:pt x="781" y="41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rgbClr val="E06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1508375" y="2214650"/>
              <a:ext cx="41150" cy="41125"/>
            </a:xfrm>
            <a:custGeom>
              <a:avLst/>
              <a:gdLst/>
              <a:ahLst/>
              <a:cxnLst/>
              <a:rect l="l" t="t" r="r" b="b"/>
              <a:pathLst>
                <a:path w="1646" h="1645" extrusionOk="0">
                  <a:moveTo>
                    <a:pt x="823" y="124"/>
                  </a:moveTo>
                  <a:lnTo>
                    <a:pt x="946" y="165"/>
                  </a:lnTo>
                  <a:lnTo>
                    <a:pt x="1070" y="165"/>
                  </a:lnTo>
                  <a:lnTo>
                    <a:pt x="1193" y="247"/>
                  </a:lnTo>
                  <a:lnTo>
                    <a:pt x="1316" y="329"/>
                  </a:lnTo>
                  <a:lnTo>
                    <a:pt x="1399" y="452"/>
                  </a:lnTo>
                  <a:lnTo>
                    <a:pt x="1440" y="576"/>
                  </a:lnTo>
                  <a:lnTo>
                    <a:pt x="1481" y="699"/>
                  </a:lnTo>
                  <a:lnTo>
                    <a:pt x="1522" y="822"/>
                  </a:lnTo>
                  <a:lnTo>
                    <a:pt x="1481" y="946"/>
                  </a:lnTo>
                  <a:lnTo>
                    <a:pt x="1440" y="1110"/>
                  </a:lnTo>
                  <a:lnTo>
                    <a:pt x="1399" y="1192"/>
                  </a:lnTo>
                  <a:lnTo>
                    <a:pt x="1316" y="1316"/>
                  </a:lnTo>
                  <a:lnTo>
                    <a:pt x="1193" y="1398"/>
                  </a:lnTo>
                  <a:lnTo>
                    <a:pt x="1070" y="1480"/>
                  </a:lnTo>
                  <a:lnTo>
                    <a:pt x="946" y="1521"/>
                  </a:lnTo>
                  <a:lnTo>
                    <a:pt x="659" y="1521"/>
                  </a:lnTo>
                  <a:lnTo>
                    <a:pt x="535" y="1480"/>
                  </a:lnTo>
                  <a:lnTo>
                    <a:pt x="412" y="1398"/>
                  </a:lnTo>
                  <a:lnTo>
                    <a:pt x="330" y="1316"/>
                  </a:lnTo>
                  <a:lnTo>
                    <a:pt x="248" y="1234"/>
                  </a:lnTo>
                  <a:lnTo>
                    <a:pt x="165" y="1110"/>
                  </a:lnTo>
                  <a:lnTo>
                    <a:pt x="124" y="987"/>
                  </a:lnTo>
                  <a:lnTo>
                    <a:pt x="124" y="822"/>
                  </a:lnTo>
                  <a:lnTo>
                    <a:pt x="124" y="699"/>
                  </a:lnTo>
                  <a:lnTo>
                    <a:pt x="165" y="576"/>
                  </a:lnTo>
                  <a:lnTo>
                    <a:pt x="248" y="452"/>
                  </a:lnTo>
                  <a:lnTo>
                    <a:pt x="330" y="329"/>
                  </a:lnTo>
                  <a:lnTo>
                    <a:pt x="412" y="247"/>
                  </a:lnTo>
                  <a:lnTo>
                    <a:pt x="535" y="165"/>
                  </a:lnTo>
                  <a:lnTo>
                    <a:pt x="659" y="165"/>
                  </a:lnTo>
                  <a:lnTo>
                    <a:pt x="823" y="124"/>
                  </a:lnTo>
                  <a:close/>
                  <a:moveTo>
                    <a:pt x="823" y="0"/>
                  </a:moveTo>
                  <a:lnTo>
                    <a:pt x="659" y="41"/>
                  </a:lnTo>
                  <a:lnTo>
                    <a:pt x="494" y="82"/>
                  </a:lnTo>
                  <a:lnTo>
                    <a:pt x="371" y="165"/>
                  </a:lnTo>
                  <a:lnTo>
                    <a:pt x="248" y="247"/>
                  </a:lnTo>
                  <a:lnTo>
                    <a:pt x="124" y="370"/>
                  </a:lnTo>
                  <a:lnTo>
                    <a:pt x="42" y="535"/>
                  </a:lnTo>
                  <a:lnTo>
                    <a:pt x="1" y="658"/>
                  </a:lnTo>
                  <a:lnTo>
                    <a:pt x="1" y="822"/>
                  </a:lnTo>
                  <a:lnTo>
                    <a:pt x="1" y="987"/>
                  </a:lnTo>
                  <a:lnTo>
                    <a:pt x="42" y="1151"/>
                  </a:lnTo>
                  <a:lnTo>
                    <a:pt x="124" y="1275"/>
                  </a:lnTo>
                  <a:lnTo>
                    <a:pt x="248" y="1398"/>
                  </a:lnTo>
                  <a:lnTo>
                    <a:pt x="371" y="1521"/>
                  </a:lnTo>
                  <a:lnTo>
                    <a:pt x="494" y="1604"/>
                  </a:lnTo>
                  <a:lnTo>
                    <a:pt x="659" y="1645"/>
                  </a:lnTo>
                  <a:lnTo>
                    <a:pt x="946" y="1645"/>
                  </a:lnTo>
                  <a:lnTo>
                    <a:pt x="1111" y="1604"/>
                  </a:lnTo>
                  <a:lnTo>
                    <a:pt x="1275" y="1521"/>
                  </a:lnTo>
                  <a:lnTo>
                    <a:pt x="1399" y="1398"/>
                  </a:lnTo>
                  <a:lnTo>
                    <a:pt x="1481" y="1275"/>
                  </a:lnTo>
                  <a:lnTo>
                    <a:pt x="1563" y="1151"/>
                  </a:lnTo>
                  <a:lnTo>
                    <a:pt x="1604" y="987"/>
                  </a:lnTo>
                  <a:lnTo>
                    <a:pt x="1645" y="822"/>
                  </a:lnTo>
                  <a:lnTo>
                    <a:pt x="1604" y="658"/>
                  </a:lnTo>
                  <a:lnTo>
                    <a:pt x="1563" y="535"/>
                  </a:lnTo>
                  <a:lnTo>
                    <a:pt x="1481" y="370"/>
                  </a:lnTo>
                  <a:lnTo>
                    <a:pt x="1399" y="247"/>
                  </a:lnTo>
                  <a:lnTo>
                    <a:pt x="1275" y="165"/>
                  </a:lnTo>
                  <a:lnTo>
                    <a:pt x="1111" y="82"/>
                  </a:lnTo>
                  <a:lnTo>
                    <a:pt x="946" y="41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rgbClr val="E06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1540250" y="2247525"/>
              <a:ext cx="19550" cy="19550"/>
            </a:xfrm>
            <a:custGeom>
              <a:avLst/>
              <a:gdLst/>
              <a:ahLst/>
              <a:cxnLst/>
              <a:rect l="l" t="t" r="r" b="b"/>
              <a:pathLst>
                <a:path w="782" h="782" extrusionOk="0">
                  <a:moveTo>
                    <a:pt x="41" y="1"/>
                  </a:moveTo>
                  <a:lnTo>
                    <a:pt x="0" y="42"/>
                  </a:lnTo>
                  <a:lnTo>
                    <a:pt x="41" y="83"/>
                  </a:lnTo>
                  <a:lnTo>
                    <a:pt x="699" y="741"/>
                  </a:lnTo>
                  <a:lnTo>
                    <a:pt x="740" y="782"/>
                  </a:lnTo>
                  <a:lnTo>
                    <a:pt x="781" y="741"/>
                  </a:lnTo>
                  <a:lnTo>
                    <a:pt x="781" y="700"/>
                  </a:lnTo>
                  <a:lnTo>
                    <a:pt x="781" y="658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E06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1497075" y="2204375"/>
              <a:ext cx="19550" cy="19550"/>
            </a:xfrm>
            <a:custGeom>
              <a:avLst/>
              <a:gdLst/>
              <a:ahLst/>
              <a:cxnLst/>
              <a:rect l="l" t="t" r="r" b="b"/>
              <a:pathLst>
                <a:path w="782" h="782" extrusionOk="0">
                  <a:moveTo>
                    <a:pt x="42" y="0"/>
                  </a:moveTo>
                  <a:lnTo>
                    <a:pt x="1" y="41"/>
                  </a:lnTo>
                  <a:lnTo>
                    <a:pt x="42" y="82"/>
                  </a:lnTo>
                  <a:lnTo>
                    <a:pt x="700" y="740"/>
                  </a:lnTo>
                  <a:lnTo>
                    <a:pt x="741" y="781"/>
                  </a:lnTo>
                  <a:lnTo>
                    <a:pt x="782" y="740"/>
                  </a:lnTo>
                  <a:lnTo>
                    <a:pt x="782" y="699"/>
                  </a:lnTo>
                  <a:lnTo>
                    <a:pt x="782" y="658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E06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9"/>
            <p:cNvSpPr/>
            <p:nvPr/>
          </p:nvSpPr>
          <p:spPr>
            <a:xfrm>
              <a:off x="1497075" y="2247525"/>
              <a:ext cx="19550" cy="19550"/>
            </a:xfrm>
            <a:custGeom>
              <a:avLst/>
              <a:gdLst/>
              <a:ahLst/>
              <a:cxnLst/>
              <a:rect l="l" t="t" r="r" b="b"/>
              <a:pathLst>
                <a:path w="782" h="782" extrusionOk="0">
                  <a:moveTo>
                    <a:pt x="700" y="1"/>
                  </a:moveTo>
                  <a:lnTo>
                    <a:pt x="42" y="658"/>
                  </a:lnTo>
                  <a:lnTo>
                    <a:pt x="1" y="700"/>
                  </a:lnTo>
                  <a:lnTo>
                    <a:pt x="42" y="741"/>
                  </a:lnTo>
                  <a:lnTo>
                    <a:pt x="83" y="782"/>
                  </a:lnTo>
                  <a:lnTo>
                    <a:pt x="124" y="741"/>
                  </a:lnTo>
                  <a:lnTo>
                    <a:pt x="782" y="83"/>
                  </a:lnTo>
                  <a:lnTo>
                    <a:pt x="782" y="42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E06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9"/>
            <p:cNvSpPr/>
            <p:nvPr/>
          </p:nvSpPr>
          <p:spPr>
            <a:xfrm>
              <a:off x="1540250" y="2204375"/>
              <a:ext cx="19550" cy="19550"/>
            </a:xfrm>
            <a:custGeom>
              <a:avLst/>
              <a:gdLst/>
              <a:ahLst/>
              <a:cxnLst/>
              <a:rect l="l" t="t" r="r" b="b"/>
              <a:pathLst>
                <a:path w="782" h="782" extrusionOk="0">
                  <a:moveTo>
                    <a:pt x="699" y="0"/>
                  </a:moveTo>
                  <a:lnTo>
                    <a:pt x="41" y="658"/>
                  </a:lnTo>
                  <a:lnTo>
                    <a:pt x="0" y="699"/>
                  </a:lnTo>
                  <a:lnTo>
                    <a:pt x="41" y="740"/>
                  </a:lnTo>
                  <a:lnTo>
                    <a:pt x="83" y="781"/>
                  </a:lnTo>
                  <a:lnTo>
                    <a:pt x="124" y="740"/>
                  </a:lnTo>
                  <a:lnTo>
                    <a:pt x="781" y="82"/>
                  </a:lnTo>
                  <a:lnTo>
                    <a:pt x="781" y="41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rgbClr val="E06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9"/>
            <p:cNvSpPr/>
            <p:nvPr/>
          </p:nvSpPr>
          <p:spPr>
            <a:xfrm>
              <a:off x="1788950" y="2214650"/>
              <a:ext cx="41150" cy="41125"/>
            </a:xfrm>
            <a:custGeom>
              <a:avLst/>
              <a:gdLst/>
              <a:ahLst/>
              <a:cxnLst/>
              <a:rect l="l" t="t" r="r" b="b"/>
              <a:pathLst>
                <a:path w="1646" h="1645" extrusionOk="0">
                  <a:moveTo>
                    <a:pt x="823" y="124"/>
                  </a:moveTo>
                  <a:lnTo>
                    <a:pt x="946" y="165"/>
                  </a:lnTo>
                  <a:lnTo>
                    <a:pt x="1111" y="165"/>
                  </a:lnTo>
                  <a:lnTo>
                    <a:pt x="1234" y="247"/>
                  </a:lnTo>
                  <a:lnTo>
                    <a:pt x="1316" y="329"/>
                  </a:lnTo>
                  <a:lnTo>
                    <a:pt x="1398" y="452"/>
                  </a:lnTo>
                  <a:lnTo>
                    <a:pt x="1481" y="576"/>
                  </a:lnTo>
                  <a:lnTo>
                    <a:pt x="1522" y="699"/>
                  </a:lnTo>
                  <a:lnTo>
                    <a:pt x="1522" y="822"/>
                  </a:lnTo>
                  <a:lnTo>
                    <a:pt x="1522" y="987"/>
                  </a:lnTo>
                  <a:lnTo>
                    <a:pt x="1481" y="1110"/>
                  </a:lnTo>
                  <a:lnTo>
                    <a:pt x="1398" y="1234"/>
                  </a:lnTo>
                  <a:lnTo>
                    <a:pt x="1316" y="1316"/>
                  </a:lnTo>
                  <a:lnTo>
                    <a:pt x="1234" y="1398"/>
                  </a:lnTo>
                  <a:lnTo>
                    <a:pt x="1111" y="1480"/>
                  </a:lnTo>
                  <a:lnTo>
                    <a:pt x="946" y="1521"/>
                  </a:lnTo>
                  <a:lnTo>
                    <a:pt x="700" y="1521"/>
                  </a:lnTo>
                  <a:lnTo>
                    <a:pt x="576" y="1480"/>
                  </a:lnTo>
                  <a:lnTo>
                    <a:pt x="453" y="1398"/>
                  </a:lnTo>
                  <a:lnTo>
                    <a:pt x="330" y="1316"/>
                  </a:lnTo>
                  <a:lnTo>
                    <a:pt x="247" y="1192"/>
                  </a:lnTo>
                  <a:lnTo>
                    <a:pt x="206" y="1110"/>
                  </a:lnTo>
                  <a:lnTo>
                    <a:pt x="165" y="946"/>
                  </a:lnTo>
                  <a:lnTo>
                    <a:pt x="124" y="822"/>
                  </a:lnTo>
                  <a:lnTo>
                    <a:pt x="165" y="699"/>
                  </a:lnTo>
                  <a:lnTo>
                    <a:pt x="206" y="576"/>
                  </a:lnTo>
                  <a:lnTo>
                    <a:pt x="247" y="452"/>
                  </a:lnTo>
                  <a:lnTo>
                    <a:pt x="330" y="329"/>
                  </a:lnTo>
                  <a:lnTo>
                    <a:pt x="453" y="247"/>
                  </a:lnTo>
                  <a:lnTo>
                    <a:pt x="576" y="165"/>
                  </a:lnTo>
                  <a:lnTo>
                    <a:pt x="700" y="165"/>
                  </a:lnTo>
                  <a:lnTo>
                    <a:pt x="823" y="124"/>
                  </a:lnTo>
                  <a:close/>
                  <a:moveTo>
                    <a:pt x="823" y="0"/>
                  </a:moveTo>
                  <a:lnTo>
                    <a:pt x="659" y="41"/>
                  </a:lnTo>
                  <a:lnTo>
                    <a:pt x="535" y="82"/>
                  </a:lnTo>
                  <a:lnTo>
                    <a:pt x="371" y="165"/>
                  </a:lnTo>
                  <a:lnTo>
                    <a:pt x="247" y="247"/>
                  </a:lnTo>
                  <a:lnTo>
                    <a:pt x="165" y="370"/>
                  </a:lnTo>
                  <a:lnTo>
                    <a:pt x="83" y="535"/>
                  </a:lnTo>
                  <a:lnTo>
                    <a:pt x="42" y="658"/>
                  </a:lnTo>
                  <a:lnTo>
                    <a:pt x="1" y="822"/>
                  </a:lnTo>
                  <a:lnTo>
                    <a:pt x="42" y="987"/>
                  </a:lnTo>
                  <a:lnTo>
                    <a:pt x="83" y="1151"/>
                  </a:lnTo>
                  <a:lnTo>
                    <a:pt x="165" y="1275"/>
                  </a:lnTo>
                  <a:lnTo>
                    <a:pt x="247" y="1398"/>
                  </a:lnTo>
                  <a:lnTo>
                    <a:pt x="371" y="1521"/>
                  </a:lnTo>
                  <a:lnTo>
                    <a:pt x="535" y="1604"/>
                  </a:lnTo>
                  <a:lnTo>
                    <a:pt x="659" y="1645"/>
                  </a:lnTo>
                  <a:lnTo>
                    <a:pt x="987" y="1645"/>
                  </a:lnTo>
                  <a:lnTo>
                    <a:pt x="1152" y="1604"/>
                  </a:lnTo>
                  <a:lnTo>
                    <a:pt x="1275" y="1521"/>
                  </a:lnTo>
                  <a:lnTo>
                    <a:pt x="1398" y="1398"/>
                  </a:lnTo>
                  <a:lnTo>
                    <a:pt x="1522" y="1275"/>
                  </a:lnTo>
                  <a:lnTo>
                    <a:pt x="1604" y="1151"/>
                  </a:lnTo>
                  <a:lnTo>
                    <a:pt x="1645" y="987"/>
                  </a:lnTo>
                  <a:lnTo>
                    <a:pt x="1645" y="822"/>
                  </a:lnTo>
                  <a:lnTo>
                    <a:pt x="1645" y="658"/>
                  </a:lnTo>
                  <a:lnTo>
                    <a:pt x="1604" y="535"/>
                  </a:lnTo>
                  <a:lnTo>
                    <a:pt x="1522" y="370"/>
                  </a:lnTo>
                  <a:lnTo>
                    <a:pt x="1398" y="247"/>
                  </a:lnTo>
                  <a:lnTo>
                    <a:pt x="1275" y="165"/>
                  </a:lnTo>
                  <a:lnTo>
                    <a:pt x="1152" y="82"/>
                  </a:lnTo>
                  <a:lnTo>
                    <a:pt x="987" y="41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rgbClr val="E06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9"/>
            <p:cNvSpPr/>
            <p:nvPr/>
          </p:nvSpPr>
          <p:spPr>
            <a:xfrm>
              <a:off x="1821850" y="2247525"/>
              <a:ext cx="19550" cy="19550"/>
            </a:xfrm>
            <a:custGeom>
              <a:avLst/>
              <a:gdLst/>
              <a:ahLst/>
              <a:cxnLst/>
              <a:rect l="l" t="t" r="r" b="b"/>
              <a:pathLst>
                <a:path w="782" h="782" extrusionOk="0">
                  <a:moveTo>
                    <a:pt x="0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658" y="741"/>
                  </a:lnTo>
                  <a:lnTo>
                    <a:pt x="699" y="782"/>
                  </a:lnTo>
                  <a:lnTo>
                    <a:pt x="740" y="741"/>
                  </a:lnTo>
                  <a:lnTo>
                    <a:pt x="781" y="700"/>
                  </a:lnTo>
                  <a:lnTo>
                    <a:pt x="740" y="658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06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>
              <a:off x="1778675" y="2204375"/>
              <a:ext cx="19550" cy="19550"/>
            </a:xfrm>
            <a:custGeom>
              <a:avLst/>
              <a:gdLst/>
              <a:ahLst/>
              <a:cxnLst/>
              <a:rect l="l" t="t" r="r" b="b"/>
              <a:pathLst>
                <a:path w="782" h="782" extrusionOk="0">
                  <a:moveTo>
                    <a:pt x="1" y="0"/>
                  </a:moveTo>
                  <a:lnTo>
                    <a:pt x="1" y="41"/>
                  </a:lnTo>
                  <a:lnTo>
                    <a:pt x="1" y="82"/>
                  </a:lnTo>
                  <a:lnTo>
                    <a:pt x="658" y="740"/>
                  </a:lnTo>
                  <a:lnTo>
                    <a:pt x="700" y="781"/>
                  </a:lnTo>
                  <a:lnTo>
                    <a:pt x="741" y="740"/>
                  </a:lnTo>
                  <a:lnTo>
                    <a:pt x="782" y="699"/>
                  </a:lnTo>
                  <a:lnTo>
                    <a:pt x="741" y="6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E06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9"/>
            <p:cNvSpPr/>
            <p:nvPr/>
          </p:nvSpPr>
          <p:spPr>
            <a:xfrm>
              <a:off x="1778675" y="2247525"/>
              <a:ext cx="19550" cy="19550"/>
            </a:xfrm>
            <a:custGeom>
              <a:avLst/>
              <a:gdLst/>
              <a:ahLst/>
              <a:cxnLst/>
              <a:rect l="l" t="t" r="r" b="b"/>
              <a:pathLst>
                <a:path w="782" h="782" extrusionOk="0">
                  <a:moveTo>
                    <a:pt x="658" y="1"/>
                  </a:moveTo>
                  <a:lnTo>
                    <a:pt x="1" y="658"/>
                  </a:lnTo>
                  <a:lnTo>
                    <a:pt x="1" y="700"/>
                  </a:lnTo>
                  <a:lnTo>
                    <a:pt x="1" y="741"/>
                  </a:lnTo>
                  <a:lnTo>
                    <a:pt x="42" y="782"/>
                  </a:lnTo>
                  <a:lnTo>
                    <a:pt x="83" y="741"/>
                  </a:lnTo>
                  <a:lnTo>
                    <a:pt x="741" y="83"/>
                  </a:lnTo>
                  <a:lnTo>
                    <a:pt x="782" y="42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E06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1821850" y="2204375"/>
              <a:ext cx="19550" cy="19550"/>
            </a:xfrm>
            <a:custGeom>
              <a:avLst/>
              <a:gdLst/>
              <a:ahLst/>
              <a:cxnLst/>
              <a:rect l="l" t="t" r="r" b="b"/>
              <a:pathLst>
                <a:path w="782" h="782" extrusionOk="0">
                  <a:moveTo>
                    <a:pt x="658" y="0"/>
                  </a:moveTo>
                  <a:lnTo>
                    <a:pt x="0" y="658"/>
                  </a:lnTo>
                  <a:lnTo>
                    <a:pt x="0" y="699"/>
                  </a:lnTo>
                  <a:lnTo>
                    <a:pt x="0" y="740"/>
                  </a:lnTo>
                  <a:lnTo>
                    <a:pt x="41" y="781"/>
                  </a:lnTo>
                  <a:lnTo>
                    <a:pt x="82" y="740"/>
                  </a:lnTo>
                  <a:lnTo>
                    <a:pt x="740" y="82"/>
                  </a:lnTo>
                  <a:lnTo>
                    <a:pt x="781" y="4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E06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29"/>
          <p:cNvGrpSpPr/>
          <p:nvPr/>
        </p:nvGrpSpPr>
        <p:grpSpPr>
          <a:xfrm>
            <a:off x="1848291" y="1569864"/>
            <a:ext cx="619067" cy="619067"/>
            <a:chOff x="1848291" y="1569864"/>
            <a:chExt cx="619067" cy="619067"/>
          </a:xfrm>
        </p:grpSpPr>
        <p:sp>
          <p:nvSpPr>
            <p:cNvPr id="660" name="Google Shape;660;p29"/>
            <p:cNvSpPr/>
            <p:nvPr/>
          </p:nvSpPr>
          <p:spPr>
            <a:xfrm>
              <a:off x="1848291" y="1569864"/>
              <a:ext cx="619067" cy="619067"/>
            </a:xfrm>
            <a:custGeom>
              <a:avLst/>
              <a:gdLst/>
              <a:ahLst/>
              <a:cxnLst/>
              <a:rect l="l" t="t" r="r" b="b"/>
              <a:pathLst>
                <a:path w="12211" h="12211" extrusionOk="0">
                  <a:moveTo>
                    <a:pt x="1" y="1"/>
                  </a:moveTo>
                  <a:lnTo>
                    <a:pt x="1" y="12210"/>
                  </a:lnTo>
                  <a:lnTo>
                    <a:pt x="12210" y="12210"/>
                  </a:lnTo>
                  <a:lnTo>
                    <a:pt x="122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1921245" y="1642817"/>
              <a:ext cx="475238" cy="475238"/>
            </a:xfrm>
            <a:custGeom>
              <a:avLst/>
              <a:gdLst/>
              <a:ahLst/>
              <a:cxnLst/>
              <a:rect l="l" t="t" r="r" b="b"/>
              <a:pathLst>
                <a:path w="9374" h="9374" extrusionOk="0">
                  <a:moveTo>
                    <a:pt x="9250" y="124"/>
                  </a:moveTo>
                  <a:lnTo>
                    <a:pt x="9250" y="9250"/>
                  </a:lnTo>
                  <a:lnTo>
                    <a:pt x="124" y="9250"/>
                  </a:lnTo>
                  <a:lnTo>
                    <a:pt x="124" y="124"/>
                  </a:lnTo>
                  <a:close/>
                  <a:moveTo>
                    <a:pt x="1" y="1"/>
                  </a:moveTo>
                  <a:lnTo>
                    <a:pt x="1" y="42"/>
                  </a:lnTo>
                  <a:lnTo>
                    <a:pt x="1" y="9291"/>
                  </a:lnTo>
                  <a:lnTo>
                    <a:pt x="1" y="9332"/>
                  </a:lnTo>
                  <a:lnTo>
                    <a:pt x="42" y="9373"/>
                  </a:lnTo>
                  <a:lnTo>
                    <a:pt x="9291" y="9373"/>
                  </a:lnTo>
                  <a:lnTo>
                    <a:pt x="9332" y="9332"/>
                  </a:lnTo>
                  <a:lnTo>
                    <a:pt x="9374" y="9291"/>
                  </a:lnTo>
                  <a:lnTo>
                    <a:pt x="9374" y="42"/>
                  </a:lnTo>
                  <a:lnTo>
                    <a:pt x="933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29"/>
          <p:cNvGrpSpPr/>
          <p:nvPr/>
        </p:nvGrpSpPr>
        <p:grpSpPr>
          <a:xfrm>
            <a:off x="1056345" y="1569864"/>
            <a:ext cx="619016" cy="619067"/>
            <a:chOff x="1056345" y="1569864"/>
            <a:chExt cx="619016" cy="619067"/>
          </a:xfrm>
        </p:grpSpPr>
        <p:sp>
          <p:nvSpPr>
            <p:cNvPr id="663" name="Google Shape;663;p29"/>
            <p:cNvSpPr/>
            <p:nvPr/>
          </p:nvSpPr>
          <p:spPr>
            <a:xfrm>
              <a:off x="1056345" y="1569864"/>
              <a:ext cx="619016" cy="619067"/>
            </a:xfrm>
            <a:custGeom>
              <a:avLst/>
              <a:gdLst/>
              <a:ahLst/>
              <a:cxnLst/>
              <a:rect l="l" t="t" r="r" b="b"/>
              <a:pathLst>
                <a:path w="12210" h="12211" extrusionOk="0">
                  <a:moveTo>
                    <a:pt x="0" y="1"/>
                  </a:moveTo>
                  <a:lnTo>
                    <a:pt x="0" y="12210"/>
                  </a:lnTo>
                  <a:lnTo>
                    <a:pt x="12210" y="12210"/>
                  </a:lnTo>
                  <a:lnTo>
                    <a:pt x="122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1129299" y="1642817"/>
              <a:ext cx="475238" cy="475238"/>
            </a:xfrm>
            <a:custGeom>
              <a:avLst/>
              <a:gdLst/>
              <a:ahLst/>
              <a:cxnLst/>
              <a:rect l="l" t="t" r="r" b="b"/>
              <a:pathLst>
                <a:path w="9374" h="9374" extrusionOk="0">
                  <a:moveTo>
                    <a:pt x="9250" y="124"/>
                  </a:moveTo>
                  <a:lnTo>
                    <a:pt x="9250" y="9250"/>
                  </a:lnTo>
                  <a:lnTo>
                    <a:pt x="123" y="9250"/>
                  </a:lnTo>
                  <a:lnTo>
                    <a:pt x="123" y="124"/>
                  </a:lnTo>
                  <a:close/>
                  <a:moveTo>
                    <a:pt x="0" y="1"/>
                  </a:moveTo>
                  <a:lnTo>
                    <a:pt x="0" y="42"/>
                  </a:lnTo>
                  <a:lnTo>
                    <a:pt x="0" y="9291"/>
                  </a:lnTo>
                  <a:lnTo>
                    <a:pt x="0" y="9332"/>
                  </a:lnTo>
                  <a:lnTo>
                    <a:pt x="41" y="9373"/>
                  </a:lnTo>
                  <a:lnTo>
                    <a:pt x="9291" y="9373"/>
                  </a:lnTo>
                  <a:lnTo>
                    <a:pt x="9332" y="9332"/>
                  </a:lnTo>
                  <a:lnTo>
                    <a:pt x="9373" y="9291"/>
                  </a:lnTo>
                  <a:lnTo>
                    <a:pt x="9373" y="42"/>
                  </a:lnTo>
                  <a:lnTo>
                    <a:pt x="93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2640287" y="1569864"/>
            <a:ext cx="619016" cy="619067"/>
            <a:chOff x="2640287" y="1569864"/>
            <a:chExt cx="619016" cy="619067"/>
          </a:xfrm>
        </p:grpSpPr>
        <p:sp>
          <p:nvSpPr>
            <p:cNvPr id="666" name="Google Shape;666;p29"/>
            <p:cNvSpPr/>
            <p:nvPr/>
          </p:nvSpPr>
          <p:spPr>
            <a:xfrm>
              <a:off x="2640287" y="1569864"/>
              <a:ext cx="619016" cy="619067"/>
            </a:xfrm>
            <a:custGeom>
              <a:avLst/>
              <a:gdLst/>
              <a:ahLst/>
              <a:cxnLst/>
              <a:rect l="l" t="t" r="r" b="b"/>
              <a:pathLst>
                <a:path w="12210" h="12211" extrusionOk="0">
                  <a:moveTo>
                    <a:pt x="0" y="1"/>
                  </a:moveTo>
                  <a:lnTo>
                    <a:pt x="0" y="12210"/>
                  </a:lnTo>
                  <a:lnTo>
                    <a:pt x="12210" y="12210"/>
                  </a:lnTo>
                  <a:lnTo>
                    <a:pt x="122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2711162" y="1642817"/>
              <a:ext cx="477317" cy="475238"/>
            </a:xfrm>
            <a:custGeom>
              <a:avLst/>
              <a:gdLst/>
              <a:ahLst/>
              <a:cxnLst/>
              <a:rect l="l" t="t" r="r" b="b"/>
              <a:pathLst>
                <a:path w="9415" h="9374" extrusionOk="0">
                  <a:moveTo>
                    <a:pt x="9291" y="124"/>
                  </a:moveTo>
                  <a:lnTo>
                    <a:pt x="9291" y="9250"/>
                  </a:lnTo>
                  <a:lnTo>
                    <a:pt x="123" y="9250"/>
                  </a:lnTo>
                  <a:lnTo>
                    <a:pt x="123" y="124"/>
                  </a:lnTo>
                  <a:close/>
                  <a:moveTo>
                    <a:pt x="41" y="1"/>
                  </a:moveTo>
                  <a:lnTo>
                    <a:pt x="0" y="42"/>
                  </a:lnTo>
                  <a:lnTo>
                    <a:pt x="0" y="9291"/>
                  </a:lnTo>
                  <a:lnTo>
                    <a:pt x="41" y="9332"/>
                  </a:lnTo>
                  <a:lnTo>
                    <a:pt x="82" y="9373"/>
                  </a:lnTo>
                  <a:lnTo>
                    <a:pt x="9332" y="9373"/>
                  </a:lnTo>
                  <a:lnTo>
                    <a:pt x="9373" y="9332"/>
                  </a:lnTo>
                  <a:lnTo>
                    <a:pt x="9414" y="9291"/>
                  </a:lnTo>
                  <a:lnTo>
                    <a:pt x="9414" y="42"/>
                  </a:lnTo>
                  <a:lnTo>
                    <a:pt x="93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29"/>
          <p:cNvGrpSpPr/>
          <p:nvPr/>
        </p:nvGrpSpPr>
        <p:grpSpPr>
          <a:xfrm>
            <a:off x="-531752" y="1428255"/>
            <a:ext cx="1310400" cy="3058351"/>
            <a:chOff x="5041550" y="1428200"/>
            <a:chExt cx="567150" cy="1323675"/>
          </a:xfrm>
        </p:grpSpPr>
        <p:sp>
          <p:nvSpPr>
            <p:cNvPr id="669" name="Google Shape;669;p29"/>
            <p:cNvSpPr/>
            <p:nvPr/>
          </p:nvSpPr>
          <p:spPr>
            <a:xfrm>
              <a:off x="5099825" y="1428200"/>
              <a:ext cx="198775" cy="622325"/>
            </a:xfrm>
            <a:custGeom>
              <a:avLst/>
              <a:gdLst/>
              <a:ahLst/>
              <a:cxnLst/>
              <a:rect l="l" t="t" r="r" b="b"/>
              <a:pathLst>
                <a:path w="7951" h="24893" extrusionOk="0">
                  <a:moveTo>
                    <a:pt x="6494" y="1"/>
                  </a:moveTo>
                  <a:lnTo>
                    <a:pt x="6119" y="84"/>
                  </a:lnTo>
                  <a:lnTo>
                    <a:pt x="5661" y="292"/>
                  </a:lnTo>
                  <a:lnTo>
                    <a:pt x="5203" y="625"/>
                  </a:lnTo>
                  <a:lnTo>
                    <a:pt x="4704" y="1083"/>
                  </a:lnTo>
                  <a:lnTo>
                    <a:pt x="4454" y="1333"/>
                  </a:lnTo>
                  <a:lnTo>
                    <a:pt x="4204" y="1666"/>
                  </a:lnTo>
                  <a:lnTo>
                    <a:pt x="3705" y="2415"/>
                  </a:lnTo>
                  <a:lnTo>
                    <a:pt x="3205" y="3372"/>
                  </a:lnTo>
                  <a:lnTo>
                    <a:pt x="2747" y="4413"/>
                  </a:lnTo>
                  <a:lnTo>
                    <a:pt x="2290" y="5579"/>
                  </a:lnTo>
                  <a:lnTo>
                    <a:pt x="1873" y="6827"/>
                  </a:lnTo>
                  <a:lnTo>
                    <a:pt x="1499" y="8118"/>
                  </a:lnTo>
                  <a:lnTo>
                    <a:pt x="1124" y="9491"/>
                  </a:lnTo>
                  <a:lnTo>
                    <a:pt x="833" y="10865"/>
                  </a:lnTo>
                  <a:lnTo>
                    <a:pt x="541" y="12280"/>
                  </a:lnTo>
                  <a:lnTo>
                    <a:pt x="333" y="13654"/>
                  </a:lnTo>
                  <a:lnTo>
                    <a:pt x="167" y="14986"/>
                  </a:lnTo>
                  <a:lnTo>
                    <a:pt x="42" y="16276"/>
                  </a:lnTo>
                  <a:lnTo>
                    <a:pt x="0" y="17441"/>
                  </a:lnTo>
                  <a:lnTo>
                    <a:pt x="0" y="18565"/>
                  </a:lnTo>
                  <a:lnTo>
                    <a:pt x="83" y="19523"/>
                  </a:lnTo>
                  <a:lnTo>
                    <a:pt x="250" y="20397"/>
                  </a:lnTo>
                  <a:lnTo>
                    <a:pt x="416" y="21146"/>
                  </a:lnTo>
                  <a:lnTo>
                    <a:pt x="666" y="21812"/>
                  </a:lnTo>
                  <a:lnTo>
                    <a:pt x="916" y="22395"/>
                  </a:lnTo>
                  <a:lnTo>
                    <a:pt x="1207" y="22894"/>
                  </a:lnTo>
                  <a:lnTo>
                    <a:pt x="1499" y="23352"/>
                  </a:lnTo>
                  <a:lnTo>
                    <a:pt x="1832" y="23727"/>
                  </a:lnTo>
                  <a:lnTo>
                    <a:pt x="2123" y="24018"/>
                  </a:lnTo>
                  <a:lnTo>
                    <a:pt x="2456" y="24268"/>
                  </a:lnTo>
                  <a:lnTo>
                    <a:pt x="2747" y="24476"/>
                  </a:lnTo>
                  <a:lnTo>
                    <a:pt x="3247" y="24726"/>
                  </a:lnTo>
                  <a:lnTo>
                    <a:pt x="3580" y="24850"/>
                  </a:lnTo>
                  <a:lnTo>
                    <a:pt x="3705" y="24892"/>
                  </a:lnTo>
                  <a:lnTo>
                    <a:pt x="3996" y="24892"/>
                  </a:lnTo>
                  <a:lnTo>
                    <a:pt x="4329" y="24850"/>
                  </a:lnTo>
                  <a:lnTo>
                    <a:pt x="4787" y="24726"/>
                  </a:lnTo>
                  <a:lnTo>
                    <a:pt x="5286" y="24517"/>
                  </a:lnTo>
                  <a:lnTo>
                    <a:pt x="5578" y="24351"/>
                  </a:lnTo>
                  <a:lnTo>
                    <a:pt x="5869" y="24143"/>
                  </a:lnTo>
                  <a:lnTo>
                    <a:pt x="6202" y="23893"/>
                  </a:lnTo>
                  <a:lnTo>
                    <a:pt x="6494" y="23643"/>
                  </a:lnTo>
                  <a:lnTo>
                    <a:pt x="6827" y="23310"/>
                  </a:lnTo>
                  <a:lnTo>
                    <a:pt x="7118" y="22894"/>
                  </a:lnTo>
                  <a:lnTo>
                    <a:pt x="7284" y="22686"/>
                  </a:lnTo>
                  <a:lnTo>
                    <a:pt x="7409" y="22436"/>
                  </a:lnTo>
                  <a:lnTo>
                    <a:pt x="7493" y="22103"/>
                  </a:lnTo>
                  <a:lnTo>
                    <a:pt x="7576" y="21770"/>
                  </a:lnTo>
                  <a:lnTo>
                    <a:pt x="7659" y="20979"/>
                  </a:lnTo>
                  <a:lnTo>
                    <a:pt x="7701" y="20064"/>
                  </a:lnTo>
                  <a:lnTo>
                    <a:pt x="7701" y="19065"/>
                  </a:lnTo>
                  <a:lnTo>
                    <a:pt x="7617" y="17983"/>
                  </a:lnTo>
                  <a:lnTo>
                    <a:pt x="7451" y="15610"/>
                  </a:lnTo>
                  <a:lnTo>
                    <a:pt x="7243" y="13112"/>
                  </a:lnTo>
                  <a:lnTo>
                    <a:pt x="7160" y="11864"/>
                  </a:lnTo>
                  <a:lnTo>
                    <a:pt x="7076" y="10615"/>
                  </a:lnTo>
                  <a:lnTo>
                    <a:pt x="7076" y="9408"/>
                  </a:lnTo>
                  <a:lnTo>
                    <a:pt x="7118" y="8242"/>
                  </a:lnTo>
                  <a:lnTo>
                    <a:pt x="7243" y="7160"/>
                  </a:lnTo>
                  <a:lnTo>
                    <a:pt x="7326" y="6619"/>
                  </a:lnTo>
                  <a:lnTo>
                    <a:pt x="7451" y="6161"/>
                  </a:lnTo>
                  <a:lnTo>
                    <a:pt x="7659" y="5204"/>
                  </a:lnTo>
                  <a:lnTo>
                    <a:pt x="7826" y="4371"/>
                  </a:lnTo>
                  <a:lnTo>
                    <a:pt x="7909" y="3539"/>
                  </a:lnTo>
                  <a:lnTo>
                    <a:pt x="7950" y="2831"/>
                  </a:lnTo>
                  <a:lnTo>
                    <a:pt x="7950" y="2165"/>
                  </a:lnTo>
                  <a:lnTo>
                    <a:pt x="7867" y="1583"/>
                  </a:lnTo>
                  <a:lnTo>
                    <a:pt x="7742" y="1083"/>
                  </a:lnTo>
                  <a:lnTo>
                    <a:pt x="7576" y="667"/>
                  </a:lnTo>
                  <a:lnTo>
                    <a:pt x="7368" y="376"/>
                  </a:lnTo>
                  <a:lnTo>
                    <a:pt x="7243" y="251"/>
                  </a:lnTo>
                  <a:lnTo>
                    <a:pt x="7118" y="126"/>
                  </a:lnTo>
                  <a:lnTo>
                    <a:pt x="6993" y="84"/>
                  </a:lnTo>
                  <a:lnTo>
                    <a:pt x="68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5191400" y="1828850"/>
              <a:ext cx="209175" cy="506800"/>
            </a:xfrm>
            <a:custGeom>
              <a:avLst/>
              <a:gdLst/>
              <a:ahLst/>
              <a:cxnLst/>
              <a:rect l="l" t="t" r="r" b="b"/>
              <a:pathLst>
                <a:path w="8367" h="20272" extrusionOk="0">
                  <a:moveTo>
                    <a:pt x="7368" y="0"/>
                  </a:moveTo>
                  <a:lnTo>
                    <a:pt x="7076" y="42"/>
                  </a:lnTo>
                  <a:lnTo>
                    <a:pt x="6702" y="167"/>
                  </a:lnTo>
                  <a:lnTo>
                    <a:pt x="6285" y="375"/>
                  </a:lnTo>
                  <a:lnTo>
                    <a:pt x="5827" y="666"/>
                  </a:lnTo>
                  <a:lnTo>
                    <a:pt x="5578" y="874"/>
                  </a:lnTo>
                  <a:lnTo>
                    <a:pt x="5328" y="1124"/>
                  </a:lnTo>
                  <a:lnTo>
                    <a:pt x="4829" y="1707"/>
                  </a:lnTo>
                  <a:lnTo>
                    <a:pt x="4329" y="2414"/>
                  </a:lnTo>
                  <a:lnTo>
                    <a:pt x="3830" y="3247"/>
                  </a:lnTo>
                  <a:lnTo>
                    <a:pt x="3330" y="4163"/>
                  </a:lnTo>
                  <a:lnTo>
                    <a:pt x="2831" y="5120"/>
                  </a:lnTo>
                  <a:lnTo>
                    <a:pt x="2373" y="6161"/>
                  </a:lnTo>
                  <a:lnTo>
                    <a:pt x="1956" y="7243"/>
                  </a:lnTo>
                  <a:lnTo>
                    <a:pt x="1540" y="8367"/>
                  </a:lnTo>
                  <a:lnTo>
                    <a:pt x="1166" y="9490"/>
                  </a:lnTo>
                  <a:lnTo>
                    <a:pt x="833" y="10614"/>
                  </a:lnTo>
                  <a:lnTo>
                    <a:pt x="541" y="11697"/>
                  </a:lnTo>
                  <a:lnTo>
                    <a:pt x="291" y="12737"/>
                  </a:lnTo>
                  <a:lnTo>
                    <a:pt x="125" y="13694"/>
                  </a:lnTo>
                  <a:lnTo>
                    <a:pt x="42" y="14610"/>
                  </a:lnTo>
                  <a:lnTo>
                    <a:pt x="0" y="15443"/>
                  </a:lnTo>
                  <a:lnTo>
                    <a:pt x="0" y="16150"/>
                  </a:lnTo>
                  <a:lnTo>
                    <a:pt x="83" y="16816"/>
                  </a:lnTo>
                  <a:lnTo>
                    <a:pt x="208" y="17399"/>
                  </a:lnTo>
                  <a:lnTo>
                    <a:pt x="375" y="17898"/>
                  </a:lnTo>
                  <a:lnTo>
                    <a:pt x="541" y="18356"/>
                  </a:lnTo>
                  <a:lnTo>
                    <a:pt x="749" y="18731"/>
                  </a:lnTo>
                  <a:lnTo>
                    <a:pt x="957" y="19064"/>
                  </a:lnTo>
                  <a:lnTo>
                    <a:pt x="1207" y="19355"/>
                  </a:lnTo>
                  <a:lnTo>
                    <a:pt x="1415" y="19605"/>
                  </a:lnTo>
                  <a:lnTo>
                    <a:pt x="1623" y="19813"/>
                  </a:lnTo>
                  <a:lnTo>
                    <a:pt x="2040" y="20063"/>
                  </a:lnTo>
                  <a:lnTo>
                    <a:pt x="2289" y="20229"/>
                  </a:lnTo>
                  <a:lnTo>
                    <a:pt x="2414" y="20271"/>
                  </a:lnTo>
                  <a:lnTo>
                    <a:pt x="2914" y="20271"/>
                  </a:lnTo>
                  <a:lnTo>
                    <a:pt x="3288" y="20229"/>
                  </a:lnTo>
                  <a:lnTo>
                    <a:pt x="3746" y="20105"/>
                  </a:lnTo>
                  <a:lnTo>
                    <a:pt x="4287" y="19896"/>
                  </a:lnTo>
                  <a:lnTo>
                    <a:pt x="4537" y="19730"/>
                  </a:lnTo>
                  <a:lnTo>
                    <a:pt x="4829" y="19522"/>
                  </a:lnTo>
                  <a:lnTo>
                    <a:pt x="5120" y="19272"/>
                  </a:lnTo>
                  <a:lnTo>
                    <a:pt x="5453" y="18981"/>
                  </a:lnTo>
                  <a:lnTo>
                    <a:pt x="5578" y="18814"/>
                  </a:lnTo>
                  <a:lnTo>
                    <a:pt x="5703" y="18606"/>
                  </a:lnTo>
                  <a:lnTo>
                    <a:pt x="5827" y="18356"/>
                  </a:lnTo>
                  <a:lnTo>
                    <a:pt x="5911" y="18107"/>
                  </a:lnTo>
                  <a:lnTo>
                    <a:pt x="6077" y="17482"/>
                  </a:lnTo>
                  <a:lnTo>
                    <a:pt x="6202" y="16733"/>
                  </a:lnTo>
                  <a:lnTo>
                    <a:pt x="6327" y="15901"/>
                  </a:lnTo>
                  <a:lnTo>
                    <a:pt x="6369" y="14985"/>
                  </a:lnTo>
                  <a:lnTo>
                    <a:pt x="6493" y="12987"/>
                  </a:lnTo>
                  <a:lnTo>
                    <a:pt x="6577" y="10906"/>
                  </a:lnTo>
                  <a:lnTo>
                    <a:pt x="6660" y="9865"/>
                  </a:lnTo>
                  <a:lnTo>
                    <a:pt x="6743" y="8824"/>
                  </a:lnTo>
                  <a:lnTo>
                    <a:pt x="6868" y="7825"/>
                  </a:lnTo>
                  <a:lnTo>
                    <a:pt x="7035" y="6868"/>
                  </a:lnTo>
                  <a:lnTo>
                    <a:pt x="7243" y="5994"/>
                  </a:lnTo>
                  <a:lnTo>
                    <a:pt x="7534" y="5162"/>
                  </a:lnTo>
                  <a:lnTo>
                    <a:pt x="7784" y="4454"/>
                  </a:lnTo>
                  <a:lnTo>
                    <a:pt x="7992" y="3746"/>
                  </a:lnTo>
                  <a:lnTo>
                    <a:pt x="8158" y="3080"/>
                  </a:lnTo>
                  <a:lnTo>
                    <a:pt x="8283" y="2498"/>
                  </a:lnTo>
                  <a:lnTo>
                    <a:pt x="8367" y="1957"/>
                  </a:lnTo>
                  <a:lnTo>
                    <a:pt x="8367" y="1457"/>
                  </a:lnTo>
                  <a:lnTo>
                    <a:pt x="8325" y="1041"/>
                  </a:lnTo>
                  <a:lnTo>
                    <a:pt x="8242" y="666"/>
                  </a:lnTo>
                  <a:lnTo>
                    <a:pt x="8075" y="375"/>
                  </a:lnTo>
                  <a:lnTo>
                    <a:pt x="7909" y="167"/>
                  </a:lnTo>
                  <a:lnTo>
                    <a:pt x="7659" y="42"/>
                  </a:lnTo>
                  <a:lnTo>
                    <a:pt x="73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5398475" y="1468800"/>
              <a:ext cx="137375" cy="469325"/>
            </a:xfrm>
            <a:custGeom>
              <a:avLst/>
              <a:gdLst/>
              <a:ahLst/>
              <a:cxnLst/>
              <a:rect l="l" t="t" r="r" b="b"/>
              <a:pathLst>
                <a:path w="5495" h="18773" extrusionOk="0">
                  <a:moveTo>
                    <a:pt x="874" y="0"/>
                  </a:moveTo>
                  <a:lnTo>
                    <a:pt x="750" y="84"/>
                  </a:lnTo>
                  <a:lnTo>
                    <a:pt x="583" y="125"/>
                  </a:lnTo>
                  <a:lnTo>
                    <a:pt x="458" y="250"/>
                  </a:lnTo>
                  <a:lnTo>
                    <a:pt x="375" y="375"/>
                  </a:lnTo>
                  <a:lnTo>
                    <a:pt x="250" y="541"/>
                  </a:lnTo>
                  <a:lnTo>
                    <a:pt x="125" y="916"/>
                  </a:lnTo>
                  <a:lnTo>
                    <a:pt x="0" y="1415"/>
                  </a:lnTo>
                  <a:lnTo>
                    <a:pt x="0" y="2040"/>
                  </a:lnTo>
                  <a:lnTo>
                    <a:pt x="42" y="2747"/>
                  </a:lnTo>
                  <a:lnTo>
                    <a:pt x="208" y="3538"/>
                  </a:lnTo>
                  <a:lnTo>
                    <a:pt x="458" y="4412"/>
                  </a:lnTo>
                  <a:lnTo>
                    <a:pt x="708" y="5287"/>
                  </a:lnTo>
                  <a:lnTo>
                    <a:pt x="916" y="6077"/>
                  </a:lnTo>
                  <a:lnTo>
                    <a:pt x="1083" y="6827"/>
                  </a:lnTo>
                  <a:lnTo>
                    <a:pt x="1166" y="7493"/>
                  </a:lnTo>
                  <a:lnTo>
                    <a:pt x="1207" y="8117"/>
                  </a:lnTo>
                  <a:lnTo>
                    <a:pt x="1249" y="8700"/>
                  </a:lnTo>
                  <a:lnTo>
                    <a:pt x="1207" y="9282"/>
                  </a:lnTo>
                  <a:lnTo>
                    <a:pt x="1166" y="9824"/>
                  </a:lnTo>
                  <a:lnTo>
                    <a:pt x="1041" y="10864"/>
                  </a:lnTo>
                  <a:lnTo>
                    <a:pt x="833" y="11905"/>
                  </a:lnTo>
                  <a:lnTo>
                    <a:pt x="625" y="13070"/>
                  </a:lnTo>
                  <a:lnTo>
                    <a:pt x="458" y="14444"/>
                  </a:lnTo>
                  <a:lnTo>
                    <a:pt x="458" y="15110"/>
                  </a:lnTo>
                  <a:lnTo>
                    <a:pt x="458" y="15734"/>
                  </a:lnTo>
                  <a:lnTo>
                    <a:pt x="541" y="16275"/>
                  </a:lnTo>
                  <a:lnTo>
                    <a:pt x="666" y="16733"/>
                  </a:lnTo>
                  <a:lnTo>
                    <a:pt x="791" y="17149"/>
                  </a:lnTo>
                  <a:lnTo>
                    <a:pt x="958" y="17524"/>
                  </a:lnTo>
                  <a:lnTo>
                    <a:pt x="1166" y="17815"/>
                  </a:lnTo>
                  <a:lnTo>
                    <a:pt x="1332" y="18065"/>
                  </a:lnTo>
                  <a:lnTo>
                    <a:pt x="1540" y="18273"/>
                  </a:lnTo>
                  <a:lnTo>
                    <a:pt x="1749" y="18440"/>
                  </a:lnTo>
                  <a:lnTo>
                    <a:pt x="2123" y="18648"/>
                  </a:lnTo>
                  <a:lnTo>
                    <a:pt x="2373" y="18731"/>
                  </a:lnTo>
                  <a:lnTo>
                    <a:pt x="2456" y="18773"/>
                  </a:lnTo>
                  <a:lnTo>
                    <a:pt x="2872" y="18731"/>
                  </a:lnTo>
                  <a:lnTo>
                    <a:pt x="3247" y="18648"/>
                  </a:lnTo>
                  <a:lnTo>
                    <a:pt x="3622" y="18523"/>
                  </a:lnTo>
                  <a:lnTo>
                    <a:pt x="3913" y="18315"/>
                  </a:lnTo>
                  <a:lnTo>
                    <a:pt x="4204" y="18065"/>
                  </a:lnTo>
                  <a:lnTo>
                    <a:pt x="4454" y="17815"/>
                  </a:lnTo>
                  <a:lnTo>
                    <a:pt x="4662" y="17482"/>
                  </a:lnTo>
                  <a:lnTo>
                    <a:pt x="4870" y="17108"/>
                  </a:lnTo>
                  <a:lnTo>
                    <a:pt x="5037" y="16691"/>
                  </a:lnTo>
                  <a:lnTo>
                    <a:pt x="5162" y="16234"/>
                  </a:lnTo>
                  <a:lnTo>
                    <a:pt x="5287" y="15776"/>
                  </a:lnTo>
                  <a:lnTo>
                    <a:pt x="5370" y="15276"/>
                  </a:lnTo>
                  <a:lnTo>
                    <a:pt x="5411" y="14735"/>
                  </a:lnTo>
                  <a:lnTo>
                    <a:pt x="5453" y="14152"/>
                  </a:lnTo>
                  <a:lnTo>
                    <a:pt x="5495" y="12987"/>
                  </a:lnTo>
                  <a:lnTo>
                    <a:pt x="5411" y="11780"/>
                  </a:lnTo>
                  <a:lnTo>
                    <a:pt x="5287" y="10490"/>
                  </a:lnTo>
                  <a:lnTo>
                    <a:pt x="5120" y="9199"/>
                  </a:lnTo>
                  <a:lnTo>
                    <a:pt x="4870" y="7909"/>
                  </a:lnTo>
                  <a:lnTo>
                    <a:pt x="4579" y="6660"/>
                  </a:lnTo>
                  <a:lnTo>
                    <a:pt x="4288" y="5453"/>
                  </a:lnTo>
                  <a:lnTo>
                    <a:pt x="3955" y="4329"/>
                  </a:lnTo>
                  <a:lnTo>
                    <a:pt x="3622" y="3330"/>
                  </a:lnTo>
                  <a:lnTo>
                    <a:pt x="3247" y="2414"/>
                  </a:lnTo>
                  <a:lnTo>
                    <a:pt x="2872" y="1665"/>
                  </a:lnTo>
                  <a:lnTo>
                    <a:pt x="2498" y="1082"/>
                  </a:lnTo>
                  <a:lnTo>
                    <a:pt x="2082" y="583"/>
                  </a:lnTo>
                  <a:lnTo>
                    <a:pt x="1707" y="292"/>
                  </a:lnTo>
                  <a:lnTo>
                    <a:pt x="1540" y="167"/>
                  </a:lnTo>
                  <a:lnTo>
                    <a:pt x="1374" y="84"/>
                  </a:lnTo>
                  <a:lnTo>
                    <a:pt x="1207" y="42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5352675" y="1885025"/>
              <a:ext cx="256025" cy="463100"/>
            </a:xfrm>
            <a:custGeom>
              <a:avLst/>
              <a:gdLst/>
              <a:ahLst/>
              <a:cxnLst/>
              <a:rect l="l" t="t" r="r" b="b"/>
              <a:pathLst>
                <a:path w="10241" h="18524" extrusionOk="0">
                  <a:moveTo>
                    <a:pt x="8950" y="1"/>
                  </a:moveTo>
                  <a:lnTo>
                    <a:pt x="8784" y="42"/>
                  </a:lnTo>
                  <a:lnTo>
                    <a:pt x="8617" y="84"/>
                  </a:lnTo>
                  <a:lnTo>
                    <a:pt x="8451" y="167"/>
                  </a:lnTo>
                  <a:lnTo>
                    <a:pt x="8284" y="292"/>
                  </a:lnTo>
                  <a:lnTo>
                    <a:pt x="8076" y="459"/>
                  </a:lnTo>
                  <a:lnTo>
                    <a:pt x="7743" y="875"/>
                  </a:lnTo>
                  <a:lnTo>
                    <a:pt x="7410" y="1416"/>
                  </a:lnTo>
                  <a:lnTo>
                    <a:pt x="7077" y="2082"/>
                  </a:lnTo>
                  <a:lnTo>
                    <a:pt x="6786" y="2915"/>
                  </a:lnTo>
                  <a:lnTo>
                    <a:pt x="6536" y="3830"/>
                  </a:lnTo>
                  <a:lnTo>
                    <a:pt x="6328" y="4788"/>
                  </a:lnTo>
                  <a:lnTo>
                    <a:pt x="6078" y="5620"/>
                  </a:lnTo>
                  <a:lnTo>
                    <a:pt x="5828" y="6411"/>
                  </a:lnTo>
                  <a:lnTo>
                    <a:pt x="5537" y="7077"/>
                  </a:lnTo>
                  <a:lnTo>
                    <a:pt x="5246" y="7660"/>
                  </a:lnTo>
                  <a:lnTo>
                    <a:pt x="4954" y="8242"/>
                  </a:lnTo>
                  <a:lnTo>
                    <a:pt x="4663" y="8742"/>
                  </a:lnTo>
                  <a:lnTo>
                    <a:pt x="4330" y="9200"/>
                  </a:lnTo>
                  <a:lnTo>
                    <a:pt x="3622" y="10074"/>
                  </a:lnTo>
                  <a:lnTo>
                    <a:pt x="2873" y="10948"/>
                  </a:lnTo>
                  <a:lnTo>
                    <a:pt x="2082" y="11905"/>
                  </a:lnTo>
                  <a:lnTo>
                    <a:pt x="1666" y="12446"/>
                  </a:lnTo>
                  <a:lnTo>
                    <a:pt x="1208" y="13071"/>
                  </a:lnTo>
                  <a:lnTo>
                    <a:pt x="833" y="13695"/>
                  </a:lnTo>
                  <a:lnTo>
                    <a:pt x="500" y="14278"/>
                  </a:lnTo>
                  <a:lnTo>
                    <a:pt x="292" y="14777"/>
                  </a:lnTo>
                  <a:lnTo>
                    <a:pt x="126" y="15277"/>
                  </a:lnTo>
                  <a:lnTo>
                    <a:pt x="42" y="15735"/>
                  </a:lnTo>
                  <a:lnTo>
                    <a:pt x="1" y="16151"/>
                  </a:lnTo>
                  <a:lnTo>
                    <a:pt x="1" y="16526"/>
                  </a:lnTo>
                  <a:lnTo>
                    <a:pt x="84" y="16859"/>
                  </a:lnTo>
                  <a:lnTo>
                    <a:pt x="126" y="17150"/>
                  </a:lnTo>
                  <a:lnTo>
                    <a:pt x="251" y="17400"/>
                  </a:lnTo>
                  <a:lnTo>
                    <a:pt x="459" y="17816"/>
                  </a:lnTo>
                  <a:lnTo>
                    <a:pt x="625" y="18066"/>
                  </a:lnTo>
                  <a:lnTo>
                    <a:pt x="708" y="18149"/>
                  </a:lnTo>
                  <a:lnTo>
                    <a:pt x="1125" y="18315"/>
                  </a:lnTo>
                  <a:lnTo>
                    <a:pt x="1499" y="18440"/>
                  </a:lnTo>
                  <a:lnTo>
                    <a:pt x="1916" y="18524"/>
                  </a:lnTo>
                  <a:lnTo>
                    <a:pt x="2290" y="18482"/>
                  </a:lnTo>
                  <a:lnTo>
                    <a:pt x="2665" y="18440"/>
                  </a:lnTo>
                  <a:lnTo>
                    <a:pt x="3081" y="18274"/>
                  </a:lnTo>
                  <a:lnTo>
                    <a:pt x="3456" y="18107"/>
                  </a:lnTo>
                  <a:lnTo>
                    <a:pt x="3830" y="17858"/>
                  </a:lnTo>
                  <a:lnTo>
                    <a:pt x="4205" y="17566"/>
                  </a:lnTo>
                  <a:lnTo>
                    <a:pt x="4538" y="17233"/>
                  </a:lnTo>
                  <a:lnTo>
                    <a:pt x="4913" y="16859"/>
                  </a:lnTo>
                  <a:lnTo>
                    <a:pt x="5246" y="16442"/>
                  </a:lnTo>
                  <a:lnTo>
                    <a:pt x="5620" y="15984"/>
                  </a:lnTo>
                  <a:lnTo>
                    <a:pt x="5953" y="15485"/>
                  </a:lnTo>
                  <a:lnTo>
                    <a:pt x="6577" y="14444"/>
                  </a:lnTo>
                  <a:lnTo>
                    <a:pt x="7160" y="13279"/>
                  </a:lnTo>
                  <a:lnTo>
                    <a:pt x="7743" y="12030"/>
                  </a:lnTo>
                  <a:lnTo>
                    <a:pt x="8242" y="10740"/>
                  </a:lnTo>
                  <a:lnTo>
                    <a:pt x="8742" y="9450"/>
                  </a:lnTo>
                  <a:lnTo>
                    <a:pt x="9158" y="8159"/>
                  </a:lnTo>
                  <a:lnTo>
                    <a:pt x="9491" y="6869"/>
                  </a:lnTo>
                  <a:lnTo>
                    <a:pt x="9783" y="5662"/>
                  </a:lnTo>
                  <a:lnTo>
                    <a:pt x="10032" y="4538"/>
                  </a:lnTo>
                  <a:lnTo>
                    <a:pt x="10157" y="3497"/>
                  </a:lnTo>
                  <a:lnTo>
                    <a:pt x="10240" y="2623"/>
                  </a:lnTo>
                  <a:lnTo>
                    <a:pt x="10199" y="1874"/>
                  </a:lnTo>
                  <a:lnTo>
                    <a:pt x="10074" y="1208"/>
                  </a:lnTo>
                  <a:lnTo>
                    <a:pt x="9907" y="708"/>
                  </a:lnTo>
                  <a:lnTo>
                    <a:pt x="9824" y="500"/>
                  </a:lnTo>
                  <a:lnTo>
                    <a:pt x="9699" y="334"/>
                  </a:lnTo>
                  <a:lnTo>
                    <a:pt x="9574" y="209"/>
                  </a:lnTo>
                  <a:lnTo>
                    <a:pt x="9408" y="126"/>
                  </a:lnTo>
                  <a:lnTo>
                    <a:pt x="9283" y="42"/>
                  </a:lnTo>
                  <a:lnTo>
                    <a:pt x="91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5041550" y="1896475"/>
              <a:ext cx="158200" cy="286200"/>
            </a:xfrm>
            <a:custGeom>
              <a:avLst/>
              <a:gdLst/>
              <a:ahLst/>
              <a:cxnLst/>
              <a:rect l="l" t="t" r="r" b="b"/>
              <a:pathLst>
                <a:path w="6328" h="11448" extrusionOk="0">
                  <a:moveTo>
                    <a:pt x="708" y="1"/>
                  </a:moveTo>
                  <a:lnTo>
                    <a:pt x="500" y="42"/>
                  </a:lnTo>
                  <a:lnTo>
                    <a:pt x="333" y="209"/>
                  </a:lnTo>
                  <a:lnTo>
                    <a:pt x="208" y="417"/>
                  </a:lnTo>
                  <a:lnTo>
                    <a:pt x="83" y="750"/>
                  </a:lnTo>
                  <a:lnTo>
                    <a:pt x="42" y="1125"/>
                  </a:lnTo>
                  <a:lnTo>
                    <a:pt x="0" y="1624"/>
                  </a:lnTo>
                  <a:lnTo>
                    <a:pt x="42" y="2165"/>
                  </a:lnTo>
                  <a:lnTo>
                    <a:pt x="125" y="2790"/>
                  </a:lnTo>
                  <a:lnTo>
                    <a:pt x="250" y="3497"/>
                  </a:lnTo>
                  <a:lnTo>
                    <a:pt x="458" y="4246"/>
                  </a:lnTo>
                  <a:lnTo>
                    <a:pt x="666" y="5037"/>
                  </a:lnTo>
                  <a:lnTo>
                    <a:pt x="916" y="5828"/>
                  </a:lnTo>
                  <a:lnTo>
                    <a:pt x="1207" y="6661"/>
                  </a:lnTo>
                  <a:lnTo>
                    <a:pt x="1540" y="7451"/>
                  </a:lnTo>
                  <a:lnTo>
                    <a:pt x="1873" y="8201"/>
                  </a:lnTo>
                  <a:lnTo>
                    <a:pt x="2248" y="8908"/>
                  </a:lnTo>
                  <a:lnTo>
                    <a:pt x="2664" y="9574"/>
                  </a:lnTo>
                  <a:lnTo>
                    <a:pt x="3080" y="10157"/>
                  </a:lnTo>
                  <a:lnTo>
                    <a:pt x="3497" y="10656"/>
                  </a:lnTo>
                  <a:lnTo>
                    <a:pt x="3955" y="11031"/>
                  </a:lnTo>
                  <a:lnTo>
                    <a:pt x="4204" y="11198"/>
                  </a:lnTo>
                  <a:lnTo>
                    <a:pt x="4412" y="11322"/>
                  </a:lnTo>
                  <a:lnTo>
                    <a:pt x="4662" y="11406"/>
                  </a:lnTo>
                  <a:lnTo>
                    <a:pt x="4912" y="11447"/>
                  </a:lnTo>
                  <a:lnTo>
                    <a:pt x="5162" y="11447"/>
                  </a:lnTo>
                  <a:lnTo>
                    <a:pt x="5370" y="11406"/>
                  </a:lnTo>
                  <a:lnTo>
                    <a:pt x="5619" y="11322"/>
                  </a:lnTo>
                  <a:lnTo>
                    <a:pt x="5869" y="11198"/>
                  </a:lnTo>
                  <a:lnTo>
                    <a:pt x="6036" y="11031"/>
                  </a:lnTo>
                  <a:lnTo>
                    <a:pt x="6161" y="10781"/>
                  </a:lnTo>
                  <a:lnTo>
                    <a:pt x="6285" y="10448"/>
                  </a:lnTo>
                  <a:lnTo>
                    <a:pt x="6327" y="10240"/>
                  </a:lnTo>
                  <a:lnTo>
                    <a:pt x="6327" y="9990"/>
                  </a:lnTo>
                  <a:lnTo>
                    <a:pt x="6285" y="9741"/>
                  </a:lnTo>
                  <a:lnTo>
                    <a:pt x="6244" y="9449"/>
                  </a:lnTo>
                  <a:lnTo>
                    <a:pt x="6161" y="9158"/>
                  </a:lnTo>
                  <a:lnTo>
                    <a:pt x="5994" y="8825"/>
                  </a:lnTo>
                  <a:lnTo>
                    <a:pt x="5828" y="8450"/>
                  </a:lnTo>
                  <a:lnTo>
                    <a:pt x="5578" y="8076"/>
                  </a:lnTo>
                  <a:lnTo>
                    <a:pt x="5037" y="7368"/>
                  </a:lnTo>
                  <a:lnTo>
                    <a:pt x="4537" y="6785"/>
                  </a:lnTo>
                  <a:lnTo>
                    <a:pt x="4079" y="6244"/>
                  </a:lnTo>
                  <a:lnTo>
                    <a:pt x="3663" y="5662"/>
                  </a:lnTo>
                  <a:lnTo>
                    <a:pt x="3247" y="5079"/>
                  </a:lnTo>
                  <a:lnTo>
                    <a:pt x="2914" y="4371"/>
                  </a:lnTo>
                  <a:lnTo>
                    <a:pt x="2747" y="3955"/>
                  </a:lnTo>
                  <a:lnTo>
                    <a:pt x="2581" y="3497"/>
                  </a:lnTo>
                  <a:lnTo>
                    <a:pt x="2414" y="2956"/>
                  </a:lnTo>
                  <a:lnTo>
                    <a:pt x="2290" y="2373"/>
                  </a:lnTo>
                  <a:lnTo>
                    <a:pt x="2123" y="1791"/>
                  </a:lnTo>
                  <a:lnTo>
                    <a:pt x="1957" y="1291"/>
                  </a:lnTo>
                  <a:lnTo>
                    <a:pt x="1748" y="875"/>
                  </a:lnTo>
                  <a:lnTo>
                    <a:pt x="1540" y="542"/>
                  </a:lnTo>
                  <a:lnTo>
                    <a:pt x="1332" y="292"/>
                  </a:lnTo>
                  <a:lnTo>
                    <a:pt x="1124" y="84"/>
                  </a:lnTo>
                  <a:lnTo>
                    <a:pt x="8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5304825" y="1618650"/>
              <a:ext cx="162350" cy="565050"/>
            </a:xfrm>
            <a:custGeom>
              <a:avLst/>
              <a:gdLst/>
              <a:ahLst/>
              <a:cxnLst/>
              <a:rect l="l" t="t" r="r" b="b"/>
              <a:pathLst>
                <a:path w="6494" h="22602" extrusionOk="0">
                  <a:moveTo>
                    <a:pt x="3580" y="0"/>
                  </a:moveTo>
                  <a:lnTo>
                    <a:pt x="3413" y="83"/>
                  </a:lnTo>
                  <a:lnTo>
                    <a:pt x="3247" y="167"/>
                  </a:lnTo>
                  <a:lnTo>
                    <a:pt x="3080" y="291"/>
                  </a:lnTo>
                  <a:lnTo>
                    <a:pt x="2955" y="416"/>
                  </a:lnTo>
                  <a:lnTo>
                    <a:pt x="2831" y="583"/>
                  </a:lnTo>
                  <a:lnTo>
                    <a:pt x="2664" y="999"/>
                  </a:lnTo>
                  <a:lnTo>
                    <a:pt x="2498" y="1499"/>
                  </a:lnTo>
                  <a:lnTo>
                    <a:pt x="2414" y="2040"/>
                  </a:lnTo>
                  <a:lnTo>
                    <a:pt x="2331" y="2706"/>
                  </a:lnTo>
                  <a:lnTo>
                    <a:pt x="2289" y="4121"/>
                  </a:lnTo>
                  <a:lnTo>
                    <a:pt x="2248" y="5703"/>
                  </a:lnTo>
                  <a:lnTo>
                    <a:pt x="2206" y="7368"/>
                  </a:lnTo>
                  <a:lnTo>
                    <a:pt x="2165" y="8158"/>
                  </a:lnTo>
                  <a:lnTo>
                    <a:pt x="2123" y="8991"/>
                  </a:lnTo>
                  <a:lnTo>
                    <a:pt x="2040" y="9740"/>
                  </a:lnTo>
                  <a:lnTo>
                    <a:pt x="1915" y="10489"/>
                  </a:lnTo>
                  <a:lnTo>
                    <a:pt x="1623" y="11946"/>
                  </a:lnTo>
                  <a:lnTo>
                    <a:pt x="1290" y="13278"/>
                  </a:lnTo>
                  <a:lnTo>
                    <a:pt x="916" y="14610"/>
                  </a:lnTo>
                  <a:lnTo>
                    <a:pt x="583" y="15817"/>
                  </a:lnTo>
                  <a:lnTo>
                    <a:pt x="250" y="17066"/>
                  </a:lnTo>
                  <a:lnTo>
                    <a:pt x="167" y="17649"/>
                  </a:lnTo>
                  <a:lnTo>
                    <a:pt x="83" y="18231"/>
                  </a:lnTo>
                  <a:lnTo>
                    <a:pt x="0" y="18814"/>
                  </a:lnTo>
                  <a:lnTo>
                    <a:pt x="0" y="19439"/>
                  </a:lnTo>
                  <a:lnTo>
                    <a:pt x="0" y="19980"/>
                  </a:lnTo>
                  <a:lnTo>
                    <a:pt x="83" y="20479"/>
                  </a:lnTo>
                  <a:lnTo>
                    <a:pt x="208" y="20895"/>
                  </a:lnTo>
                  <a:lnTo>
                    <a:pt x="375" y="21228"/>
                  </a:lnTo>
                  <a:lnTo>
                    <a:pt x="583" y="21561"/>
                  </a:lnTo>
                  <a:lnTo>
                    <a:pt x="791" y="21811"/>
                  </a:lnTo>
                  <a:lnTo>
                    <a:pt x="1041" y="22019"/>
                  </a:lnTo>
                  <a:lnTo>
                    <a:pt x="1249" y="22186"/>
                  </a:lnTo>
                  <a:lnTo>
                    <a:pt x="1499" y="22311"/>
                  </a:lnTo>
                  <a:lnTo>
                    <a:pt x="1748" y="22394"/>
                  </a:lnTo>
                  <a:lnTo>
                    <a:pt x="2123" y="22519"/>
                  </a:lnTo>
                  <a:lnTo>
                    <a:pt x="2414" y="22560"/>
                  </a:lnTo>
                  <a:lnTo>
                    <a:pt x="2539" y="22560"/>
                  </a:lnTo>
                  <a:lnTo>
                    <a:pt x="2872" y="22602"/>
                  </a:lnTo>
                  <a:lnTo>
                    <a:pt x="3455" y="22602"/>
                  </a:lnTo>
                  <a:lnTo>
                    <a:pt x="3705" y="22560"/>
                  </a:lnTo>
                  <a:lnTo>
                    <a:pt x="3954" y="22477"/>
                  </a:lnTo>
                  <a:lnTo>
                    <a:pt x="4163" y="22394"/>
                  </a:lnTo>
                  <a:lnTo>
                    <a:pt x="4371" y="22269"/>
                  </a:lnTo>
                  <a:lnTo>
                    <a:pt x="4579" y="22144"/>
                  </a:lnTo>
                  <a:lnTo>
                    <a:pt x="4912" y="21811"/>
                  </a:lnTo>
                  <a:lnTo>
                    <a:pt x="5203" y="21436"/>
                  </a:lnTo>
                  <a:lnTo>
                    <a:pt x="5453" y="20979"/>
                  </a:lnTo>
                  <a:lnTo>
                    <a:pt x="5661" y="20438"/>
                  </a:lnTo>
                  <a:lnTo>
                    <a:pt x="5828" y="19896"/>
                  </a:lnTo>
                  <a:lnTo>
                    <a:pt x="5952" y="19272"/>
                  </a:lnTo>
                  <a:lnTo>
                    <a:pt x="6036" y="18648"/>
                  </a:lnTo>
                  <a:lnTo>
                    <a:pt x="6119" y="17982"/>
                  </a:lnTo>
                  <a:lnTo>
                    <a:pt x="6202" y="16650"/>
                  </a:lnTo>
                  <a:lnTo>
                    <a:pt x="6285" y="15318"/>
                  </a:lnTo>
                  <a:lnTo>
                    <a:pt x="6369" y="13694"/>
                  </a:lnTo>
                  <a:lnTo>
                    <a:pt x="6452" y="11572"/>
                  </a:lnTo>
                  <a:lnTo>
                    <a:pt x="6494" y="9116"/>
                  </a:lnTo>
                  <a:lnTo>
                    <a:pt x="6452" y="7867"/>
                  </a:lnTo>
                  <a:lnTo>
                    <a:pt x="6410" y="6618"/>
                  </a:lnTo>
                  <a:lnTo>
                    <a:pt x="6327" y="5411"/>
                  </a:lnTo>
                  <a:lnTo>
                    <a:pt x="6202" y="4246"/>
                  </a:lnTo>
                  <a:lnTo>
                    <a:pt x="6036" y="3205"/>
                  </a:lnTo>
                  <a:lnTo>
                    <a:pt x="5786" y="2248"/>
                  </a:lnTo>
                  <a:lnTo>
                    <a:pt x="5661" y="1790"/>
                  </a:lnTo>
                  <a:lnTo>
                    <a:pt x="5495" y="1415"/>
                  </a:lnTo>
                  <a:lnTo>
                    <a:pt x="5328" y="1082"/>
                  </a:lnTo>
                  <a:lnTo>
                    <a:pt x="5162" y="749"/>
                  </a:lnTo>
                  <a:lnTo>
                    <a:pt x="4953" y="500"/>
                  </a:lnTo>
                  <a:lnTo>
                    <a:pt x="4704" y="291"/>
                  </a:lnTo>
                  <a:lnTo>
                    <a:pt x="4454" y="125"/>
                  </a:lnTo>
                  <a:lnTo>
                    <a:pt x="4204" y="42"/>
                  </a:lnTo>
                  <a:lnTo>
                    <a:pt x="39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5171625" y="1921450"/>
              <a:ext cx="309075" cy="522400"/>
            </a:xfrm>
            <a:custGeom>
              <a:avLst/>
              <a:gdLst/>
              <a:ahLst/>
              <a:cxnLst/>
              <a:rect l="l" t="t" r="r" b="b"/>
              <a:pathLst>
                <a:path w="12363" h="20896" fill="none" extrusionOk="0">
                  <a:moveTo>
                    <a:pt x="12363" y="417"/>
                  </a:moveTo>
                  <a:lnTo>
                    <a:pt x="12363" y="417"/>
                  </a:lnTo>
                  <a:lnTo>
                    <a:pt x="12279" y="1083"/>
                  </a:lnTo>
                  <a:lnTo>
                    <a:pt x="12113" y="2914"/>
                  </a:lnTo>
                  <a:lnTo>
                    <a:pt x="11946" y="4163"/>
                  </a:lnTo>
                  <a:lnTo>
                    <a:pt x="11697" y="5578"/>
                  </a:lnTo>
                  <a:lnTo>
                    <a:pt x="11447" y="7160"/>
                  </a:lnTo>
                  <a:lnTo>
                    <a:pt x="11156" y="8783"/>
                  </a:lnTo>
                  <a:lnTo>
                    <a:pt x="10781" y="10490"/>
                  </a:lnTo>
                  <a:lnTo>
                    <a:pt x="10323" y="12238"/>
                  </a:lnTo>
                  <a:lnTo>
                    <a:pt x="9824" y="13945"/>
                  </a:lnTo>
                  <a:lnTo>
                    <a:pt x="9241" y="15610"/>
                  </a:lnTo>
                  <a:lnTo>
                    <a:pt x="8949" y="16401"/>
                  </a:lnTo>
                  <a:lnTo>
                    <a:pt x="8616" y="17150"/>
                  </a:lnTo>
                  <a:lnTo>
                    <a:pt x="8242" y="17899"/>
                  </a:lnTo>
                  <a:lnTo>
                    <a:pt x="7867" y="18607"/>
                  </a:lnTo>
                  <a:lnTo>
                    <a:pt x="7493" y="19231"/>
                  </a:lnTo>
                  <a:lnTo>
                    <a:pt x="7076" y="19855"/>
                  </a:lnTo>
                  <a:lnTo>
                    <a:pt x="6660" y="20396"/>
                  </a:lnTo>
                  <a:lnTo>
                    <a:pt x="6202" y="20896"/>
                  </a:lnTo>
                  <a:lnTo>
                    <a:pt x="6202" y="20896"/>
                  </a:lnTo>
                  <a:lnTo>
                    <a:pt x="5536" y="20147"/>
                  </a:lnTo>
                  <a:lnTo>
                    <a:pt x="4954" y="19356"/>
                  </a:lnTo>
                  <a:lnTo>
                    <a:pt x="4371" y="18565"/>
                  </a:lnTo>
                  <a:lnTo>
                    <a:pt x="3871" y="17774"/>
                  </a:lnTo>
                  <a:lnTo>
                    <a:pt x="3372" y="16942"/>
                  </a:lnTo>
                  <a:lnTo>
                    <a:pt x="2956" y="16068"/>
                  </a:lnTo>
                  <a:lnTo>
                    <a:pt x="2539" y="15193"/>
                  </a:lnTo>
                  <a:lnTo>
                    <a:pt x="2206" y="14361"/>
                  </a:lnTo>
                  <a:lnTo>
                    <a:pt x="1873" y="13487"/>
                  </a:lnTo>
                  <a:lnTo>
                    <a:pt x="1582" y="12613"/>
                  </a:lnTo>
                  <a:lnTo>
                    <a:pt x="1332" y="11739"/>
                  </a:lnTo>
                  <a:lnTo>
                    <a:pt x="1082" y="10865"/>
                  </a:lnTo>
                  <a:lnTo>
                    <a:pt x="708" y="9158"/>
                  </a:lnTo>
                  <a:lnTo>
                    <a:pt x="416" y="7535"/>
                  </a:lnTo>
                  <a:lnTo>
                    <a:pt x="250" y="5995"/>
                  </a:lnTo>
                  <a:lnTo>
                    <a:pt x="83" y="4579"/>
                  </a:lnTo>
                  <a:lnTo>
                    <a:pt x="42" y="3289"/>
                  </a:lnTo>
                  <a:lnTo>
                    <a:pt x="0" y="2165"/>
                  </a:lnTo>
                  <a:lnTo>
                    <a:pt x="42" y="583"/>
                  </a:lnTo>
                  <a:lnTo>
                    <a:pt x="83" y="1"/>
                  </a:lnTo>
                </a:path>
              </a:pathLst>
            </a:custGeom>
            <a:noFill/>
            <a:ln w="3125" cap="rnd" cmpd="sng">
              <a:solidFill>
                <a:srgbClr val="25454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191400" y="1921450"/>
              <a:ext cx="111350" cy="389225"/>
            </a:xfrm>
            <a:custGeom>
              <a:avLst/>
              <a:gdLst/>
              <a:ahLst/>
              <a:cxnLst/>
              <a:rect l="l" t="t" r="r" b="b"/>
              <a:pathLst>
                <a:path w="4454" h="15569" extrusionOk="0">
                  <a:moveTo>
                    <a:pt x="1873" y="1"/>
                  </a:moveTo>
                  <a:lnTo>
                    <a:pt x="1582" y="42"/>
                  </a:lnTo>
                  <a:lnTo>
                    <a:pt x="1374" y="126"/>
                  </a:lnTo>
                  <a:lnTo>
                    <a:pt x="1207" y="209"/>
                  </a:lnTo>
                  <a:lnTo>
                    <a:pt x="1041" y="375"/>
                  </a:lnTo>
                  <a:lnTo>
                    <a:pt x="916" y="542"/>
                  </a:lnTo>
                  <a:lnTo>
                    <a:pt x="791" y="750"/>
                  </a:lnTo>
                  <a:lnTo>
                    <a:pt x="666" y="1000"/>
                  </a:lnTo>
                  <a:lnTo>
                    <a:pt x="458" y="1541"/>
                  </a:lnTo>
                  <a:lnTo>
                    <a:pt x="333" y="2207"/>
                  </a:lnTo>
                  <a:lnTo>
                    <a:pt x="208" y="2956"/>
                  </a:lnTo>
                  <a:lnTo>
                    <a:pt x="83" y="3747"/>
                  </a:lnTo>
                  <a:lnTo>
                    <a:pt x="42" y="4579"/>
                  </a:lnTo>
                  <a:lnTo>
                    <a:pt x="0" y="6286"/>
                  </a:lnTo>
                  <a:lnTo>
                    <a:pt x="0" y="7951"/>
                  </a:lnTo>
                  <a:lnTo>
                    <a:pt x="83" y="9449"/>
                  </a:lnTo>
                  <a:lnTo>
                    <a:pt x="125" y="10573"/>
                  </a:lnTo>
                  <a:lnTo>
                    <a:pt x="167" y="11489"/>
                  </a:lnTo>
                  <a:lnTo>
                    <a:pt x="250" y="12405"/>
                  </a:lnTo>
                  <a:lnTo>
                    <a:pt x="375" y="13279"/>
                  </a:lnTo>
                  <a:lnTo>
                    <a:pt x="458" y="13695"/>
                  </a:lnTo>
                  <a:lnTo>
                    <a:pt x="541" y="14111"/>
                  </a:lnTo>
                  <a:lnTo>
                    <a:pt x="708" y="14444"/>
                  </a:lnTo>
                  <a:lnTo>
                    <a:pt x="874" y="14777"/>
                  </a:lnTo>
                  <a:lnTo>
                    <a:pt x="1041" y="15027"/>
                  </a:lnTo>
                  <a:lnTo>
                    <a:pt x="1290" y="15277"/>
                  </a:lnTo>
                  <a:lnTo>
                    <a:pt x="1582" y="15443"/>
                  </a:lnTo>
                  <a:lnTo>
                    <a:pt x="1915" y="15526"/>
                  </a:lnTo>
                  <a:lnTo>
                    <a:pt x="2289" y="15568"/>
                  </a:lnTo>
                  <a:lnTo>
                    <a:pt x="2706" y="15526"/>
                  </a:lnTo>
                  <a:lnTo>
                    <a:pt x="2955" y="15485"/>
                  </a:lnTo>
                  <a:lnTo>
                    <a:pt x="3247" y="15443"/>
                  </a:lnTo>
                  <a:lnTo>
                    <a:pt x="3580" y="15277"/>
                  </a:lnTo>
                  <a:lnTo>
                    <a:pt x="3746" y="15152"/>
                  </a:lnTo>
                  <a:lnTo>
                    <a:pt x="3913" y="15027"/>
                  </a:lnTo>
                  <a:lnTo>
                    <a:pt x="4038" y="14860"/>
                  </a:lnTo>
                  <a:lnTo>
                    <a:pt x="4163" y="14652"/>
                  </a:lnTo>
                  <a:lnTo>
                    <a:pt x="4287" y="14403"/>
                  </a:lnTo>
                  <a:lnTo>
                    <a:pt x="4371" y="14111"/>
                  </a:lnTo>
                  <a:lnTo>
                    <a:pt x="4454" y="13778"/>
                  </a:lnTo>
                  <a:lnTo>
                    <a:pt x="4454" y="13404"/>
                  </a:lnTo>
                  <a:lnTo>
                    <a:pt x="4454" y="12987"/>
                  </a:lnTo>
                  <a:lnTo>
                    <a:pt x="4412" y="12571"/>
                  </a:lnTo>
                  <a:lnTo>
                    <a:pt x="4246" y="11739"/>
                  </a:lnTo>
                  <a:lnTo>
                    <a:pt x="4079" y="10906"/>
                  </a:lnTo>
                  <a:lnTo>
                    <a:pt x="3830" y="10074"/>
                  </a:lnTo>
                  <a:lnTo>
                    <a:pt x="3580" y="9158"/>
                  </a:lnTo>
                  <a:lnTo>
                    <a:pt x="3330" y="8242"/>
                  </a:lnTo>
                  <a:lnTo>
                    <a:pt x="3122" y="7243"/>
                  </a:lnTo>
                  <a:lnTo>
                    <a:pt x="2997" y="6203"/>
                  </a:lnTo>
                  <a:lnTo>
                    <a:pt x="2914" y="5079"/>
                  </a:lnTo>
                  <a:lnTo>
                    <a:pt x="2914" y="3955"/>
                  </a:lnTo>
                  <a:lnTo>
                    <a:pt x="2914" y="2873"/>
                  </a:lnTo>
                  <a:lnTo>
                    <a:pt x="2831" y="1874"/>
                  </a:lnTo>
                  <a:lnTo>
                    <a:pt x="2789" y="1416"/>
                  </a:lnTo>
                  <a:lnTo>
                    <a:pt x="2747" y="1041"/>
                  </a:lnTo>
                  <a:lnTo>
                    <a:pt x="2622" y="708"/>
                  </a:lnTo>
                  <a:lnTo>
                    <a:pt x="2498" y="417"/>
                  </a:lnTo>
                  <a:lnTo>
                    <a:pt x="2331" y="209"/>
                  </a:lnTo>
                  <a:lnTo>
                    <a:pt x="2123" y="84"/>
                  </a:lnTo>
                  <a:lnTo>
                    <a:pt x="18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5258000" y="2120200"/>
              <a:ext cx="128000" cy="323650"/>
            </a:xfrm>
            <a:custGeom>
              <a:avLst/>
              <a:gdLst/>
              <a:ahLst/>
              <a:cxnLst/>
              <a:rect l="l" t="t" r="r" b="b"/>
              <a:pathLst>
                <a:path w="5120" h="12946" fill="none" extrusionOk="0">
                  <a:moveTo>
                    <a:pt x="0" y="6453"/>
                  </a:moveTo>
                  <a:lnTo>
                    <a:pt x="0" y="6453"/>
                  </a:lnTo>
                  <a:lnTo>
                    <a:pt x="125" y="7035"/>
                  </a:lnTo>
                  <a:lnTo>
                    <a:pt x="291" y="7701"/>
                  </a:lnTo>
                  <a:lnTo>
                    <a:pt x="583" y="8534"/>
                  </a:lnTo>
                  <a:lnTo>
                    <a:pt x="957" y="9533"/>
                  </a:lnTo>
                  <a:lnTo>
                    <a:pt x="1415" y="10615"/>
                  </a:lnTo>
                  <a:lnTo>
                    <a:pt x="2040" y="11780"/>
                  </a:lnTo>
                  <a:lnTo>
                    <a:pt x="2373" y="12363"/>
                  </a:lnTo>
                  <a:lnTo>
                    <a:pt x="2747" y="12946"/>
                  </a:lnTo>
                  <a:lnTo>
                    <a:pt x="2747" y="12946"/>
                  </a:lnTo>
                  <a:lnTo>
                    <a:pt x="3039" y="11864"/>
                  </a:lnTo>
                  <a:lnTo>
                    <a:pt x="3288" y="10782"/>
                  </a:lnTo>
                  <a:lnTo>
                    <a:pt x="3788" y="8575"/>
                  </a:lnTo>
                  <a:lnTo>
                    <a:pt x="4162" y="6369"/>
                  </a:lnTo>
                  <a:lnTo>
                    <a:pt x="4495" y="4371"/>
                  </a:lnTo>
                  <a:lnTo>
                    <a:pt x="4787" y="2623"/>
                  </a:lnTo>
                  <a:lnTo>
                    <a:pt x="4953" y="1250"/>
                  </a:lnTo>
                  <a:lnTo>
                    <a:pt x="5120" y="1"/>
                  </a:lnTo>
                </a:path>
              </a:pathLst>
            </a:custGeom>
            <a:noFill/>
            <a:ln w="3125" cap="rnd" cmpd="sng">
              <a:solidFill>
                <a:srgbClr val="3C68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5188275" y="2383475"/>
              <a:ext cx="279950" cy="368400"/>
            </a:xfrm>
            <a:custGeom>
              <a:avLst/>
              <a:gdLst/>
              <a:ahLst/>
              <a:cxnLst/>
              <a:rect l="l" t="t" r="r" b="b"/>
              <a:pathLst>
                <a:path w="11198" h="14736" extrusionOk="0">
                  <a:moveTo>
                    <a:pt x="0" y="1"/>
                  </a:moveTo>
                  <a:lnTo>
                    <a:pt x="2331" y="14736"/>
                  </a:lnTo>
                  <a:lnTo>
                    <a:pt x="8866" y="14736"/>
                  </a:lnTo>
                  <a:lnTo>
                    <a:pt x="11197" y="1"/>
                  </a:lnTo>
                  <a:close/>
                </a:path>
              </a:pathLst>
            </a:custGeom>
            <a:solidFill>
              <a:srgbClr val="B97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59" r:id="rId6"/>
    <p:sldLayoutId id="2147483661" r:id="rId7"/>
    <p:sldLayoutId id="2147483663" r:id="rId8"/>
    <p:sldLayoutId id="2147483675" r:id="rId9"/>
    <p:sldLayoutId id="2147483680" r:id="rId10"/>
    <p:sldLayoutId id="2147483683" r:id="rId11"/>
    <p:sldLayoutId id="2147483684" r:id="rId12"/>
    <p:sldLayoutId id="214748368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ro.wikipedia.org/wiki/Anii_1840" TargetMode="External"/><Relationship Id="rId13" Type="http://schemas.openxmlformats.org/officeDocument/2006/relationships/hyperlink" Target="https://ro.wikipedia.org/wiki/Revolu%C8%9Bia_de_la_1848" TargetMode="External"/><Relationship Id="rId18" Type="http://schemas.openxmlformats.org/officeDocument/2006/relationships/hyperlink" Target="https://ro.wikipedia.org/wiki/Universitatea_din_Bucure%C8%99ti" TargetMode="External"/><Relationship Id="rId3" Type="http://schemas.openxmlformats.org/officeDocument/2006/relationships/hyperlink" Target="https://ro.wikipedia.org/wiki/30_iulie" TargetMode="External"/><Relationship Id="rId21" Type="http://schemas.openxmlformats.org/officeDocument/2006/relationships/hyperlink" Target="https://ro.wikipedia.org/wiki/Catedrala_Mitropolitan%C4%83_din_Ia%C8%99i" TargetMode="External"/><Relationship Id="rId7" Type="http://schemas.openxmlformats.org/officeDocument/2006/relationships/hyperlink" Target="https://ro.wikipedia.org/wiki/Rom%C3%A2ni" TargetMode="External"/><Relationship Id="rId12" Type="http://schemas.openxmlformats.org/officeDocument/2006/relationships/hyperlink" Target="https://ro.wikipedia.org/wiki/1848" TargetMode="External"/><Relationship Id="rId17" Type="http://schemas.openxmlformats.org/officeDocument/2006/relationships/hyperlink" Target="https://ro.wikipedia.org/wiki/Clasicism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ro.wikipedia.org/w/index.php?title=Societatea_Arhitec%C8%9Bilor_Rom%C3%A2ni&amp;action=edit&amp;redlink=1" TargetMode="External"/><Relationship Id="rId20" Type="http://schemas.openxmlformats.org/officeDocument/2006/relationships/hyperlink" Target="https://ro.wikipedia.org/wiki/Biserica_Domni%C8%9Ba_B%C4%83la%C8%99a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ro.wikipedia.org/wiki/1894" TargetMode="External"/><Relationship Id="rId11" Type="http://schemas.openxmlformats.org/officeDocument/2006/relationships/hyperlink" Target="https://ro.wikipedia.org/wiki/1840" TargetMode="External"/><Relationship Id="rId5" Type="http://schemas.openxmlformats.org/officeDocument/2006/relationships/hyperlink" Target="https://ro.wikipedia.org/wiki/16_decembrie" TargetMode="External"/><Relationship Id="rId15" Type="http://schemas.openxmlformats.org/officeDocument/2006/relationships/hyperlink" Target="https://ro.wikipedia.org/wiki/1891" TargetMode="External"/><Relationship Id="rId23" Type="http://schemas.openxmlformats.org/officeDocument/2006/relationships/image" Target="../media/image1.jpeg"/><Relationship Id="rId10" Type="http://schemas.openxmlformats.org/officeDocument/2006/relationships/hyperlink" Target="https://ro.wikipedia.org/wiki/Xavier_Villacrosse" TargetMode="External"/><Relationship Id="rId19" Type="http://schemas.openxmlformats.org/officeDocument/2006/relationships/hyperlink" Target="https://ro.wikipedia.org/w/index.php?title=Hotelul_Continental,_Constan%C8%9Ba&amp;action=edit&amp;redlink=1" TargetMode="External"/><Relationship Id="rId4" Type="http://schemas.openxmlformats.org/officeDocument/2006/relationships/hyperlink" Target="https://ro.wikipedia.org/wiki/1817" TargetMode="External"/><Relationship Id="rId9" Type="http://schemas.openxmlformats.org/officeDocument/2006/relationships/hyperlink" Target="https://ro.wikipedia.org/wiki/Catalonia" TargetMode="External"/><Relationship Id="rId14" Type="http://schemas.openxmlformats.org/officeDocument/2006/relationships/hyperlink" Target="https://ro.wikipedia.org/wiki/1876" TargetMode="External"/><Relationship Id="rId22" Type="http://schemas.openxmlformats.org/officeDocument/2006/relationships/hyperlink" Target="https://ro.wikipedia.org/wiki/Ia%C8%99i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2"/>
          <p:cNvSpPr txBox="1">
            <a:spLocks noGrp="1"/>
          </p:cNvSpPr>
          <p:nvPr>
            <p:ph type="ctrTitle"/>
          </p:nvPr>
        </p:nvSpPr>
        <p:spPr>
          <a:xfrm>
            <a:off x="152400" y="1047750"/>
            <a:ext cx="4343400" cy="9421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Neoclasicismul</a:t>
            </a:r>
            <a:endParaRPr sz="4000" dirty="0"/>
          </a:p>
        </p:txBody>
      </p:sp>
      <p:sp>
        <p:nvSpPr>
          <p:cNvPr id="979" name="Google Shape;979;p42"/>
          <p:cNvSpPr txBox="1">
            <a:spLocks noGrp="1"/>
          </p:cNvSpPr>
          <p:nvPr>
            <p:ph type="subTitle" idx="1"/>
          </p:nvPr>
        </p:nvSpPr>
        <p:spPr>
          <a:xfrm>
            <a:off x="6934200" y="1276350"/>
            <a:ext cx="2647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Trif Andreea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80" name="Google Shape;980;p42"/>
          <p:cNvGrpSpPr/>
          <p:nvPr/>
        </p:nvGrpSpPr>
        <p:grpSpPr>
          <a:xfrm>
            <a:off x="4134049" y="1105193"/>
            <a:ext cx="6013018" cy="3397932"/>
            <a:chOff x="4134049" y="1105193"/>
            <a:chExt cx="6013018" cy="3397932"/>
          </a:xfrm>
        </p:grpSpPr>
        <p:sp>
          <p:nvSpPr>
            <p:cNvPr id="981" name="Google Shape;981;p42"/>
            <p:cNvSpPr/>
            <p:nvPr/>
          </p:nvSpPr>
          <p:spPr>
            <a:xfrm>
              <a:off x="6867342" y="1735397"/>
              <a:ext cx="1987808" cy="688068"/>
            </a:xfrm>
            <a:custGeom>
              <a:avLst/>
              <a:gdLst/>
              <a:ahLst/>
              <a:cxnLst/>
              <a:rect l="l" t="t" r="r" b="b"/>
              <a:pathLst>
                <a:path w="31510" h="10907" extrusionOk="0">
                  <a:moveTo>
                    <a:pt x="42" y="1"/>
                  </a:moveTo>
                  <a:lnTo>
                    <a:pt x="0" y="10865"/>
                  </a:lnTo>
                  <a:lnTo>
                    <a:pt x="31510" y="10906"/>
                  </a:lnTo>
                  <a:lnTo>
                    <a:pt x="31510" y="42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C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2"/>
            <p:cNvSpPr/>
            <p:nvPr/>
          </p:nvSpPr>
          <p:spPr>
            <a:xfrm>
              <a:off x="6893585" y="1756405"/>
              <a:ext cx="1937971" cy="646053"/>
            </a:xfrm>
            <a:custGeom>
              <a:avLst/>
              <a:gdLst/>
              <a:ahLst/>
              <a:cxnLst/>
              <a:rect l="l" t="t" r="r" b="b"/>
              <a:pathLst>
                <a:path w="30720" h="10241" extrusionOk="0">
                  <a:moveTo>
                    <a:pt x="1" y="1"/>
                  </a:moveTo>
                  <a:lnTo>
                    <a:pt x="1" y="10199"/>
                  </a:lnTo>
                  <a:lnTo>
                    <a:pt x="30719" y="10240"/>
                  </a:lnTo>
                  <a:lnTo>
                    <a:pt x="30719" y="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2"/>
            <p:cNvSpPr/>
            <p:nvPr/>
          </p:nvSpPr>
          <p:spPr>
            <a:xfrm>
              <a:off x="6893585" y="1759054"/>
              <a:ext cx="1937971" cy="640754"/>
            </a:xfrm>
            <a:custGeom>
              <a:avLst/>
              <a:gdLst/>
              <a:ahLst/>
              <a:cxnLst/>
              <a:rect l="l" t="t" r="r" b="b"/>
              <a:pathLst>
                <a:path w="30720" h="10157" extrusionOk="0">
                  <a:moveTo>
                    <a:pt x="25933" y="0"/>
                  </a:moveTo>
                  <a:lnTo>
                    <a:pt x="25391" y="500"/>
                  </a:lnTo>
                  <a:lnTo>
                    <a:pt x="24809" y="999"/>
                  </a:lnTo>
                  <a:lnTo>
                    <a:pt x="24184" y="1499"/>
                  </a:lnTo>
                  <a:lnTo>
                    <a:pt x="23518" y="1957"/>
                  </a:lnTo>
                  <a:lnTo>
                    <a:pt x="22811" y="2415"/>
                  </a:lnTo>
                  <a:lnTo>
                    <a:pt x="22020" y="2831"/>
                  </a:lnTo>
                  <a:lnTo>
                    <a:pt x="21187" y="3205"/>
                  </a:lnTo>
                  <a:lnTo>
                    <a:pt x="20313" y="3538"/>
                  </a:lnTo>
                  <a:lnTo>
                    <a:pt x="19356" y="3830"/>
                  </a:lnTo>
                  <a:lnTo>
                    <a:pt x="18357" y="4079"/>
                  </a:lnTo>
                  <a:lnTo>
                    <a:pt x="17275" y="4246"/>
                  </a:lnTo>
                  <a:lnTo>
                    <a:pt x="16109" y="4329"/>
                  </a:lnTo>
                  <a:lnTo>
                    <a:pt x="14860" y="4371"/>
                  </a:lnTo>
                  <a:lnTo>
                    <a:pt x="13570" y="4288"/>
                  </a:lnTo>
                  <a:lnTo>
                    <a:pt x="12197" y="4163"/>
                  </a:lnTo>
                  <a:lnTo>
                    <a:pt x="10740" y="3913"/>
                  </a:lnTo>
                  <a:lnTo>
                    <a:pt x="9699" y="3746"/>
                  </a:lnTo>
                  <a:lnTo>
                    <a:pt x="8658" y="3622"/>
                  </a:lnTo>
                  <a:lnTo>
                    <a:pt x="7743" y="3580"/>
                  </a:lnTo>
                  <a:lnTo>
                    <a:pt x="6827" y="3580"/>
                  </a:lnTo>
                  <a:lnTo>
                    <a:pt x="5995" y="3622"/>
                  </a:lnTo>
                  <a:lnTo>
                    <a:pt x="5204" y="3705"/>
                  </a:lnTo>
                  <a:lnTo>
                    <a:pt x="4496" y="3830"/>
                  </a:lnTo>
                  <a:lnTo>
                    <a:pt x="3788" y="3955"/>
                  </a:lnTo>
                  <a:lnTo>
                    <a:pt x="3164" y="4163"/>
                  </a:lnTo>
                  <a:lnTo>
                    <a:pt x="2581" y="4371"/>
                  </a:lnTo>
                  <a:lnTo>
                    <a:pt x="2040" y="4621"/>
                  </a:lnTo>
                  <a:lnTo>
                    <a:pt x="1541" y="4870"/>
                  </a:lnTo>
                  <a:lnTo>
                    <a:pt x="1083" y="5120"/>
                  </a:lnTo>
                  <a:lnTo>
                    <a:pt x="667" y="5411"/>
                  </a:lnTo>
                  <a:lnTo>
                    <a:pt x="1" y="5953"/>
                  </a:lnTo>
                  <a:lnTo>
                    <a:pt x="1" y="10157"/>
                  </a:lnTo>
                  <a:lnTo>
                    <a:pt x="5662" y="10157"/>
                  </a:lnTo>
                  <a:lnTo>
                    <a:pt x="6119" y="9824"/>
                  </a:lnTo>
                  <a:lnTo>
                    <a:pt x="6661" y="9449"/>
                  </a:lnTo>
                  <a:lnTo>
                    <a:pt x="7243" y="9074"/>
                  </a:lnTo>
                  <a:lnTo>
                    <a:pt x="7868" y="8741"/>
                  </a:lnTo>
                  <a:lnTo>
                    <a:pt x="8575" y="8367"/>
                  </a:lnTo>
                  <a:lnTo>
                    <a:pt x="9324" y="8034"/>
                  </a:lnTo>
                  <a:lnTo>
                    <a:pt x="10157" y="7701"/>
                  </a:lnTo>
                  <a:lnTo>
                    <a:pt x="11031" y="7368"/>
                  </a:lnTo>
                  <a:lnTo>
                    <a:pt x="11988" y="7076"/>
                  </a:lnTo>
                  <a:lnTo>
                    <a:pt x="13029" y="6827"/>
                  </a:lnTo>
                  <a:lnTo>
                    <a:pt x="14111" y="6577"/>
                  </a:lnTo>
                  <a:lnTo>
                    <a:pt x="15235" y="6410"/>
                  </a:lnTo>
                  <a:lnTo>
                    <a:pt x="16484" y="6244"/>
                  </a:lnTo>
                  <a:lnTo>
                    <a:pt x="17774" y="6119"/>
                  </a:lnTo>
                  <a:lnTo>
                    <a:pt x="19148" y="6036"/>
                  </a:lnTo>
                  <a:lnTo>
                    <a:pt x="20605" y="5994"/>
                  </a:lnTo>
                  <a:lnTo>
                    <a:pt x="21562" y="5994"/>
                  </a:lnTo>
                  <a:lnTo>
                    <a:pt x="22478" y="5953"/>
                  </a:lnTo>
                  <a:lnTo>
                    <a:pt x="23352" y="5911"/>
                  </a:lnTo>
                  <a:lnTo>
                    <a:pt x="24184" y="5786"/>
                  </a:lnTo>
                  <a:lnTo>
                    <a:pt x="24975" y="5703"/>
                  </a:lnTo>
                  <a:lnTo>
                    <a:pt x="25683" y="5578"/>
                  </a:lnTo>
                  <a:lnTo>
                    <a:pt x="26349" y="5411"/>
                  </a:lnTo>
                  <a:lnTo>
                    <a:pt x="27015" y="5245"/>
                  </a:lnTo>
                  <a:lnTo>
                    <a:pt x="27597" y="5078"/>
                  </a:lnTo>
                  <a:lnTo>
                    <a:pt x="28139" y="4870"/>
                  </a:lnTo>
                  <a:lnTo>
                    <a:pt x="28680" y="4662"/>
                  </a:lnTo>
                  <a:lnTo>
                    <a:pt x="29138" y="4454"/>
                  </a:lnTo>
                  <a:lnTo>
                    <a:pt x="29595" y="4204"/>
                  </a:lnTo>
                  <a:lnTo>
                    <a:pt x="30012" y="3955"/>
                  </a:lnTo>
                  <a:lnTo>
                    <a:pt x="30719" y="3455"/>
                  </a:lnTo>
                  <a:lnTo>
                    <a:pt x="30719" y="0"/>
                  </a:lnTo>
                  <a:close/>
                </a:path>
              </a:pathLst>
            </a:custGeom>
            <a:solidFill>
              <a:srgbClr val="B97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2"/>
            <p:cNvSpPr/>
            <p:nvPr/>
          </p:nvSpPr>
          <p:spPr>
            <a:xfrm>
              <a:off x="5774962" y="4043551"/>
              <a:ext cx="4169919" cy="160236"/>
            </a:xfrm>
            <a:custGeom>
              <a:avLst/>
              <a:gdLst/>
              <a:ahLst/>
              <a:cxnLst/>
              <a:rect l="l" t="t" r="r" b="b"/>
              <a:pathLst>
                <a:path w="66100" h="2540" extrusionOk="0">
                  <a:moveTo>
                    <a:pt x="1" y="0"/>
                  </a:moveTo>
                  <a:lnTo>
                    <a:pt x="1" y="2498"/>
                  </a:lnTo>
                  <a:lnTo>
                    <a:pt x="66100" y="2539"/>
                  </a:lnTo>
                  <a:lnTo>
                    <a:pt x="66100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2"/>
            <p:cNvSpPr/>
            <p:nvPr/>
          </p:nvSpPr>
          <p:spPr>
            <a:xfrm>
              <a:off x="6074300" y="3702198"/>
              <a:ext cx="1785684" cy="341416"/>
            </a:xfrm>
            <a:custGeom>
              <a:avLst/>
              <a:gdLst/>
              <a:ahLst/>
              <a:cxnLst/>
              <a:rect l="l" t="t" r="r" b="b"/>
              <a:pathLst>
                <a:path w="28306" h="5412" extrusionOk="0">
                  <a:moveTo>
                    <a:pt x="542" y="0"/>
                  </a:moveTo>
                  <a:lnTo>
                    <a:pt x="334" y="42"/>
                  </a:lnTo>
                  <a:lnTo>
                    <a:pt x="167" y="125"/>
                  </a:lnTo>
                  <a:lnTo>
                    <a:pt x="43" y="291"/>
                  </a:lnTo>
                  <a:lnTo>
                    <a:pt x="1" y="500"/>
                  </a:lnTo>
                  <a:lnTo>
                    <a:pt x="1" y="5411"/>
                  </a:lnTo>
                  <a:lnTo>
                    <a:pt x="28305" y="5411"/>
                  </a:lnTo>
                  <a:lnTo>
                    <a:pt x="28305" y="0"/>
                  </a:lnTo>
                  <a:close/>
                </a:path>
              </a:pathLst>
            </a:custGeom>
            <a:solidFill>
              <a:srgbClr val="254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2"/>
            <p:cNvSpPr/>
            <p:nvPr/>
          </p:nvSpPr>
          <p:spPr>
            <a:xfrm>
              <a:off x="7859921" y="3702198"/>
              <a:ext cx="1788270" cy="344003"/>
            </a:xfrm>
            <a:custGeom>
              <a:avLst/>
              <a:gdLst/>
              <a:ahLst/>
              <a:cxnLst/>
              <a:rect l="l" t="t" r="r" b="b"/>
              <a:pathLst>
                <a:path w="28347" h="5453" extrusionOk="0">
                  <a:moveTo>
                    <a:pt x="0" y="0"/>
                  </a:moveTo>
                  <a:lnTo>
                    <a:pt x="0" y="5411"/>
                  </a:lnTo>
                  <a:lnTo>
                    <a:pt x="28346" y="5453"/>
                  </a:lnTo>
                  <a:lnTo>
                    <a:pt x="28346" y="541"/>
                  </a:lnTo>
                  <a:lnTo>
                    <a:pt x="28305" y="333"/>
                  </a:lnTo>
                  <a:lnTo>
                    <a:pt x="28180" y="167"/>
                  </a:lnTo>
                  <a:lnTo>
                    <a:pt x="28013" y="42"/>
                  </a:lnTo>
                  <a:lnTo>
                    <a:pt x="27805" y="0"/>
                  </a:lnTo>
                  <a:close/>
                </a:path>
              </a:pathLst>
            </a:custGeom>
            <a:solidFill>
              <a:srgbClr val="254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2"/>
            <p:cNvSpPr/>
            <p:nvPr/>
          </p:nvSpPr>
          <p:spPr>
            <a:xfrm>
              <a:off x="6323801" y="2885563"/>
              <a:ext cx="1538769" cy="816698"/>
            </a:xfrm>
            <a:custGeom>
              <a:avLst/>
              <a:gdLst/>
              <a:ahLst/>
              <a:cxnLst/>
              <a:rect l="l" t="t" r="r" b="b"/>
              <a:pathLst>
                <a:path w="24392" h="12946" extrusionOk="0">
                  <a:moveTo>
                    <a:pt x="458" y="0"/>
                  </a:moveTo>
                  <a:lnTo>
                    <a:pt x="292" y="42"/>
                  </a:lnTo>
                  <a:lnTo>
                    <a:pt x="125" y="125"/>
                  </a:lnTo>
                  <a:lnTo>
                    <a:pt x="42" y="291"/>
                  </a:lnTo>
                  <a:lnTo>
                    <a:pt x="0" y="458"/>
                  </a:lnTo>
                  <a:lnTo>
                    <a:pt x="0" y="12945"/>
                  </a:lnTo>
                  <a:lnTo>
                    <a:pt x="24350" y="12945"/>
                  </a:lnTo>
                  <a:lnTo>
                    <a:pt x="24392" y="499"/>
                  </a:lnTo>
                  <a:lnTo>
                    <a:pt x="24350" y="291"/>
                  </a:lnTo>
                  <a:lnTo>
                    <a:pt x="24225" y="125"/>
                  </a:lnTo>
                  <a:lnTo>
                    <a:pt x="24101" y="42"/>
                  </a:lnTo>
                  <a:lnTo>
                    <a:pt x="23892" y="0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2"/>
            <p:cNvSpPr/>
            <p:nvPr/>
          </p:nvSpPr>
          <p:spPr>
            <a:xfrm>
              <a:off x="7859921" y="2885563"/>
              <a:ext cx="1538832" cy="816698"/>
            </a:xfrm>
            <a:custGeom>
              <a:avLst/>
              <a:gdLst/>
              <a:ahLst/>
              <a:cxnLst/>
              <a:rect l="l" t="t" r="r" b="b"/>
              <a:pathLst>
                <a:path w="24393" h="12946" extrusionOk="0">
                  <a:moveTo>
                    <a:pt x="500" y="0"/>
                  </a:moveTo>
                  <a:lnTo>
                    <a:pt x="333" y="42"/>
                  </a:lnTo>
                  <a:lnTo>
                    <a:pt x="167" y="125"/>
                  </a:lnTo>
                  <a:lnTo>
                    <a:pt x="84" y="291"/>
                  </a:lnTo>
                  <a:lnTo>
                    <a:pt x="42" y="499"/>
                  </a:lnTo>
                  <a:lnTo>
                    <a:pt x="0" y="12945"/>
                  </a:lnTo>
                  <a:lnTo>
                    <a:pt x="24392" y="12945"/>
                  </a:lnTo>
                  <a:lnTo>
                    <a:pt x="24392" y="499"/>
                  </a:lnTo>
                  <a:lnTo>
                    <a:pt x="24392" y="291"/>
                  </a:lnTo>
                  <a:lnTo>
                    <a:pt x="24267" y="167"/>
                  </a:lnTo>
                  <a:lnTo>
                    <a:pt x="24101" y="42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2"/>
            <p:cNvSpPr/>
            <p:nvPr/>
          </p:nvSpPr>
          <p:spPr>
            <a:xfrm>
              <a:off x="6184636" y="4201075"/>
              <a:ext cx="136579" cy="299401"/>
            </a:xfrm>
            <a:custGeom>
              <a:avLst/>
              <a:gdLst/>
              <a:ahLst/>
              <a:cxnLst/>
              <a:rect l="l" t="t" r="r" b="b"/>
              <a:pathLst>
                <a:path w="2165" h="4746" extrusionOk="0">
                  <a:moveTo>
                    <a:pt x="0" y="1"/>
                  </a:moveTo>
                  <a:lnTo>
                    <a:pt x="0" y="4746"/>
                  </a:lnTo>
                  <a:lnTo>
                    <a:pt x="1041" y="4746"/>
                  </a:lnTo>
                  <a:lnTo>
                    <a:pt x="21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2"/>
            <p:cNvSpPr/>
            <p:nvPr/>
          </p:nvSpPr>
          <p:spPr>
            <a:xfrm>
              <a:off x="9398690" y="4201075"/>
              <a:ext cx="139229" cy="302051"/>
            </a:xfrm>
            <a:custGeom>
              <a:avLst/>
              <a:gdLst/>
              <a:ahLst/>
              <a:cxnLst/>
              <a:rect l="l" t="t" r="r" b="b"/>
              <a:pathLst>
                <a:path w="2207" h="4788" extrusionOk="0">
                  <a:moveTo>
                    <a:pt x="0" y="1"/>
                  </a:moveTo>
                  <a:lnTo>
                    <a:pt x="1166" y="4787"/>
                  </a:lnTo>
                  <a:lnTo>
                    <a:pt x="2206" y="4787"/>
                  </a:lnTo>
                  <a:lnTo>
                    <a:pt x="22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2"/>
            <p:cNvSpPr/>
            <p:nvPr/>
          </p:nvSpPr>
          <p:spPr>
            <a:xfrm>
              <a:off x="5777611" y="3373967"/>
              <a:ext cx="546253" cy="669647"/>
            </a:xfrm>
            <a:custGeom>
              <a:avLst/>
              <a:gdLst/>
              <a:ahLst/>
              <a:cxnLst/>
              <a:rect l="l" t="t" r="r" b="b"/>
              <a:pathLst>
                <a:path w="8659" h="10615" extrusionOk="0">
                  <a:moveTo>
                    <a:pt x="0" y="0"/>
                  </a:moveTo>
                  <a:lnTo>
                    <a:pt x="4621" y="10614"/>
                  </a:lnTo>
                  <a:lnTo>
                    <a:pt x="8617" y="10614"/>
                  </a:lnTo>
                  <a:lnTo>
                    <a:pt x="8658" y="0"/>
                  </a:lnTo>
                  <a:close/>
                </a:path>
              </a:pathLst>
            </a:custGeom>
            <a:solidFill>
              <a:srgbClr val="254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2"/>
            <p:cNvSpPr/>
            <p:nvPr/>
          </p:nvSpPr>
          <p:spPr>
            <a:xfrm>
              <a:off x="5575424" y="3373967"/>
              <a:ext cx="493703" cy="669647"/>
            </a:xfrm>
            <a:custGeom>
              <a:avLst/>
              <a:gdLst/>
              <a:ahLst/>
              <a:cxnLst/>
              <a:rect l="l" t="t" r="r" b="b"/>
              <a:pathLst>
                <a:path w="7826" h="10615" extrusionOk="0">
                  <a:moveTo>
                    <a:pt x="2872" y="0"/>
                  </a:moveTo>
                  <a:lnTo>
                    <a:pt x="2539" y="83"/>
                  </a:lnTo>
                  <a:lnTo>
                    <a:pt x="2248" y="125"/>
                  </a:lnTo>
                  <a:lnTo>
                    <a:pt x="1957" y="250"/>
                  </a:lnTo>
                  <a:lnTo>
                    <a:pt x="1665" y="375"/>
                  </a:lnTo>
                  <a:lnTo>
                    <a:pt x="1416" y="541"/>
                  </a:lnTo>
                  <a:lnTo>
                    <a:pt x="1166" y="708"/>
                  </a:lnTo>
                  <a:lnTo>
                    <a:pt x="958" y="916"/>
                  </a:lnTo>
                  <a:lnTo>
                    <a:pt x="750" y="1166"/>
                  </a:lnTo>
                  <a:lnTo>
                    <a:pt x="541" y="1415"/>
                  </a:lnTo>
                  <a:lnTo>
                    <a:pt x="417" y="1665"/>
                  </a:lnTo>
                  <a:lnTo>
                    <a:pt x="250" y="1915"/>
                  </a:lnTo>
                  <a:lnTo>
                    <a:pt x="167" y="2206"/>
                  </a:lnTo>
                  <a:lnTo>
                    <a:pt x="84" y="2539"/>
                  </a:lnTo>
                  <a:lnTo>
                    <a:pt x="42" y="2831"/>
                  </a:lnTo>
                  <a:lnTo>
                    <a:pt x="0" y="3163"/>
                  </a:lnTo>
                  <a:lnTo>
                    <a:pt x="0" y="3663"/>
                  </a:lnTo>
                  <a:lnTo>
                    <a:pt x="42" y="3996"/>
                  </a:lnTo>
                  <a:lnTo>
                    <a:pt x="84" y="4287"/>
                  </a:lnTo>
                  <a:lnTo>
                    <a:pt x="167" y="4620"/>
                  </a:lnTo>
                  <a:lnTo>
                    <a:pt x="250" y="4912"/>
                  </a:lnTo>
                  <a:lnTo>
                    <a:pt x="375" y="5161"/>
                  </a:lnTo>
                  <a:lnTo>
                    <a:pt x="541" y="5411"/>
                  </a:lnTo>
                  <a:lnTo>
                    <a:pt x="750" y="5661"/>
                  </a:lnTo>
                  <a:lnTo>
                    <a:pt x="958" y="5911"/>
                  </a:lnTo>
                  <a:lnTo>
                    <a:pt x="1166" y="6119"/>
                  </a:lnTo>
                  <a:lnTo>
                    <a:pt x="1416" y="6285"/>
                  </a:lnTo>
                  <a:lnTo>
                    <a:pt x="1665" y="6452"/>
                  </a:lnTo>
                  <a:lnTo>
                    <a:pt x="1957" y="6577"/>
                  </a:lnTo>
                  <a:lnTo>
                    <a:pt x="2248" y="6702"/>
                  </a:lnTo>
                  <a:lnTo>
                    <a:pt x="2539" y="6785"/>
                  </a:lnTo>
                  <a:lnTo>
                    <a:pt x="2872" y="6826"/>
                  </a:lnTo>
                  <a:lnTo>
                    <a:pt x="3164" y="6826"/>
                  </a:lnTo>
                  <a:lnTo>
                    <a:pt x="3164" y="10614"/>
                  </a:lnTo>
                  <a:lnTo>
                    <a:pt x="7826" y="10614"/>
                  </a:lnTo>
                  <a:lnTo>
                    <a:pt x="7826" y="4620"/>
                  </a:lnTo>
                  <a:lnTo>
                    <a:pt x="7784" y="4162"/>
                  </a:lnTo>
                  <a:lnTo>
                    <a:pt x="7742" y="3705"/>
                  </a:lnTo>
                  <a:lnTo>
                    <a:pt x="7618" y="3247"/>
                  </a:lnTo>
                  <a:lnTo>
                    <a:pt x="7451" y="2831"/>
                  </a:lnTo>
                  <a:lnTo>
                    <a:pt x="7243" y="2414"/>
                  </a:lnTo>
                  <a:lnTo>
                    <a:pt x="7035" y="2040"/>
                  </a:lnTo>
                  <a:lnTo>
                    <a:pt x="6743" y="1707"/>
                  </a:lnTo>
                  <a:lnTo>
                    <a:pt x="6452" y="1374"/>
                  </a:lnTo>
                  <a:lnTo>
                    <a:pt x="6119" y="1041"/>
                  </a:lnTo>
                  <a:lnTo>
                    <a:pt x="5786" y="791"/>
                  </a:lnTo>
                  <a:lnTo>
                    <a:pt x="5411" y="541"/>
                  </a:lnTo>
                  <a:lnTo>
                    <a:pt x="4995" y="375"/>
                  </a:lnTo>
                  <a:lnTo>
                    <a:pt x="4579" y="208"/>
                  </a:lnTo>
                  <a:lnTo>
                    <a:pt x="4121" y="83"/>
                  </a:lnTo>
                  <a:lnTo>
                    <a:pt x="3663" y="42"/>
                  </a:lnTo>
                  <a:lnTo>
                    <a:pt x="3205" y="0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2"/>
            <p:cNvSpPr/>
            <p:nvPr/>
          </p:nvSpPr>
          <p:spPr>
            <a:xfrm>
              <a:off x="9398690" y="3376554"/>
              <a:ext cx="546190" cy="669647"/>
            </a:xfrm>
            <a:custGeom>
              <a:avLst/>
              <a:gdLst/>
              <a:ahLst/>
              <a:cxnLst/>
              <a:rect l="l" t="t" r="r" b="b"/>
              <a:pathLst>
                <a:path w="8658" h="10615" extrusionOk="0">
                  <a:moveTo>
                    <a:pt x="0" y="1"/>
                  </a:moveTo>
                  <a:lnTo>
                    <a:pt x="0" y="10615"/>
                  </a:lnTo>
                  <a:lnTo>
                    <a:pt x="4038" y="10615"/>
                  </a:lnTo>
                  <a:lnTo>
                    <a:pt x="8658" y="1"/>
                  </a:lnTo>
                  <a:close/>
                </a:path>
              </a:pathLst>
            </a:custGeom>
            <a:solidFill>
              <a:srgbClr val="254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2"/>
            <p:cNvSpPr/>
            <p:nvPr/>
          </p:nvSpPr>
          <p:spPr>
            <a:xfrm>
              <a:off x="9653364" y="3376554"/>
              <a:ext cx="493703" cy="669647"/>
            </a:xfrm>
            <a:custGeom>
              <a:avLst/>
              <a:gdLst/>
              <a:ahLst/>
              <a:cxnLst/>
              <a:rect l="l" t="t" r="r" b="b"/>
              <a:pathLst>
                <a:path w="7826" h="10615" extrusionOk="0">
                  <a:moveTo>
                    <a:pt x="4163" y="1"/>
                  </a:moveTo>
                  <a:lnTo>
                    <a:pt x="3705" y="84"/>
                  </a:lnTo>
                  <a:lnTo>
                    <a:pt x="3247" y="209"/>
                  </a:lnTo>
                  <a:lnTo>
                    <a:pt x="2831" y="375"/>
                  </a:lnTo>
                  <a:lnTo>
                    <a:pt x="2415" y="542"/>
                  </a:lnTo>
                  <a:lnTo>
                    <a:pt x="2040" y="792"/>
                  </a:lnTo>
                  <a:lnTo>
                    <a:pt x="1707" y="1041"/>
                  </a:lnTo>
                  <a:lnTo>
                    <a:pt x="1374" y="1333"/>
                  </a:lnTo>
                  <a:lnTo>
                    <a:pt x="1041" y="1666"/>
                  </a:lnTo>
                  <a:lnTo>
                    <a:pt x="792" y="2040"/>
                  </a:lnTo>
                  <a:lnTo>
                    <a:pt x="542" y="2415"/>
                  </a:lnTo>
                  <a:lnTo>
                    <a:pt x="375" y="2831"/>
                  </a:lnTo>
                  <a:lnTo>
                    <a:pt x="209" y="3247"/>
                  </a:lnTo>
                  <a:lnTo>
                    <a:pt x="84" y="3705"/>
                  </a:lnTo>
                  <a:lnTo>
                    <a:pt x="42" y="4163"/>
                  </a:lnTo>
                  <a:lnTo>
                    <a:pt x="1" y="4621"/>
                  </a:lnTo>
                  <a:lnTo>
                    <a:pt x="1" y="10615"/>
                  </a:lnTo>
                  <a:lnTo>
                    <a:pt x="4621" y="10615"/>
                  </a:lnTo>
                  <a:lnTo>
                    <a:pt x="4621" y="6827"/>
                  </a:lnTo>
                  <a:lnTo>
                    <a:pt x="4954" y="6827"/>
                  </a:lnTo>
                  <a:lnTo>
                    <a:pt x="5287" y="6744"/>
                  </a:lnTo>
                  <a:lnTo>
                    <a:pt x="5578" y="6702"/>
                  </a:lnTo>
                  <a:lnTo>
                    <a:pt x="5870" y="6577"/>
                  </a:lnTo>
                  <a:lnTo>
                    <a:pt x="6161" y="6452"/>
                  </a:lnTo>
                  <a:lnTo>
                    <a:pt x="6411" y="6286"/>
                  </a:lnTo>
                  <a:lnTo>
                    <a:pt x="6661" y="6119"/>
                  </a:lnTo>
                  <a:lnTo>
                    <a:pt x="6869" y="5911"/>
                  </a:lnTo>
                  <a:lnTo>
                    <a:pt x="7077" y="5662"/>
                  </a:lnTo>
                  <a:lnTo>
                    <a:pt x="7285" y="5412"/>
                  </a:lnTo>
                  <a:lnTo>
                    <a:pt x="7410" y="5162"/>
                  </a:lnTo>
                  <a:lnTo>
                    <a:pt x="7576" y="4912"/>
                  </a:lnTo>
                  <a:lnTo>
                    <a:pt x="7660" y="4621"/>
                  </a:lnTo>
                  <a:lnTo>
                    <a:pt x="7743" y="4288"/>
                  </a:lnTo>
                  <a:lnTo>
                    <a:pt x="7784" y="3997"/>
                  </a:lnTo>
                  <a:lnTo>
                    <a:pt x="7826" y="3664"/>
                  </a:lnTo>
                  <a:lnTo>
                    <a:pt x="7826" y="3164"/>
                  </a:lnTo>
                  <a:lnTo>
                    <a:pt x="7784" y="2831"/>
                  </a:lnTo>
                  <a:lnTo>
                    <a:pt x="7743" y="2540"/>
                  </a:lnTo>
                  <a:lnTo>
                    <a:pt x="7660" y="2207"/>
                  </a:lnTo>
                  <a:lnTo>
                    <a:pt x="7576" y="1915"/>
                  </a:lnTo>
                  <a:lnTo>
                    <a:pt x="7410" y="1666"/>
                  </a:lnTo>
                  <a:lnTo>
                    <a:pt x="7285" y="1416"/>
                  </a:lnTo>
                  <a:lnTo>
                    <a:pt x="7077" y="1166"/>
                  </a:lnTo>
                  <a:lnTo>
                    <a:pt x="6869" y="916"/>
                  </a:lnTo>
                  <a:lnTo>
                    <a:pt x="6661" y="708"/>
                  </a:lnTo>
                  <a:lnTo>
                    <a:pt x="6411" y="542"/>
                  </a:lnTo>
                  <a:lnTo>
                    <a:pt x="6161" y="375"/>
                  </a:lnTo>
                  <a:lnTo>
                    <a:pt x="5870" y="250"/>
                  </a:lnTo>
                  <a:lnTo>
                    <a:pt x="5578" y="126"/>
                  </a:lnTo>
                  <a:lnTo>
                    <a:pt x="5287" y="42"/>
                  </a:lnTo>
                  <a:lnTo>
                    <a:pt x="4954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2"/>
            <p:cNvSpPr/>
            <p:nvPr/>
          </p:nvSpPr>
          <p:spPr>
            <a:xfrm>
              <a:off x="7859921" y="2969529"/>
              <a:ext cx="2650" cy="1074085"/>
            </a:xfrm>
            <a:custGeom>
              <a:avLst/>
              <a:gdLst/>
              <a:ahLst/>
              <a:cxnLst/>
              <a:rect l="l" t="t" r="r" b="b"/>
              <a:pathLst>
                <a:path w="42" h="17026" fill="none" extrusionOk="0">
                  <a:moveTo>
                    <a:pt x="42" y="1"/>
                  </a:moveTo>
                  <a:lnTo>
                    <a:pt x="0" y="17025"/>
                  </a:lnTo>
                </a:path>
              </a:pathLst>
            </a:custGeom>
            <a:noFill/>
            <a:ln w="3125" cap="rnd" cmpd="sng">
              <a:solidFill>
                <a:srgbClr val="25454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2"/>
            <p:cNvSpPr/>
            <p:nvPr/>
          </p:nvSpPr>
          <p:spPr>
            <a:xfrm>
              <a:off x="6050706" y="3702198"/>
              <a:ext cx="3597485" cy="63"/>
            </a:xfrm>
            <a:custGeom>
              <a:avLst/>
              <a:gdLst/>
              <a:ahLst/>
              <a:cxnLst/>
              <a:rect l="l" t="t" r="r" b="b"/>
              <a:pathLst>
                <a:path w="57026" h="1" fill="none" extrusionOk="0">
                  <a:moveTo>
                    <a:pt x="57025" y="0"/>
                  </a:moveTo>
                  <a:lnTo>
                    <a:pt x="0" y="0"/>
                  </a:lnTo>
                </a:path>
              </a:pathLst>
            </a:custGeom>
            <a:noFill/>
            <a:ln w="3125" cap="rnd" cmpd="sng">
              <a:solidFill>
                <a:srgbClr val="3C68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2"/>
            <p:cNvSpPr/>
            <p:nvPr/>
          </p:nvSpPr>
          <p:spPr>
            <a:xfrm>
              <a:off x="5690932" y="3502597"/>
              <a:ext cx="170771" cy="173358"/>
            </a:xfrm>
            <a:custGeom>
              <a:avLst/>
              <a:gdLst/>
              <a:ahLst/>
              <a:cxnLst/>
              <a:rect l="l" t="t" r="r" b="b"/>
              <a:pathLst>
                <a:path w="2707" h="2748" fill="none" extrusionOk="0">
                  <a:moveTo>
                    <a:pt x="1" y="1374"/>
                  </a:moveTo>
                  <a:lnTo>
                    <a:pt x="1" y="1374"/>
                  </a:lnTo>
                  <a:lnTo>
                    <a:pt x="1" y="1666"/>
                  </a:lnTo>
                  <a:lnTo>
                    <a:pt x="84" y="1915"/>
                  </a:lnTo>
                  <a:lnTo>
                    <a:pt x="209" y="2165"/>
                  </a:lnTo>
                  <a:lnTo>
                    <a:pt x="375" y="2373"/>
                  </a:lnTo>
                  <a:lnTo>
                    <a:pt x="584" y="2540"/>
                  </a:lnTo>
                  <a:lnTo>
                    <a:pt x="833" y="2665"/>
                  </a:lnTo>
                  <a:lnTo>
                    <a:pt x="1083" y="2706"/>
                  </a:lnTo>
                  <a:lnTo>
                    <a:pt x="1333" y="2748"/>
                  </a:lnTo>
                  <a:lnTo>
                    <a:pt x="1333" y="2748"/>
                  </a:lnTo>
                  <a:lnTo>
                    <a:pt x="1624" y="2706"/>
                  </a:lnTo>
                  <a:lnTo>
                    <a:pt x="1874" y="2665"/>
                  </a:lnTo>
                  <a:lnTo>
                    <a:pt x="2124" y="2540"/>
                  </a:lnTo>
                  <a:lnTo>
                    <a:pt x="2332" y="2373"/>
                  </a:lnTo>
                  <a:lnTo>
                    <a:pt x="2498" y="2165"/>
                  </a:lnTo>
                  <a:lnTo>
                    <a:pt x="2623" y="1915"/>
                  </a:lnTo>
                  <a:lnTo>
                    <a:pt x="2706" y="1666"/>
                  </a:lnTo>
                  <a:lnTo>
                    <a:pt x="2706" y="1374"/>
                  </a:lnTo>
                  <a:lnTo>
                    <a:pt x="2706" y="1374"/>
                  </a:lnTo>
                  <a:lnTo>
                    <a:pt x="2706" y="1124"/>
                  </a:lnTo>
                  <a:lnTo>
                    <a:pt x="2623" y="875"/>
                  </a:lnTo>
                  <a:lnTo>
                    <a:pt x="2498" y="625"/>
                  </a:lnTo>
                  <a:lnTo>
                    <a:pt x="2332" y="417"/>
                  </a:lnTo>
                  <a:lnTo>
                    <a:pt x="2124" y="250"/>
                  </a:lnTo>
                  <a:lnTo>
                    <a:pt x="1874" y="126"/>
                  </a:lnTo>
                  <a:lnTo>
                    <a:pt x="1624" y="42"/>
                  </a:lnTo>
                  <a:lnTo>
                    <a:pt x="1374" y="1"/>
                  </a:lnTo>
                  <a:lnTo>
                    <a:pt x="1374" y="1"/>
                  </a:lnTo>
                  <a:lnTo>
                    <a:pt x="1083" y="42"/>
                  </a:lnTo>
                  <a:lnTo>
                    <a:pt x="833" y="126"/>
                  </a:lnTo>
                  <a:lnTo>
                    <a:pt x="584" y="250"/>
                  </a:lnTo>
                  <a:lnTo>
                    <a:pt x="375" y="417"/>
                  </a:lnTo>
                  <a:lnTo>
                    <a:pt x="209" y="625"/>
                  </a:lnTo>
                  <a:lnTo>
                    <a:pt x="84" y="875"/>
                  </a:lnTo>
                  <a:lnTo>
                    <a:pt x="1" y="1124"/>
                  </a:lnTo>
                  <a:lnTo>
                    <a:pt x="1" y="1374"/>
                  </a:lnTo>
                  <a:lnTo>
                    <a:pt x="1" y="1374"/>
                  </a:lnTo>
                  <a:close/>
                </a:path>
              </a:pathLst>
            </a:custGeom>
            <a:noFill/>
            <a:ln w="3125" cap="rnd" cmpd="sng">
              <a:solidFill>
                <a:srgbClr val="25454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2"/>
            <p:cNvSpPr/>
            <p:nvPr/>
          </p:nvSpPr>
          <p:spPr>
            <a:xfrm>
              <a:off x="6696634" y="3205909"/>
              <a:ext cx="170771" cy="173358"/>
            </a:xfrm>
            <a:custGeom>
              <a:avLst/>
              <a:gdLst/>
              <a:ahLst/>
              <a:cxnLst/>
              <a:rect l="l" t="t" r="r" b="b"/>
              <a:pathLst>
                <a:path w="2707" h="2748" fill="none" extrusionOk="0">
                  <a:moveTo>
                    <a:pt x="1" y="1374"/>
                  </a:moveTo>
                  <a:lnTo>
                    <a:pt x="1" y="1374"/>
                  </a:lnTo>
                  <a:lnTo>
                    <a:pt x="1" y="1665"/>
                  </a:lnTo>
                  <a:lnTo>
                    <a:pt x="84" y="1915"/>
                  </a:lnTo>
                  <a:lnTo>
                    <a:pt x="209" y="2165"/>
                  </a:lnTo>
                  <a:lnTo>
                    <a:pt x="375" y="2331"/>
                  </a:lnTo>
                  <a:lnTo>
                    <a:pt x="584" y="2498"/>
                  </a:lnTo>
                  <a:lnTo>
                    <a:pt x="833" y="2622"/>
                  </a:lnTo>
                  <a:lnTo>
                    <a:pt x="1083" y="2706"/>
                  </a:lnTo>
                  <a:lnTo>
                    <a:pt x="1333" y="2747"/>
                  </a:lnTo>
                  <a:lnTo>
                    <a:pt x="1333" y="2747"/>
                  </a:lnTo>
                  <a:lnTo>
                    <a:pt x="1624" y="2706"/>
                  </a:lnTo>
                  <a:lnTo>
                    <a:pt x="1874" y="2622"/>
                  </a:lnTo>
                  <a:lnTo>
                    <a:pt x="2124" y="2498"/>
                  </a:lnTo>
                  <a:lnTo>
                    <a:pt x="2332" y="2331"/>
                  </a:lnTo>
                  <a:lnTo>
                    <a:pt x="2498" y="2165"/>
                  </a:lnTo>
                  <a:lnTo>
                    <a:pt x="2623" y="1915"/>
                  </a:lnTo>
                  <a:lnTo>
                    <a:pt x="2706" y="1665"/>
                  </a:lnTo>
                  <a:lnTo>
                    <a:pt x="2706" y="1374"/>
                  </a:lnTo>
                  <a:lnTo>
                    <a:pt x="2706" y="1374"/>
                  </a:lnTo>
                  <a:lnTo>
                    <a:pt x="2706" y="1124"/>
                  </a:lnTo>
                  <a:lnTo>
                    <a:pt x="2623" y="833"/>
                  </a:lnTo>
                  <a:lnTo>
                    <a:pt x="2498" y="624"/>
                  </a:lnTo>
                  <a:lnTo>
                    <a:pt x="2332" y="416"/>
                  </a:lnTo>
                  <a:lnTo>
                    <a:pt x="2124" y="250"/>
                  </a:lnTo>
                  <a:lnTo>
                    <a:pt x="1874" y="125"/>
                  </a:lnTo>
                  <a:lnTo>
                    <a:pt x="1624" y="42"/>
                  </a:lnTo>
                  <a:lnTo>
                    <a:pt x="1333" y="0"/>
                  </a:lnTo>
                  <a:lnTo>
                    <a:pt x="1333" y="0"/>
                  </a:lnTo>
                  <a:lnTo>
                    <a:pt x="1083" y="42"/>
                  </a:lnTo>
                  <a:lnTo>
                    <a:pt x="833" y="125"/>
                  </a:lnTo>
                  <a:lnTo>
                    <a:pt x="584" y="250"/>
                  </a:lnTo>
                  <a:lnTo>
                    <a:pt x="375" y="416"/>
                  </a:lnTo>
                  <a:lnTo>
                    <a:pt x="209" y="624"/>
                  </a:lnTo>
                  <a:lnTo>
                    <a:pt x="84" y="833"/>
                  </a:lnTo>
                  <a:lnTo>
                    <a:pt x="1" y="1124"/>
                  </a:lnTo>
                  <a:lnTo>
                    <a:pt x="1" y="1374"/>
                  </a:lnTo>
                  <a:lnTo>
                    <a:pt x="1" y="1374"/>
                  </a:lnTo>
                  <a:close/>
                </a:path>
              </a:pathLst>
            </a:custGeom>
            <a:noFill/>
            <a:ln w="3125" cap="rnd" cmpd="sng">
              <a:solidFill>
                <a:srgbClr val="25454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7316381" y="3208495"/>
              <a:ext cx="173358" cy="170771"/>
            </a:xfrm>
            <a:custGeom>
              <a:avLst/>
              <a:gdLst/>
              <a:ahLst/>
              <a:cxnLst/>
              <a:rect l="l" t="t" r="r" b="b"/>
              <a:pathLst>
                <a:path w="2748" h="2707" fill="none" extrusionOk="0">
                  <a:moveTo>
                    <a:pt x="0" y="1333"/>
                  </a:moveTo>
                  <a:lnTo>
                    <a:pt x="0" y="1333"/>
                  </a:lnTo>
                  <a:lnTo>
                    <a:pt x="42" y="1624"/>
                  </a:lnTo>
                  <a:lnTo>
                    <a:pt x="125" y="1874"/>
                  </a:lnTo>
                  <a:lnTo>
                    <a:pt x="250" y="2124"/>
                  </a:lnTo>
                  <a:lnTo>
                    <a:pt x="416" y="2332"/>
                  </a:lnTo>
                  <a:lnTo>
                    <a:pt x="583" y="2498"/>
                  </a:lnTo>
                  <a:lnTo>
                    <a:pt x="833" y="2623"/>
                  </a:lnTo>
                  <a:lnTo>
                    <a:pt x="1082" y="2665"/>
                  </a:lnTo>
                  <a:lnTo>
                    <a:pt x="1374" y="2706"/>
                  </a:lnTo>
                  <a:lnTo>
                    <a:pt x="1374" y="2706"/>
                  </a:lnTo>
                  <a:lnTo>
                    <a:pt x="1623" y="2706"/>
                  </a:lnTo>
                  <a:lnTo>
                    <a:pt x="1915" y="2623"/>
                  </a:lnTo>
                  <a:lnTo>
                    <a:pt x="2123" y="2498"/>
                  </a:lnTo>
                  <a:lnTo>
                    <a:pt x="2331" y="2332"/>
                  </a:lnTo>
                  <a:lnTo>
                    <a:pt x="2498" y="2124"/>
                  </a:lnTo>
                  <a:lnTo>
                    <a:pt x="2622" y="1874"/>
                  </a:lnTo>
                  <a:lnTo>
                    <a:pt x="2706" y="1624"/>
                  </a:lnTo>
                  <a:lnTo>
                    <a:pt x="2747" y="1333"/>
                  </a:lnTo>
                  <a:lnTo>
                    <a:pt x="2747" y="1333"/>
                  </a:lnTo>
                  <a:lnTo>
                    <a:pt x="2706" y="1083"/>
                  </a:lnTo>
                  <a:lnTo>
                    <a:pt x="2622" y="833"/>
                  </a:lnTo>
                  <a:lnTo>
                    <a:pt x="2498" y="583"/>
                  </a:lnTo>
                  <a:lnTo>
                    <a:pt x="2331" y="375"/>
                  </a:lnTo>
                  <a:lnTo>
                    <a:pt x="2123" y="209"/>
                  </a:lnTo>
                  <a:lnTo>
                    <a:pt x="1915" y="84"/>
                  </a:lnTo>
                  <a:lnTo>
                    <a:pt x="1623" y="1"/>
                  </a:lnTo>
                  <a:lnTo>
                    <a:pt x="1374" y="1"/>
                  </a:lnTo>
                  <a:lnTo>
                    <a:pt x="1374" y="1"/>
                  </a:lnTo>
                  <a:lnTo>
                    <a:pt x="1082" y="1"/>
                  </a:lnTo>
                  <a:lnTo>
                    <a:pt x="833" y="84"/>
                  </a:lnTo>
                  <a:lnTo>
                    <a:pt x="583" y="209"/>
                  </a:lnTo>
                  <a:lnTo>
                    <a:pt x="416" y="375"/>
                  </a:lnTo>
                  <a:lnTo>
                    <a:pt x="250" y="583"/>
                  </a:lnTo>
                  <a:lnTo>
                    <a:pt x="125" y="833"/>
                  </a:lnTo>
                  <a:lnTo>
                    <a:pt x="42" y="1083"/>
                  </a:lnTo>
                  <a:lnTo>
                    <a:pt x="0" y="1333"/>
                  </a:lnTo>
                  <a:lnTo>
                    <a:pt x="0" y="1333"/>
                  </a:lnTo>
                  <a:close/>
                </a:path>
              </a:pathLst>
            </a:custGeom>
            <a:noFill/>
            <a:ln w="3125" cap="rnd" cmpd="sng">
              <a:solidFill>
                <a:srgbClr val="25454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2"/>
            <p:cNvSpPr/>
            <p:nvPr/>
          </p:nvSpPr>
          <p:spPr>
            <a:xfrm>
              <a:off x="8232753" y="3208495"/>
              <a:ext cx="173421" cy="170771"/>
            </a:xfrm>
            <a:custGeom>
              <a:avLst/>
              <a:gdLst/>
              <a:ahLst/>
              <a:cxnLst/>
              <a:rect l="l" t="t" r="r" b="b"/>
              <a:pathLst>
                <a:path w="2749" h="2707" fill="none" extrusionOk="0">
                  <a:moveTo>
                    <a:pt x="1" y="1374"/>
                  </a:moveTo>
                  <a:lnTo>
                    <a:pt x="1" y="1374"/>
                  </a:lnTo>
                  <a:lnTo>
                    <a:pt x="43" y="1624"/>
                  </a:lnTo>
                  <a:lnTo>
                    <a:pt x="126" y="1874"/>
                  </a:lnTo>
                  <a:lnTo>
                    <a:pt x="251" y="2124"/>
                  </a:lnTo>
                  <a:lnTo>
                    <a:pt x="417" y="2332"/>
                  </a:lnTo>
                  <a:lnTo>
                    <a:pt x="625" y="2498"/>
                  </a:lnTo>
                  <a:lnTo>
                    <a:pt x="833" y="2623"/>
                  </a:lnTo>
                  <a:lnTo>
                    <a:pt x="1125" y="2706"/>
                  </a:lnTo>
                  <a:lnTo>
                    <a:pt x="1375" y="2706"/>
                  </a:lnTo>
                  <a:lnTo>
                    <a:pt x="1375" y="2706"/>
                  </a:lnTo>
                  <a:lnTo>
                    <a:pt x="1666" y="2706"/>
                  </a:lnTo>
                  <a:lnTo>
                    <a:pt x="1916" y="2623"/>
                  </a:lnTo>
                  <a:lnTo>
                    <a:pt x="2165" y="2498"/>
                  </a:lnTo>
                  <a:lnTo>
                    <a:pt x="2332" y="2332"/>
                  </a:lnTo>
                  <a:lnTo>
                    <a:pt x="2498" y="2124"/>
                  </a:lnTo>
                  <a:lnTo>
                    <a:pt x="2623" y="1874"/>
                  </a:lnTo>
                  <a:lnTo>
                    <a:pt x="2707" y="1624"/>
                  </a:lnTo>
                  <a:lnTo>
                    <a:pt x="2748" y="1374"/>
                  </a:lnTo>
                  <a:lnTo>
                    <a:pt x="2748" y="1374"/>
                  </a:lnTo>
                  <a:lnTo>
                    <a:pt x="2707" y="1083"/>
                  </a:lnTo>
                  <a:lnTo>
                    <a:pt x="2623" y="833"/>
                  </a:lnTo>
                  <a:lnTo>
                    <a:pt x="2498" y="583"/>
                  </a:lnTo>
                  <a:lnTo>
                    <a:pt x="2332" y="375"/>
                  </a:lnTo>
                  <a:lnTo>
                    <a:pt x="2165" y="209"/>
                  </a:lnTo>
                  <a:lnTo>
                    <a:pt x="1916" y="84"/>
                  </a:lnTo>
                  <a:lnTo>
                    <a:pt x="1666" y="1"/>
                  </a:lnTo>
                  <a:lnTo>
                    <a:pt x="1375" y="1"/>
                  </a:lnTo>
                  <a:lnTo>
                    <a:pt x="1375" y="1"/>
                  </a:lnTo>
                  <a:lnTo>
                    <a:pt x="1125" y="1"/>
                  </a:lnTo>
                  <a:lnTo>
                    <a:pt x="833" y="84"/>
                  </a:lnTo>
                  <a:lnTo>
                    <a:pt x="625" y="209"/>
                  </a:lnTo>
                  <a:lnTo>
                    <a:pt x="417" y="375"/>
                  </a:lnTo>
                  <a:lnTo>
                    <a:pt x="251" y="583"/>
                  </a:lnTo>
                  <a:lnTo>
                    <a:pt x="126" y="833"/>
                  </a:lnTo>
                  <a:lnTo>
                    <a:pt x="43" y="1083"/>
                  </a:lnTo>
                  <a:lnTo>
                    <a:pt x="1" y="1374"/>
                  </a:lnTo>
                  <a:lnTo>
                    <a:pt x="1" y="1374"/>
                  </a:lnTo>
                  <a:close/>
                </a:path>
              </a:pathLst>
            </a:custGeom>
            <a:noFill/>
            <a:ln w="3125" cap="rnd" cmpd="sng">
              <a:solidFill>
                <a:srgbClr val="25454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8855087" y="3208495"/>
              <a:ext cx="170771" cy="173358"/>
            </a:xfrm>
            <a:custGeom>
              <a:avLst/>
              <a:gdLst/>
              <a:ahLst/>
              <a:cxnLst/>
              <a:rect l="l" t="t" r="r" b="b"/>
              <a:pathLst>
                <a:path w="2707" h="2748" fill="none" extrusionOk="0">
                  <a:moveTo>
                    <a:pt x="1" y="1374"/>
                  </a:moveTo>
                  <a:lnTo>
                    <a:pt x="1" y="1374"/>
                  </a:lnTo>
                  <a:lnTo>
                    <a:pt x="1" y="1624"/>
                  </a:lnTo>
                  <a:lnTo>
                    <a:pt x="84" y="1874"/>
                  </a:lnTo>
                  <a:lnTo>
                    <a:pt x="209" y="2124"/>
                  </a:lnTo>
                  <a:lnTo>
                    <a:pt x="376" y="2332"/>
                  </a:lnTo>
                  <a:lnTo>
                    <a:pt x="584" y="2498"/>
                  </a:lnTo>
                  <a:lnTo>
                    <a:pt x="833" y="2623"/>
                  </a:lnTo>
                  <a:lnTo>
                    <a:pt x="1083" y="2706"/>
                  </a:lnTo>
                  <a:lnTo>
                    <a:pt x="1375" y="2748"/>
                  </a:lnTo>
                  <a:lnTo>
                    <a:pt x="1375" y="2748"/>
                  </a:lnTo>
                  <a:lnTo>
                    <a:pt x="1624" y="2706"/>
                  </a:lnTo>
                  <a:lnTo>
                    <a:pt x="1874" y="2623"/>
                  </a:lnTo>
                  <a:lnTo>
                    <a:pt x="2124" y="2498"/>
                  </a:lnTo>
                  <a:lnTo>
                    <a:pt x="2332" y="2332"/>
                  </a:lnTo>
                  <a:lnTo>
                    <a:pt x="2498" y="2124"/>
                  </a:lnTo>
                  <a:lnTo>
                    <a:pt x="2623" y="1874"/>
                  </a:lnTo>
                  <a:lnTo>
                    <a:pt x="2706" y="1624"/>
                  </a:lnTo>
                  <a:lnTo>
                    <a:pt x="2706" y="1374"/>
                  </a:lnTo>
                  <a:lnTo>
                    <a:pt x="2706" y="1374"/>
                  </a:lnTo>
                  <a:lnTo>
                    <a:pt x="2706" y="1083"/>
                  </a:lnTo>
                  <a:lnTo>
                    <a:pt x="2623" y="833"/>
                  </a:lnTo>
                  <a:lnTo>
                    <a:pt x="2498" y="583"/>
                  </a:lnTo>
                  <a:lnTo>
                    <a:pt x="2332" y="375"/>
                  </a:lnTo>
                  <a:lnTo>
                    <a:pt x="2124" y="209"/>
                  </a:lnTo>
                  <a:lnTo>
                    <a:pt x="1874" y="84"/>
                  </a:lnTo>
                  <a:lnTo>
                    <a:pt x="1624" y="42"/>
                  </a:lnTo>
                  <a:lnTo>
                    <a:pt x="1375" y="1"/>
                  </a:lnTo>
                  <a:lnTo>
                    <a:pt x="1375" y="1"/>
                  </a:lnTo>
                  <a:lnTo>
                    <a:pt x="1083" y="42"/>
                  </a:lnTo>
                  <a:lnTo>
                    <a:pt x="833" y="84"/>
                  </a:lnTo>
                  <a:lnTo>
                    <a:pt x="584" y="209"/>
                  </a:lnTo>
                  <a:lnTo>
                    <a:pt x="376" y="375"/>
                  </a:lnTo>
                  <a:lnTo>
                    <a:pt x="209" y="583"/>
                  </a:lnTo>
                  <a:lnTo>
                    <a:pt x="84" y="833"/>
                  </a:lnTo>
                  <a:lnTo>
                    <a:pt x="1" y="1083"/>
                  </a:lnTo>
                  <a:lnTo>
                    <a:pt x="1" y="1374"/>
                  </a:lnTo>
                  <a:lnTo>
                    <a:pt x="1" y="1374"/>
                  </a:lnTo>
                  <a:close/>
                </a:path>
              </a:pathLst>
            </a:custGeom>
            <a:noFill/>
            <a:ln w="3125" cap="rnd" cmpd="sng">
              <a:solidFill>
                <a:srgbClr val="25454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2"/>
            <p:cNvSpPr/>
            <p:nvPr/>
          </p:nvSpPr>
          <p:spPr>
            <a:xfrm>
              <a:off x="9860788" y="3505247"/>
              <a:ext cx="170771" cy="173358"/>
            </a:xfrm>
            <a:custGeom>
              <a:avLst/>
              <a:gdLst/>
              <a:ahLst/>
              <a:cxnLst/>
              <a:rect l="l" t="t" r="r" b="b"/>
              <a:pathLst>
                <a:path w="2707" h="2748" fill="none" extrusionOk="0">
                  <a:moveTo>
                    <a:pt x="1" y="1374"/>
                  </a:moveTo>
                  <a:lnTo>
                    <a:pt x="1" y="1374"/>
                  </a:lnTo>
                  <a:lnTo>
                    <a:pt x="1" y="1665"/>
                  </a:lnTo>
                  <a:lnTo>
                    <a:pt x="84" y="1915"/>
                  </a:lnTo>
                  <a:lnTo>
                    <a:pt x="209" y="2165"/>
                  </a:lnTo>
                  <a:lnTo>
                    <a:pt x="376" y="2331"/>
                  </a:lnTo>
                  <a:lnTo>
                    <a:pt x="584" y="2498"/>
                  </a:lnTo>
                  <a:lnTo>
                    <a:pt x="833" y="2623"/>
                  </a:lnTo>
                  <a:lnTo>
                    <a:pt x="1083" y="2706"/>
                  </a:lnTo>
                  <a:lnTo>
                    <a:pt x="1333" y="2747"/>
                  </a:lnTo>
                  <a:lnTo>
                    <a:pt x="1333" y="2747"/>
                  </a:lnTo>
                  <a:lnTo>
                    <a:pt x="1624" y="2706"/>
                  </a:lnTo>
                  <a:lnTo>
                    <a:pt x="1874" y="2664"/>
                  </a:lnTo>
                  <a:lnTo>
                    <a:pt x="2124" y="2498"/>
                  </a:lnTo>
                  <a:lnTo>
                    <a:pt x="2332" y="2331"/>
                  </a:lnTo>
                  <a:lnTo>
                    <a:pt x="2498" y="2165"/>
                  </a:lnTo>
                  <a:lnTo>
                    <a:pt x="2623" y="1915"/>
                  </a:lnTo>
                  <a:lnTo>
                    <a:pt x="2707" y="1665"/>
                  </a:lnTo>
                  <a:lnTo>
                    <a:pt x="2707" y="1374"/>
                  </a:lnTo>
                  <a:lnTo>
                    <a:pt x="2707" y="1374"/>
                  </a:lnTo>
                  <a:lnTo>
                    <a:pt x="2707" y="1124"/>
                  </a:lnTo>
                  <a:lnTo>
                    <a:pt x="2623" y="833"/>
                  </a:lnTo>
                  <a:lnTo>
                    <a:pt x="2498" y="625"/>
                  </a:lnTo>
                  <a:lnTo>
                    <a:pt x="2332" y="417"/>
                  </a:lnTo>
                  <a:lnTo>
                    <a:pt x="2124" y="250"/>
                  </a:lnTo>
                  <a:lnTo>
                    <a:pt x="1874" y="125"/>
                  </a:lnTo>
                  <a:lnTo>
                    <a:pt x="1624" y="42"/>
                  </a:lnTo>
                  <a:lnTo>
                    <a:pt x="1333" y="0"/>
                  </a:lnTo>
                  <a:lnTo>
                    <a:pt x="1333" y="0"/>
                  </a:lnTo>
                  <a:lnTo>
                    <a:pt x="1083" y="42"/>
                  </a:lnTo>
                  <a:lnTo>
                    <a:pt x="833" y="125"/>
                  </a:lnTo>
                  <a:lnTo>
                    <a:pt x="584" y="250"/>
                  </a:lnTo>
                  <a:lnTo>
                    <a:pt x="376" y="417"/>
                  </a:lnTo>
                  <a:lnTo>
                    <a:pt x="209" y="625"/>
                  </a:lnTo>
                  <a:lnTo>
                    <a:pt x="84" y="833"/>
                  </a:lnTo>
                  <a:lnTo>
                    <a:pt x="1" y="1124"/>
                  </a:lnTo>
                  <a:lnTo>
                    <a:pt x="1" y="1374"/>
                  </a:lnTo>
                  <a:lnTo>
                    <a:pt x="1" y="1374"/>
                  </a:lnTo>
                  <a:close/>
                </a:path>
              </a:pathLst>
            </a:custGeom>
            <a:noFill/>
            <a:ln w="3125" cap="rnd" cmpd="sng">
              <a:solidFill>
                <a:srgbClr val="25454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3" name="Google Shape;1003;p42"/>
            <p:cNvGrpSpPr/>
            <p:nvPr/>
          </p:nvGrpSpPr>
          <p:grpSpPr>
            <a:xfrm>
              <a:off x="4134049" y="1105193"/>
              <a:ext cx="1429842" cy="3337117"/>
              <a:chOff x="5041550" y="1428200"/>
              <a:chExt cx="567150" cy="1323675"/>
            </a:xfrm>
          </p:grpSpPr>
          <p:sp>
            <p:nvSpPr>
              <p:cNvPr id="1004" name="Google Shape;1004;p42"/>
              <p:cNvSpPr/>
              <p:nvPr/>
            </p:nvSpPr>
            <p:spPr>
              <a:xfrm>
                <a:off x="5099825" y="1428200"/>
                <a:ext cx="198775" cy="622325"/>
              </a:xfrm>
              <a:custGeom>
                <a:avLst/>
                <a:gdLst/>
                <a:ahLst/>
                <a:cxnLst/>
                <a:rect l="l" t="t" r="r" b="b"/>
                <a:pathLst>
                  <a:path w="7951" h="24893" extrusionOk="0">
                    <a:moveTo>
                      <a:pt x="6494" y="1"/>
                    </a:moveTo>
                    <a:lnTo>
                      <a:pt x="6119" y="84"/>
                    </a:lnTo>
                    <a:lnTo>
                      <a:pt x="5661" y="292"/>
                    </a:lnTo>
                    <a:lnTo>
                      <a:pt x="5203" y="625"/>
                    </a:lnTo>
                    <a:lnTo>
                      <a:pt x="4704" y="1083"/>
                    </a:lnTo>
                    <a:lnTo>
                      <a:pt x="4454" y="1333"/>
                    </a:lnTo>
                    <a:lnTo>
                      <a:pt x="4204" y="1666"/>
                    </a:lnTo>
                    <a:lnTo>
                      <a:pt x="3705" y="2415"/>
                    </a:lnTo>
                    <a:lnTo>
                      <a:pt x="3205" y="3372"/>
                    </a:lnTo>
                    <a:lnTo>
                      <a:pt x="2747" y="4413"/>
                    </a:lnTo>
                    <a:lnTo>
                      <a:pt x="2290" y="5579"/>
                    </a:lnTo>
                    <a:lnTo>
                      <a:pt x="1873" y="6827"/>
                    </a:lnTo>
                    <a:lnTo>
                      <a:pt x="1499" y="8118"/>
                    </a:lnTo>
                    <a:lnTo>
                      <a:pt x="1124" y="9491"/>
                    </a:lnTo>
                    <a:lnTo>
                      <a:pt x="833" y="10865"/>
                    </a:lnTo>
                    <a:lnTo>
                      <a:pt x="541" y="12280"/>
                    </a:lnTo>
                    <a:lnTo>
                      <a:pt x="333" y="13654"/>
                    </a:lnTo>
                    <a:lnTo>
                      <a:pt x="167" y="14986"/>
                    </a:lnTo>
                    <a:lnTo>
                      <a:pt x="42" y="16276"/>
                    </a:lnTo>
                    <a:lnTo>
                      <a:pt x="0" y="17441"/>
                    </a:lnTo>
                    <a:lnTo>
                      <a:pt x="0" y="18565"/>
                    </a:lnTo>
                    <a:lnTo>
                      <a:pt x="83" y="19523"/>
                    </a:lnTo>
                    <a:lnTo>
                      <a:pt x="250" y="20397"/>
                    </a:lnTo>
                    <a:lnTo>
                      <a:pt x="416" y="21146"/>
                    </a:lnTo>
                    <a:lnTo>
                      <a:pt x="666" y="21812"/>
                    </a:lnTo>
                    <a:lnTo>
                      <a:pt x="916" y="22395"/>
                    </a:lnTo>
                    <a:lnTo>
                      <a:pt x="1207" y="22894"/>
                    </a:lnTo>
                    <a:lnTo>
                      <a:pt x="1499" y="23352"/>
                    </a:lnTo>
                    <a:lnTo>
                      <a:pt x="1832" y="23727"/>
                    </a:lnTo>
                    <a:lnTo>
                      <a:pt x="2123" y="24018"/>
                    </a:lnTo>
                    <a:lnTo>
                      <a:pt x="2456" y="24268"/>
                    </a:lnTo>
                    <a:lnTo>
                      <a:pt x="2747" y="24476"/>
                    </a:lnTo>
                    <a:lnTo>
                      <a:pt x="3247" y="24726"/>
                    </a:lnTo>
                    <a:lnTo>
                      <a:pt x="3580" y="24850"/>
                    </a:lnTo>
                    <a:lnTo>
                      <a:pt x="3705" y="24892"/>
                    </a:lnTo>
                    <a:lnTo>
                      <a:pt x="3996" y="24892"/>
                    </a:lnTo>
                    <a:lnTo>
                      <a:pt x="4329" y="24850"/>
                    </a:lnTo>
                    <a:lnTo>
                      <a:pt x="4787" y="24726"/>
                    </a:lnTo>
                    <a:lnTo>
                      <a:pt x="5286" y="24517"/>
                    </a:lnTo>
                    <a:lnTo>
                      <a:pt x="5578" y="24351"/>
                    </a:lnTo>
                    <a:lnTo>
                      <a:pt x="5869" y="24143"/>
                    </a:lnTo>
                    <a:lnTo>
                      <a:pt x="6202" y="23893"/>
                    </a:lnTo>
                    <a:lnTo>
                      <a:pt x="6494" y="23643"/>
                    </a:lnTo>
                    <a:lnTo>
                      <a:pt x="6827" y="23310"/>
                    </a:lnTo>
                    <a:lnTo>
                      <a:pt x="7118" y="22894"/>
                    </a:lnTo>
                    <a:lnTo>
                      <a:pt x="7284" y="22686"/>
                    </a:lnTo>
                    <a:lnTo>
                      <a:pt x="7409" y="22436"/>
                    </a:lnTo>
                    <a:lnTo>
                      <a:pt x="7493" y="22103"/>
                    </a:lnTo>
                    <a:lnTo>
                      <a:pt x="7576" y="21770"/>
                    </a:lnTo>
                    <a:lnTo>
                      <a:pt x="7659" y="20979"/>
                    </a:lnTo>
                    <a:lnTo>
                      <a:pt x="7701" y="20064"/>
                    </a:lnTo>
                    <a:lnTo>
                      <a:pt x="7701" y="19065"/>
                    </a:lnTo>
                    <a:lnTo>
                      <a:pt x="7617" y="17983"/>
                    </a:lnTo>
                    <a:lnTo>
                      <a:pt x="7451" y="15610"/>
                    </a:lnTo>
                    <a:lnTo>
                      <a:pt x="7243" y="13112"/>
                    </a:lnTo>
                    <a:lnTo>
                      <a:pt x="7160" y="11864"/>
                    </a:lnTo>
                    <a:lnTo>
                      <a:pt x="7076" y="10615"/>
                    </a:lnTo>
                    <a:lnTo>
                      <a:pt x="7076" y="9408"/>
                    </a:lnTo>
                    <a:lnTo>
                      <a:pt x="7118" y="8242"/>
                    </a:lnTo>
                    <a:lnTo>
                      <a:pt x="7243" y="7160"/>
                    </a:lnTo>
                    <a:lnTo>
                      <a:pt x="7326" y="6619"/>
                    </a:lnTo>
                    <a:lnTo>
                      <a:pt x="7451" y="6161"/>
                    </a:lnTo>
                    <a:lnTo>
                      <a:pt x="7659" y="5204"/>
                    </a:lnTo>
                    <a:lnTo>
                      <a:pt x="7826" y="4371"/>
                    </a:lnTo>
                    <a:lnTo>
                      <a:pt x="7909" y="3539"/>
                    </a:lnTo>
                    <a:lnTo>
                      <a:pt x="7950" y="2831"/>
                    </a:lnTo>
                    <a:lnTo>
                      <a:pt x="7950" y="2165"/>
                    </a:lnTo>
                    <a:lnTo>
                      <a:pt x="7867" y="1583"/>
                    </a:lnTo>
                    <a:lnTo>
                      <a:pt x="7742" y="1083"/>
                    </a:lnTo>
                    <a:lnTo>
                      <a:pt x="7576" y="667"/>
                    </a:lnTo>
                    <a:lnTo>
                      <a:pt x="7368" y="376"/>
                    </a:lnTo>
                    <a:lnTo>
                      <a:pt x="7243" y="251"/>
                    </a:lnTo>
                    <a:lnTo>
                      <a:pt x="7118" y="126"/>
                    </a:lnTo>
                    <a:lnTo>
                      <a:pt x="6993" y="84"/>
                    </a:lnTo>
                    <a:lnTo>
                      <a:pt x="68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2"/>
              <p:cNvSpPr/>
              <p:nvPr/>
            </p:nvSpPr>
            <p:spPr>
              <a:xfrm>
                <a:off x="5191400" y="1828850"/>
                <a:ext cx="209175" cy="506800"/>
              </a:xfrm>
              <a:custGeom>
                <a:avLst/>
                <a:gdLst/>
                <a:ahLst/>
                <a:cxnLst/>
                <a:rect l="l" t="t" r="r" b="b"/>
                <a:pathLst>
                  <a:path w="8367" h="20272" extrusionOk="0">
                    <a:moveTo>
                      <a:pt x="7368" y="0"/>
                    </a:moveTo>
                    <a:lnTo>
                      <a:pt x="7076" y="42"/>
                    </a:lnTo>
                    <a:lnTo>
                      <a:pt x="6702" y="167"/>
                    </a:lnTo>
                    <a:lnTo>
                      <a:pt x="6285" y="375"/>
                    </a:lnTo>
                    <a:lnTo>
                      <a:pt x="5827" y="666"/>
                    </a:lnTo>
                    <a:lnTo>
                      <a:pt x="5578" y="874"/>
                    </a:lnTo>
                    <a:lnTo>
                      <a:pt x="5328" y="1124"/>
                    </a:lnTo>
                    <a:lnTo>
                      <a:pt x="4829" y="1707"/>
                    </a:lnTo>
                    <a:lnTo>
                      <a:pt x="4329" y="2414"/>
                    </a:lnTo>
                    <a:lnTo>
                      <a:pt x="3830" y="3247"/>
                    </a:lnTo>
                    <a:lnTo>
                      <a:pt x="3330" y="4163"/>
                    </a:lnTo>
                    <a:lnTo>
                      <a:pt x="2831" y="5120"/>
                    </a:lnTo>
                    <a:lnTo>
                      <a:pt x="2373" y="6161"/>
                    </a:lnTo>
                    <a:lnTo>
                      <a:pt x="1956" y="7243"/>
                    </a:lnTo>
                    <a:lnTo>
                      <a:pt x="1540" y="8367"/>
                    </a:lnTo>
                    <a:lnTo>
                      <a:pt x="1166" y="9490"/>
                    </a:lnTo>
                    <a:lnTo>
                      <a:pt x="833" y="10614"/>
                    </a:lnTo>
                    <a:lnTo>
                      <a:pt x="541" y="11697"/>
                    </a:lnTo>
                    <a:lnTo>
                      <a:pt x="291" y="12737"/>
                    </a:lnTo>
                    <a:lnTo>
                      <a:pt x="125" y="13694"/>
                    </a:lnTo>
                    <a:lnTo>
                      <a:pt x="42" y="14610"/>
                    </a:lnTo>
                    <a:lnTo>
                      <a:pt x="0" y="15443"/>
                    </a:lnTo>
                    <a:lnTo>
                      <a:pt x="0" y="16150"/>
                    </a:lnTo>
                    <a:lnTo>
                      <a:pt x="83" y="16816"/>
                    </a:lnTo>
                    <a:lnTo>
                      <a:pt x="208" y="17399"/>
                    </a:lnTo>
                    <a:lnTo>
                      <a:pt x="375" y="17898"/>
                    </a:lnTo>
                    <a:lnTo>
                      <a:pt x="541" y="18356"/>
                    </a:lnTo>
                    <a:lnTo>
                      <a:pt x="749" y="18731"/>
                    </a:lnTo>
                    <a:lnTo>
                      <a:pt x="957" y="19064"/>
                    </a:lnTo>
                    <a:lnTo>
                      <a:pt x="1207" y="19355"/>
                    </a:lnTo>
                    <a:lnTo>
                      <a:pt x="1415" y="19605"/>
                    </a:lnTo>
                    <a:lnTo>
                      <a:pt x="1623" y="19813"/>
                    </a:lnTo>
                    <a:lnTo>
                      <a:pt x="2040" y="20063"/>
                    </a:lnTo>
                    <a:lnTo>
                      <a:pt x="2289" y="20229"/>
                    </a:lnTo>
                    <a:lnTo>
                      <a:pt x="2414" y="20271"/>
                    </a:lnTo>
                    <a:lnTo>
                      <a:pt x="2914" y="20271"/>
                    </a:lnTo>
                    <a:lnTo>
                      <a:pt x="3288" y="20229"/>
                    </a:lnTo>
                    <a:lnTo>
                      <a:pt x="3746" y="20105"/>
                    </a:lnTo>
                    <a:lnTo>
                      <a:pt x="4287" y="19896"/>
                    </a:lnTo>
                    <a:lnTo>
                      <a:pt x="4537" y="19730"/>
                    </a:lnTo>
                    <a:lnTo>
                      <a:pt x="4829" y="19522"/>
                    </a:lnTo>
                    <a:lnTo>
                      <a:pt x="5120" y="19272"/>
                    </a:lnTo>
                    <a:lnTo>
                      <a:pt x="5453" y="18981"/>
                    </a:lnTo>
                    <a:lnTo>
                      <a:pt x="5578" y="18814"/>
                    </a:lnTo>
                    <a:lnTo>
                      <a:pt x="5703" y="18606"/>
                    </a:lnTo>
                    <a:lnTo>
                      <a:pt x="5827" y="18356"/>
                    </a:lnTo>
                    <a:lnTo>
                      <a:pt x="5911" y="18107"/>
                    </a:lnTo>
                    <a:lnTo>
                      <a:pt x="6077" y="17482"/>
                    </a:lnTo>
                    <a:lnTo>
                      <a:pt x="6202" y="16733"/>
                    </a:lnTo>
                    <a:lnTo>
                      <a:pt x="6327" y="15901"/>
                    </a:lnTo>
                    <a:lnTo>
                      <a:pt x="6369" y="14985"/>
                    </a:lnTo>
                    <a:lnTo>
                      <a:pt x="6493" y="12987"/>
                    </a:lnTo>
                    <a:lnTo>
                      <a:pt x="6577" y="10906"/>
                    </a:lnTo>
                    <a:lnTo>
                      <a:pt x="6660" y="9865"/>
                    </a:lnTo>
                    <a:lnTo>
                      <a:pt x="6743" y="8824"/>
                    </a:lnTo>
                    <a:lnTo>
                      <a:pt x="6868" y="7825"/>
                    </a:lnTo>
                    <a:lnTo>
                      <a:pt x="7035" y="6868"/>
                    </a:lnTo>
                    <a:lnTo>
                      <a:pt x="7243" y="5994"/>
                    </a:lnTo>
                    <a:lnTo>
                      <a:pt x="7534" y="5162"/>
                    </a:lnTo>
                    <a:lnTo>
                      <a:pt x="7784" y="4454"/>
                    </a:lnTo>
                    <a:lnTo>
                      <a:pt x="7992" y="3746"/>
                    </a:lnTo>
                    <a:lnTo>
                      <a:pt x="8158" y="3080"/>
                    </a:lnTo>
                    <a:lnTo>
                      <a:pt x="8283" y="2498"/>
                    </a:lnTo>
                    <a:lnTo>
                      <a:pt x="8367" y="1957"/>
                    </a:lnTo>
                    <a:lnTo>
                      <a:pt x="8367" y="1457"/>
                    </a:lnTo>
                    <a:lnTo>
                      <a:pt x="8325" y="1041"/>
                    </a:lnTo>
                    <a:lnTo>
                      <a:pt x="8242" y="666"/>
                    </a:lnTo>
                    <a:lnTo>
                      <a:pt x="8075" y="375"/>
                    </a:lnTo>
                    <a:lnTo>
                      <a:pt x="7909" y="167"/>
                    </a:lnTo>
                    <a:lnTo>
                      <a:pt x="7659" y="42"/>
                    </a:lnTo>
                    <a:lnTo>
                      <a:pt x="73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2"/>
              <p:cNvSpPr/>
              <p:nvPr/>
            </p:nvSpPr>
            <p:spPr>
              <a:xfrm>
                <a:off x="5398475" y="1468800"/>
                <a:ext cx="137375" cy="469325"/>
              </a:xfrm>
              <a:custGeom>
                <a:avLst/>
                <a:gdLst/>
                <a:ahLst/>
                <a:cxnLst/>
                <a:rect l="l" t="t" r="r" b="b"/>
                <a:pathLst>
                  <a:path w="5495" h="18773" extrusionOk="0">
                    <a:moveTo>
                      <a:pt x="874" y="0"/>
                    </a:moveTo>
                    <a:lnTo>
                      <a:pt x="750" y="84"/>
                    </a:lnTo>
                    <a:lnTo>
                      <a:pt x="583" y="125"/>
                    </a:lnTo>
                    <a:lnTo>
                      <a:pt x="458" y="250"/>
                    </a:lnTo>
                    <a:lnTo>
                      <a:pt x="375" y="375"/>
                    </a:lnTo>
                    <a:lnTo>
                      <a:pt x="250" y="541"/>
                    </a:lnTo>
                    <a:lnTo>
                      <a:pt x="125" y="916"/>
                    </a:lnTo>
                    <a:lnTo>
                      <a:pt x="0" y="1415"/>
                    </a:lnTo>
                    <a:lnTo>
                      <a:pt x="0" y="2040"/>
                    </a:lnTo>
                    <a:lnTo>
                      <a:pt x="42" y="2747"/>
                    </a:lnTo>
                    <a:lnTo>
                      <a:pt x="208" y="3538"/>
                    </a:lnTo>
                    <a:lnTo>
                      <a:pt x="458" y="4412"/>
                    </a:lnTo>
                    <a:lnTo>
                      <a:pt x="708" y="5287"/>
                    </a:lnTo>
                    <a:lnTo>
                      <a:pt x="916" y="6077"/>
                    </a:lnTo>
                    <a:lnTo>
                      <a:pt x="1083" y="6827"/>
                    </a:lnTo>
                    <a:lnTo>
                      <a:pt x="1166" y="7493"/>
                    </a:lnTo>
                    <a:lnTo>
                      <a:pt x="1207" y="8117"/>
                    </a:lnTo>
                    <a:lnTo>
                      <a:pt x="1249" y="8700"/>
                    </a:lnTo>
                    <a:lnTo>
                      <a:pt x="1207" y="9282"/>
                    </a:lnTo>
                    <a:lnTo>
                      <a:pt x="1166" y="9824"/>
                    </a:lnTo>
                    <a:lnTo>
                      <a:pt x="1041" y="10864"/>
                    </a:lnTo>
                    <a:lnTo>
                      <a:pt x="833" y="11905"/>
                    </a:lnTo>
                    <a:lnTo>
                      <a:pt x="625" y="13070"/>
                    </a:lnTo>
                    <a:lnTo>
                      <a:pt x="458" y="14444"/>
                    </a:lnTo>
                    <a:lnTo>
                      <a:pt x="458" y="15110"/>
                    </a:lnTo>
                    <a:lnTo>
                      <a:pt x="458" y="15734"/>
                    </a:lnTo>
                    <a:lnTo>
                      <a:pt x="541" y="16275"/>
                    </a:lnTo>
                    <a:lnTo>
                      <a:pt x="666" y="16733"/>
                    </a:lnTo>
                    <a:lnTo>
                      <a:pt x="791" y="17149"/>
                    </a:lnTo>
                    <a:lnTo>
                      <a:pt x="958" y="17524"/>
                    </a:lnTo>
                    <a:lnTo>
                      <a:pt x="1166" y="17815"/>
                    </a:lnTo>
                    <a:lnTo>
                      <a:pt x="1332" y="18065"/>
                    </a:lnTo>
                    <a:lnTo>
                      <a:pt x="1540" y="18273"/>
                    </a:lnTo>
                    <a:lnTo>
                      <a:pt x="1749" y="18440"/>
                    </a:lnTo>
                    <a:lnTo>
                      <a:pt x="2123" y="18648"/>
                    </a:lnTo>
                    <a:lnTo>
                      <a:pt x="2373" y="18731"/>
                    </a:lnTo>
                    <a:lnTo>
                      <a:pt x="2456" y="18773"/>
                    </a:lnTo>
                    <a:lnTo>
                      <a:pt x="2872" y="18731"/>
                    </a:lnTo>
                    <a:lnTo>
                      <a:pt x="3247" y="18648"/>
                    </a:lnTo>
                    <a:lnTo>
                      <a:pt x="3622" y="18523"/>
                    </a:lnTo>
                    <a:lnTo>
                      <a:pt x="3913" y="18315"/>
                    </a:lnTo>
                    <a:lnTo>
                      <a:pt x="4204" y="18065"/>
                    </a:lnTo>
                    <a:lnTo>
                      <a:pt x="4454" y="17815"/>
                    </a:lnTo>
                    <a:lnTo>
                      <a:pt x="4662" y="17482"/>
                    </a:lnTo>
                    <a:lnTo>
                      <a:pt x="4870" y="17108"/>
                    </a:lnTo>
                    <a:lnTo>
                      <a:pt x="5037" y="16691"/>
                    </a:lnTo>
                    <a:lnTo>
                      <a:pt x="5162" y="16234"/>
                    </a:lnTo>
                    <a:lnTo>
                      <a:pt x="5287" y="15776"/>
                    </a:lnTo>
                    <a:lnTo>
                      <a:pt x="5370" y="15276"/>
                    </a:lnTo>
                    <a:lnTo>
                      <a:pt x="5411" y="14735"/>
                    </a:lnTo>
                    <a:lnTo>
                      <a:pt x="5453" y="14152"/>
                    </a:lnTo>
                    <a:lnTo>
                      <a:pt x="5495" y="12987"/>
                    </a:lnTo>
                    <a:lnTo>
                      <a:pt x="5411" y="11780"/>
                    </a:lnTo>
                    <a:lnTo>
                      <a:pt x="5287" y="10490"/>
                    </a:lnTo>
                    <a:lnTo>
                      <a:pt x="5120" y="9199"/>
                    </a:lnTo>
                    <a:lnTo>
                      <a:pt x="4870" y="7909"/>
                    </a:lnTo>
                    <a:lnTo>
                      <a:pt x="4579" y="6660"/>
                    </a:lnTo>
                    <a:lnTo>
                      <a:pt x="4288" y="5453"/>
                    </a:lnTo>
                    <a:lnTo>
                      <a:pt x="3955" y="4329"/>
                    </a:lnTo>
                    <a:lnTo>
                      <a:pt x="3622" y="3330"/>
                    </a:lnTo>
                    <a:lnTo>
                      <a:pt x="3247" y="2414"/>
                    </a:lnTo>
                    <a:lnTo>
                      <a:pt x="2872" y="1665"/>
                    </a:lnTo>
                    <a:lnTo>
                      <a:pt x="2498" y="1082"/>
                    </a:lnTo>
                    <a:lnTo>
                      <a:pt x="2082" y="583"/>
                    </a:lnTo>
                    <a:lnTo>
                      <a:pt x="1707" y="292"/>
                    </a:lnTo>
                    <a:lnTo>
                      <a:pt x="1540" y="167"/>
                    </a:lnTo>
                    <a:lnTo>
                      <a:pt x="1374" y="84"/>
                    </a:lnTo>
                    <a:lnTo>
                      <a:pt x="1207" y="42"/>
                    </a:lnTo>
                    <a:lnTo>
                      <a:pt x="104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2"/>
              <p:cNvSpPr/>
              <p:nvPr/>
            </p:nvSpPr>
            <p:spPr>
              <a:xfrm>
                <a:off x="5352675" y="1885025"/>
                <a:ext cx="256025" cy="463100"/>
              </a:xfrm>
              <a:custGeom>
                <a:avLst/>
                <a:gdLst/>
                <a:ahLst/>
                <a:cxnLst/>
                <a:rect l="l" t="t" r="r" b="b"/>
                <a:pathLst>
                  <a:path w="10241" h="18524" extrusionOk="0">
                    <a:moveTo>
                      <a:pt x="8950" y="1"/>
                    </a:moveTo>
                    <a:lnTo>
                      <a:pt x="8784" y="42"/>
                    </a:lnTo>
                    <a:lnTo>
                      <a:pt x="8617" y="84"/>
                    </a:lnTo>
                    <a:lnTo>
                      <a:pt x="8451" y="167"/>
                    </a:lnTo>
                    <a:lnTo>
                      <a:pt x="8284" y="292"/>
                    </a:lnTo>
                    <a:lnTo>
                      <a:pt x="8076" y="459"/>
                    </a:lnTo>
                    <a:lnTo>
                      <a:pt x="7743" y="875"/>
                    </a:lnTo>
                    <a:lnTo>
                      <a:pt x="7410" y="1416"/>
                    </a:lnTo>
                    <a:lnTo>
                      <a:pt x="7077" y="2082"/>
                    </a:lnTo>
                    <a:lnTo>
                      <a:pt x="6786" y="2915"/>
                    </a:lnTo>
                    <a:lnTo>
                      <a:pt x="6536" y="3830"/>
                    </a:lnTo>
                    <a:lnTo>
                      <a:pt x="6328" y="4788"/>
                    </a:lnTo>
                    <a:lnTo>
                      <a:pt x="6078" y="5620"/>
                    </a:lnTo>
                    <a:lnTo>
                      <a:pt x="5828" y="6411"/>
                    </a:lnTo>
                    <a:lnTo>
                      <a:pt x="5537" y="7077"/>
                    </a:lnTo>
                    <a:lnTo>
                      <a:pt x="5246" y="7660"/>
                    </a:lnTo>
                    <a:lnTo>
                      <a:pt x="4954" y="8242"/>
                    </a:lnTo>
                    <a:lnTo>
                      <a:pt x="4663" y="8742"/>
                    </a:lnTo>
                    <a:lnTo>
                      <a:pt x="4330" y="9200"/>
                    </a:lnTo>
                    <a:lnTo>
                      <a:pt x="3622" y="10074"/>
                    </a:lnTo>
                    <a:lnTo>
                      <a:pt x="2873" y="10948"/>
                    </a:lnTo>
                    <a:lnTo>
                      <a:pt x="2082" y="11905"/>
                    </a:lnTo>
                    <a:lnTo>
                      <a:pt x="1666" y="12446"/>
                    </a:lnTo>
                    <a:lnTo>
                      <a:pt x="1208" y="13071"/>
                    </a:lnTo>
                    <a:lnTo>
                      <a:pt x="833" y="13695"/>
                    </a:lnTo>
                    <a:lnTo>
                      <a:pt x="500" y="14278"/>
                    </a:lnTo>
                    <a:lnTo>
                      <a:pt x="292" y="14777"/>
                    </a:lnTo>
                    <a:lnTo>
                      <a:pt x="126" y="15277"/>
                    </a:lnTo>
                    <a:lnTo>
                      <a:pt x="42" y="15735"/>
                    </a:lnTo>
                    <a:lnTo>
                      <a:pt x="1" y="16151"/>
                    </a:lnTo>
                    <a:lnTo>
                      <a:pt x="1" y="16526"/>
                    </a:lnTo>
                    <a:lnTo>
                      <a:pt x="84" y="16859"/>
                    </a:lnTo>
                    <a:lnTo>
                      <a:pt x="126" y="17150"/>
                    </a:lnTo>
                    <a:lnTo>
                      <a:pt x="251" y="17400"/>
                    </a:lnTo>
                    <a:lnTo>
                      <a:pt x="459" y="17816"/>
                    </a:lnTo>
                    <a:lnTo>
                      <a:pt x="625" y="18066"/>
                    </a:lnTo>
                    <a:lnTo>
                      <a:pt x="708" y="18149"/>
                    </a:lnTo>
                    <a:lnTo>
                      <a:pt x="1125" y="18315"/>
                    </a:lnTo>
                    <a:lnTo>
                      <a:pt x="1499" y="18440"/>
                    </a:lnTo>
                    <a:lnTo>
                      <a:pt x="1916" y="18524"/>
                    </a:lnTo>
                    <a:lnTo>
                      <a:pt x="2290" y="18482"/>
                    </a:lnTo>
                    <a:lnTo>
                      <a:pt x="2665" y="18440"/>
                    </a:lnTo>
                    <a:lnTo>
                      <a:pt x="3081" y="18274"/>
                    </a:lnTo>
                    <a:lnTo>
                      <a:pt x="3456" y="18107"/>
                    </a:lnTo>
                    <a:lnTo>
                      <a:pt x="3830" y="17858"/>
                    </a:lnTo>
                    <a:lnTo>
                      <a:pt x="4205" y="17566"/>
                    </a:lnTo>
                    <a:lnTo>
                      <a:pt x="4538" y="17233"/>
                    </a:lnTo>
                    <a:lnTo>
                      <a:pt x="4913" y="16859"/>
                    </a:lnTo>
                    <a:lnTo>
                      <a:pt x="5246" y="16442"/>
                    </a:lnTo>
                    <a:lnTo>
                      <a:pt x="5620" y="15984"/>
                    </a:lnTo>
                    <a:lnTo>
                      <a:pt x="5953" y="15485"/>
                    </a:lnTo>
                    <a:lnTo>
                      <a:pt x="6577" y="14444"/>
                    </a:lnTo>
                    <a:lnTo>
                      <a:pt x="7160" y="13279"/>
                    </a:lnTo>
                    <a:lnTo>
                      <a:pt x="7743" y="12030"/>
                    </a:lnTo>
                    <a:lnTo>
                      <a:pt x="8242" y="10740"/>
                    </a:lnTo>
                    <a:lnTo>
                      <a:pt x="8742" y="9450"/>
                    </a:lnTo>
                    <a:lnTo>
                      <a:pt x="9158" y="8159"/>
                    </a:lnTo>
                    <a:lnTo>
                      <a:pt x="9491" y="6869"/>
                    </a:lnTo>
                    <a:lnTo>
                      <a:pt x="9783" y="5662"/>
                    </a:lnTo>
                    <a:lnTo>
                      <a:pt x="10032" y="4538"/>
                    </a:lnTo>
                    <a:lnTo>
                      <a:pt x="10157" y="3497"/>
                    </a:lnTo>
                    <a:lnTo>
                      <a:pt x="10240" y="2623"/>
                    </a:lnTo>
                    <a:lnTo>
                      <a:pt x="10199" y="1874"/>
                    </a:lnTo>
                    <a:lnTo>
                      <a:pt x="10074" y="1208"/>
                    </a:lnTo>
                    <a:lnTo>
                      <a:pt x="9907" y="708"/>
                    </a:lnTo>
                    <a:lnTo>
                      <a:pt x="9824" y="500"/>
                    </a:lnTo>
                    <a:lnTo>
                      <a:pt x="9699" y="334"/>
                    </a:lnTo>
                    <a:lnTo>
                      <a:pt x="9574" y="209"/>
                    </a:lnTo>
                    <a:lnTo>
                      <a:pt x="9408" y="126"/>
                    </a:lnTo>
                    <a:lnTo>
                      <a:pt x="9283" y="42"/>
                    </a:lnTo>
                    <a:lnTo>
                      <a:pt x="911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2"/>
              <p:cNvSpPr/>
              <p:nvPr/>
            </p:nvSpPr>
            <p:spPr>
              <a:xfrm>
                <a:off x="5041550" y="1896475"/>
                <a:ext cx="158200" cy="286200"/>
              </a:xfrm>
              <a:custGeom>
                <a:avLst/>
                <a:gdLst/>
                <a:ahLst/>
                <a:cxnLst/>
                <a:rect l="l" t="t" r="r" b="b"/>
                <a:pathLst>
                  <a:path w="6328" h="11448" extrusionOk="0">
                    <a:moveTo>
                      <a:pt x="708" y="1"/>
                    </a:moveTo>
                    <a:lnTo>
                      <a:pt x="500" y="42"/>
                    </a:lnTo>
                    <a:lnTo>
                      <a:pt x="333" y="209"/>
                    </a:lnTo>
                    <a:lnTo>
                      <a:pt x="208" y="417"/>
                    </a:lnTo>
                    <a:lnTo>
                      <a:pt x="83" y="750"/>
                    </a:lnTo>
                    <a:lnTo>
                      <a:pt x="42" y="1125"/>
                    </a:lnTo>
                    <a:lnTo>
                      <a:pt x="0" y="1624"/>
                    </a:lnTo>
                    <a:lnTo>
                      <a:pt x="42" y="2165"/>
                    </a:lnTo>
                    <a:lnTo>
                      <a:pt x="125" y="2790"/>
                    </a:lnTo>
                    <a:lnTo>
                      <a:pt x="250" y="3497"/>
                    </a:lnTo>
                    <a:lnTo>
                      <a:pt x="458" y="4246"/>
                    </a:lnTo>
                    <a:lnTo>
                      <a:pt x="666" y="5037"/>
                    </a:lnTo>
                    <a:lnTo>
                      <a:pt x="916" y="5828"/>
                    </a:lnTo>
                    <a:lnTo>
                      <a:pt x="1207" y="6661"/>
                    </a:lnTo>
                    <a:lnTo>
                      <a:pt x="1540" y="7451"/>
                    </a:lnTo>
                    <a:lnTo>
                      <a:pt x="1873" y="8201"/>
                    </a:lnTo>
                    <a:lnTo>
                      <a:pt x="2248" y="8908"/>
                    </a:lnTo>
                    <a:lnTo>
                      <a:pt x="2664" y="9574"/>
                    </a:lnTo>
                    <a:lnTo>
                      <a:pt x="3080" y="10157"/>
                    </a:lnTo>
                    <a:lnTo>
                      <a:pt x="3497" y="10656"/>
                    </a:lnTo>
                    <a:lnTo>
                      <a:pt x="3955" y="11031"/>
                    </a:lnTo>
                    <a:lnTo>
                      <a:pt x="4204" y="11198"/>
                    </a:lnTo>
                    <a:lnTo>
                      <a:pt x="4412" y="11322"/>
                    </a:lnTo>
                    <a:lnTo>
                      <a:pt x="4662" y="11406"/>
                    </a:lnTo>
                    <a:lnTo>
                      <a:pt x="4912" y="11447"/>
                    </a:lnTo>
                    <a:lnTo>
                      <a:pt x="5162" y="11447"/>
                    </a:lnTo>
                    <a:lnTo>
                      <a:pt x="5370" y="11406"/>
                    </a:lnTo>
                    <a:lnTo>
                      <a:pt x="5619" y="11322"/>
                    </a:lnTo>
                    <a:lnTo>
                      <a:pt x="5869" y="11198"/>
                    </a:lnTo>
                    <a:lnTo>
                      <a:pt x="6036" y="11031"/>
                    </a:lnTo>
                    <a:lnTo>
                      <a:pt x="6161" y="10781"/>
                    </a:lnTo>
                    <a:lnTo>
                      <a:pt x="6285" y="10448"/>
                    </a:lnTo>
                    <a:lnTo>
                      <a:pt x="6327" y="10240"/>
                    </a:lnTo>
                    <a:lnTo>
                      <a:pt x="6327" y="9990"/>
                    </a:lnTo>
                    <a:lnTo>
                      <a:pt x="6285" y="9741"/>
                    </a:lnTo>
                    <a:lnTo>
                      <a:pt x="6244" y="9449"/>
                    </a:lnTo>
                    <a:lnTo>
                      <a:pt x="6161" y="9158"/>
                    </a:lnTo>
                    <a:lnTo>
                      <a:pt x="5994" y="8825"/>
                    </a:lnTo>
                    <a:lnTo>
                      <a:pt x="5828" y="8450"/>
                    </a:lnTo>
                    <a:lnTo>
                      <a:pt x="5578" y="8076"/>
                    </a:lnTo>
                    <a:lnTo>
                      <a:pt x="5037" y="7368"/>
                    </a:lnTo>
                    <a:lnTo>
                      <a:pt x="4537" y="6785"/>
                    </a:lnTo>
                    <a:lnTo>
                      <a:pt x="4079" y="6244"/>
                    </a:lnTo>
                    <a:lnTo>
                      <a:pt x="3663" y="5662"/>
                    </a:lnTo>
                    <a:lnTo>
                      <a:pt x="3247" y="5079"/>
                    </a:lnTo>
                    <a:lnTo>
                      <a:pt x="2914" y="4371"/>
                    </a:lnTo>
                    <a:lnTo>
                      <a:pt x="2747" y="3955"/>
                    </a:lnTo>
                    <a:lnTo>
                      <a:pt x="2581" y="3497"/>
                    </a:lnTo>
                    <a:lnTo>
                      <a:pt x="2414" y="2956"/>
                    </a:lnTo>
                    <a:lnTo>
                      <a:pt x="2290" y="2373"/>
                    </a:lnTo>
                    <a:lnTo>
                      <a:pt x="2123" y="1791"/>
                    </a:lnTo>
                    <a:lnTo>
                      <a:pt x="1957" y="1291"/>
                    </a:lnTo>
                    <a:lnTo>
                      <a:pt x="1748" y="875"/>
                    </a:lnTo>
                    <a:lnTo>
                      <a:pt x="1540" y="542"/>
                    </a:lnTo>
                    <a:lnTo>
                      <a:pt x="1332" y="292"/>
                    </a:lnTo>
                    <a:lnTo>
                      <a:pt x="1124" y="84"/>
                    </a:lnTo>
                    <a:lnTo>
                      <a:pt x="8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2"/>
              <p:cNvSpPr/>
              <p:nvPr/>
            </p:nvSpPr>
            <p:spPr>
              <a:xfrm>
                <a:off x="5304825" y="1618650"/>
                <a:ext cx="162350" cy="565050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22602" extrusionOk="0">
                    <a:moveTo>
                      <a:pt x="3580" y="0"/>
                    </a:moveTo>
                    <a:lnTo>
                      <a:pt x="3413" y="83"/>
                    </a:lnTo>
                    <a:lnTo>
                      <a:pt x="3247" y="167"/>
                    </a:lnTo>
                    <a:lnTo>
                      <a:pt x="3080" y="291"/>
                    </a:lnTo>
                    <a:lnTo>
                      <a:pt x="2955" y="416"/>
                    </a:lnTo>
                    <a:lnTo>
                      <a:pt x="2831" y="583"/>
                    </a:lnTo>
                    <a:lnTo>
                      <a:pt x="2664" y="999"/>
                    </a:lnTo>
                    <a:lnTo>
                      <a:pt x="2498" y="1499"/>
                    </a:lnTo>
                    <a:lnTo>
                      <a:pt x="2414" y="2040"/>
                    </a:lnTo>
                    <a:lnTo>
                      <a:pt x="2331" y="2706"/>
                    </a:lnTo>
                    <a:lnTo>
                      <a:pt x="2289" y="4121"/>
                    </a:lnTo>
                    <a:lnTo>
                      <a:pt x="2248" y="5703"/>
                    </a:lnTo>
                    <a:lnTo>
                      <a:pt x="2206" y="7368"/>
                    </a:lnTo>
                    <a:lnTo>
                      <a:pt x="2165" y="8158"/>
                    </a:lnTo>
                    <a:lnTo>
                      <a:pt x="2123" y="8991"/>
                    </a:lnTo>
                    <a:lnTo>
                      <a:pt x="2040" y="9740"/>
                    </a:lnTo>
                    <a:lnTo>
                      <a:pt x="1915" y="10489"/>
                    </a:lnTo>
                    <a:lnTo>
                      <a:pt x="1623" y="11946"/>
                    </a:lnTo>
                    <a:lnTo>
                      <a:pt x="1290" y="13278"/>
                    </a:lnTo>
                    <a:lnTo>
                      <a:pt x="916" y="14610"/>
                    </a:lnTo>
                    <a:lnTo>
                      <a:pt x="583" y="15817"/>
                    </a:lnTo>
                    <a:lnTo>
                      <a:pt x="250" y="17066"/>
                    </a:lnTo>
                    <a:lnTo>
                      <a:pt x="167" y="17649"/>
                    </a:lnTo>
                    <a:lnTo>
                      <a:pt x="83" y="18231"/>
                    </a:lnTo>
                    <a:lnTo>
                      <a:pt x="0" y="18814"/>
                    </a:lnTo>
                    <a:lnTo>
                      <a:pt x="0" y="19439"/>
                    </a:lnTo>
                    <a:lnTo>
                      <a:pt x="0" y="19980"/>
                    </a:lnTo>
                    <a:lnTo>
                      <a:pt x="83" y="20479"/>
                    </a:lnTo>
                    <a:lnTo>
                      <a:pt x="208" y="20895"/>
                    </a:lnTo>
                    <a:lnTo>
                      <a:pt x="375" y="21228"/>
                    </a:lnTo>
                    <a:lnTo>
                      <a:pt x="583" y="21561"/>
                    </a:lnTo>
                    <a:lnTo>
                      <a:pt x="791" y="21811"/>
                    </a:lnTo>
                    <a:lnTo>
                      <a:pt x="1041" y="22019"/>
                    </a:lnTo>
                    <a:lnTo>
                      <a:pt x="1249" y="22186"/>
                    </a:lnTo>
                    <a:lnTo>
                      <a:pt x="1499" y="22311"/>
                    </a:lnTo>
                    <a:lnTo>
                      <a:pt x="1748" y="22394"/>
                    </a:lnTo>
                    <a:lnTo>
                      <a:pt x="2123" y="22519"/>
                    </a:lnTo>
                    <a:lnTo>
                      <a:pt x="2414" y="22560"/>
                    </a:lnTo>
                    <a:lnTo>
                      <a:pt x="2539" y="22560"/>
                    </a:lnTo>
                    <a:lnTo>
                      <a:pt x="2872" y="22602"/>
                    </a:lnTo>
                    <a:lnTo>
                      <a:pt x="3455" y="22602"/>
                    </a:lnTo>
                    <a:lnTo>
                      <a:pt x="3705" y="22560"/>
                    </a:lnTo>
                    <a:lnTo>
                      <a:pt x="3954" y="22477"/>
                    </a:lnTo>
                    <a:lnTo>
                      <a:pt x="4163" y="22394"/>
                    </a:lnTo>
                    <a:lnTo>
                      <a:pt x="4371" y="22269"/>
                    </a:lnTo>
                    <a:lnTo>
                      <a:pt x="4579" y="22144"/>
                    </a:lnTo>
                    <a:lnTo>
                      <a:pt x="4912" y="21811"/>
                    </a:lnTo>
                    <a:lnTo>
                      <a:pt x="5203" y="21436"/>
                    </a:lnTo>
                    <a:lnTo>
                      <a:pt x="5453" y="20979"/>
                    </a:lnTo>
                    <a:lnTo>
                      <a:pt x="5661" y="20438"/>
                    </a:lnTo>
                    <a:lnTo>
                      <a:pt x="5828" y="19896"/>
                    </a:lnTo>
                    <a:lnTo>
                      <a:pt x="5952" y="19272"/>
                    </a:lnTo>
                    <a:lnTo>
                      <a:pt x="6036" y="18648"/>
                    </a:lnTo>
                    <a:lnTo>
                      <a:pt x="6119" y="17982"/>
                    </a:lnTo>
                    <a:lnTo>
                      <a:pt x="6202" y="16650"/>
                    </a:lnTo>
                    <a:lnTo>
                      <a:pt x="6285" y="15318"/>
                    </a:lnTo>
                    <a:lnTo>
                      <a:pt x="6369" y="13694"/>
                    </a:lnTo>
                    <a:lnTo>
                      <a:pt x="6452" y="11572"/>
                    </a:lnTo>
                    <a:lnTo>
                      <a:pt x="6494" y="9116"/>
                    </a:lnTo>
                    <a:lnTo>
                      <a:pt x="6452" y="7867"/>
                    </a:lnTo>
                    <a:lnTo>
                      <a:pt x="6410" y="6618"/>
                    </a:lnTo>
                    <a:lnTo>
                      <a:pt x="6327" y="5411"/>
                    </a:lnTo>
                    <a:lnTo>
                      <a:pt x="6202" y="4246"/>
                    </a:lnTo>
                    <a:lnTo>
                      <a:pt x="6036" y="3205"/>
                    </a:lnTo>
                    <a:lnTo>
                      <a:pt x="5786" y="2248"/>
                    </a:lnTo>
                    <a:lnTo>
                      <a:pt x="5661" y="1790"/>
                    </a:lnTo>
                    <a:lnTo>
                      <a:pt x="5495" y="1415"/>
                    </a:lnTo>
                    <a:lnTo>
                      <a:pt x="5328" y="1082"/>
                    </a:lnTo>
                    <a:lnTo>
                      <a:pt x="5162" y="749"/>
                    </a:lnTo>
                    <a:lnTo>
                      <a:pt x="4953" y="500"/>
                    </a:lnTo>
                    <a:lnTo>
                      <a:pt x="4704" y="291"/>
                    </a:lnTo>
                    <a:lnTo>
                      <a:pt x="4454" y="125"/>
                    </a:lnTo>
                    <a:lnTo>
                      <a:pt x="4204" y="42"/>
                    </a:lnTo>
                    <a:lnTo>
                      <a:pt x="39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2"/>
              <p:cNvSpPr/>
              <p:nvPr/>
            </p:nvSpPr>
            <p:spPr>
              <a:xfrm>
                <a:off x="5171625" y="1921450"/>
                <a:ext cx="309075" cy="522400"/>
              </a:xfrm>
              <a:custGeom>
                <a:avLst/>
                <a:gdLst/>
                <a:ahLst/>
                <a:cxnLst/>
                <a:rect l="l" t="t" r="r" b="b"/>
                <a:pathLst>
                  <a:path w="12363" h="20896" fill="none" extrusionOk="0">
                    <a:moveTo>
                      <a:pt x="12363" y="417"/>
                    </a:moveTo>
                    <a:lnTo>
                      <a:pt x="12363" y="417"/>
                    </a:lnTo>
                    <a:lnTo>
                      <a:pt x="12279" y="1083"/>
                    </a:lnTo>
                    <a:lnTo>
                      <a:pt x="12113" y="2914"/>
                    </a:lnTo>
                    <a:lnTo>
                      <a:pt x="11946" y="4163"/>
                    </a:lnTo>
                    <a:lnTo>
                      <a:pt x="11697" y="5578"/>
                    </a:lnTo>
                    <a:lnTo>
                      <a:pt x="11447" y="7160"/>
                    </a:lnTo>
                    <a:lnTo>
                      <a:pt x="11156" y="8783"/>
                    </a:lnTo>
                    <a:lnTo>
                      <a:pt x="10781" y="10490"/>
                    </a:lnTo>
                    <a:lnTo>
                      <a:pt x="10323" y="12238"/>
                    </a:lnTo>
                    <a:lnTo>
                      <a:pt x="9824" y="13945"/>
                    </a:lnTo>
                    <a:lnTo>
                      <a:pt x="9241" y="15610"/>
                    </a:lnTo>
                    <a:lnTo>
                      <a:pt x="8949" y="16401"/>
                    </a:lnTo>
                    <a:lnTo>
                      <a:pt x="8616" y="17150"/>
                    </a:lnTo>
                    <a:lnTo>
                      <a:pt x="8242" y="17899"/>
                    </a:lnTo>
                    <a:lnTo>
                      <a:pt x="7867" y="18607"/>
                    </a:lnTo>
                    <a:lnTo>
                      <a:pt x="7493" y="19231"/>
                    </a:lnTo>
                    <a:lnTo>
                      <a:pt x="7076" y="19855"/>
                    </a:lnTo>
                    <a:lnTo>
                      <a:pt x="6660" y="20396"/>
                    </a:lnTo>
                    <a:lnTo>
                      <a:pt x="6202" y="20896"/>
                    </a:lnTo>
                    <a:lnTo>
                      <a:pt x="6202" y="20896"/>
                    </a:lnTo>
                    <a:lnTo>
                      <a:pt x="5536" y="20147"/>
                    </a:lnTo>
                    <a:lnTo>
                      <a:pt x="4954" y="19356"/>
                    </a:lnTo>
                    <a:lnTo>
                      <a:pt x="4371" y="18565"/>
                    </a:lnTo>
                    <a:lnTo>
                      <a:pt x="3871" y="17774"/>
                    </a:lnTo>
                    <a:lnTo>
                      <a:pt x="3372" y="16942"/>
                    </a:lnTo>
                    <a:lnTo>
                      <a:pt x="2956" y="16068"/>
                    </a:lnTo>
                    <a:lnTo>
                      <a:pt x="2539" y="15193"/>
                    </a:lnTo>
                    <a:lnTo>
                      <a:pt x="2206" y="14361"/>
                    </a:lnTo>
                    <a:lnTo>
                      <a:pt x="1873" y="13487"/>
                    </a:lnTo>
                    <a:lnTo>
                      <a:pt x="1582" y="12613"/>
                    </a:lnTo>
                    <a:lnTo>
                      <a:pt x="1332" y="11739"/>
                    </a:lnTo>
                    <a:lnTo>
                      <a:pt x="1082" y="10865"/>
                    </a:lnTo>
                    <a:lnTo>
                      <a:pt x="708" y="9158"/>
                    </a:lnTo>
                    <a:lnTo>
                      <a:pt x="416" y="7535"/>
                    </a:lnTo>
                    <a:lnTo>
                      <a:pt x="250" y="5995"/>
                    </a:lnTo>
                    <a:lnTo>
                      <a:pt x="83" y="4579"/>
                    </a:lnTo>
                    <a:lnTo>
                      <a:pt x="42" y="3289"/>
                    </a:lnTo>
                    <a:lnTo>
                      <a:pt x="0" y="2165"/>
                    </a:lnTo>
                    <a:lnTo>
                      <a:pt x="42" y="583"/>
                    </a:lnTo>
                    <a:lnTo>
                      <a:pt x="83" y="1"/>
                    </a:lnTo>
                  </a:path>
                </a:pathLst>
              </a:custGeom>
              <a:noFill/>
              <a:ln w="3125" cap="rnd" cmpd="sng">
                <a:solidFill>
                  <a:srgbClr val="25454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2"/>
              <p:cNvSpPr/>
              <p:nvPr/>
            </p:nvSpPr>
            <p:spPr>
              <a:xfrm>
                <a:off x="5191400" y="1921450"/>
                <a:ext cx="111350" cy="389225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5569" extrusionOk="0">
                    <a:moveTo>
                      <a:pt x="1873" y="1"/>
                    </a:moveTo>
                    <a:lnTo>
                      <a:pt x="1582" y="42"/>
                    </a:lnTo>
                    <a:lnTo>
                      <a:pt x="1374" y="126"/>
                    </a:lnTo>
                    <a:lnTo>
                      <a:pt x="1207" y="209"/>
                    </a:lnTo>
                    <a:lnTo>
                      <a:pt x="1041" y="375"/>
                    </a:lnTo>
                    <a:lnTo>
                      <a:pt x="916" y="542"/>
                    </a:lnTo>
                    <a:lnTo>
                      <a:pt x="791" y="750"/>
                    </a:lnTo>
                    <a:lnTo>
                      <a:pt x="666" y="1000"/>
                    </a:lnTo>
                    <a:lnTo>
                      <a:pt x="458" y="1541"/>
                    </a:lnTo>
                    <a:lnTo>
                      <a:pt x="333" y="2207"/>
                    </a:lnTo>
                    <a:lnTo>
                      <a:pt x="208" y="2956"/>
                    </a:lnTo>
                    <a:lnTo>
                      <a:pt x="83" y="3747"/>
                    </a:lnTo>
                    <a:lnTo>
                      <a:pt x="42" y="4579"/>
                    </a:lnTo>
                    <a:lnTo>
                      <a:pt x="0" y="6286"/>
                    </a:lnTo>
                    <a:lnTo>
                      <a:pt x="0" y="7951"/>
                    </a:lnTo>
                    <a:lnTo>
                      <a:pt x="83" y="9449"/>
                    </a:lnTo>
                    <a:lnTo>
                      <a:pt x="125" y="10573"/>
                    </a:lnTo>
                    <a:lnTo>
                      <a:pt x="167" y="11489"/>
                    </a:lnTo>
                    <a:lnTo>
                      <a:pt x="250" y="12405"/>
                    </a:lnTo>
                    <a:lnTo>
                      <a:pt x="375" y="13279"/>
                    </a:lnTo>
                    <a:lnTo>
                      <a:pt x="458" y="13695"/>
                    </a:lnTo>
                    <a:lnTo>
                      <a:pt x="541" y="14111"/>
                    </a:lnTo>
                    <a:lnTo>
                      <a:pt x="708" y="14444"/>
                    </a:lnTo>
                    <a:lnTo>
                      <a:pt x="874" y="14777"/>
                    </a:lnTo>
                    <a:lnTo>
                      <a:pt x="1041" y="15027"/>
                    </a:lnTo>
                    <a:lnTo>
                      <a:pt x="1290" y="15277"/>
                    </a:lnTo>
                    <a:lnTo>
                      <a:pt x="1582" y="15443"/>
                    </a:lnTo>
                    <a:lnTo>
                      <a:pt x="1915" y="15526"/>
                    </a:lnTo>
                    <a:lnTo>
                      <a:pt x="2289" y="15568"/>
                    </a:lnTo>
                    <a:lnTo>
                      <a:pt x="2706" y="15526"/>
                    </a:lnTo>
                    <a:lnTo>
                      <a:pt x="2955" y="15485"/>
                    </a:lnTo>
                    <a:lnTo>
                      <a:pt x="3247" y="15443"/>
                    </a:lnTo>
                    <a:lnTo>
                      <a:pt x="3580" y="15277"/>
                    </a:lnTo>
                    <a:lnTo>
                      <a:pt x="3746" y="15152"/>
                    </a:lnTo>
                    <a:lnTo>
                      <a:pt x="3913" y="15027"/>
                    </a:lnTo>
                    <a:lnTo>
                      <a:pt x="4038" y="14860"/>
                    </a:lnTo>
                    <a:lnTo>
                      <a:pt x="4163" y="14652"/>
                    </a:lnTo>
                    <a:lnTo>
                      <a:pt x="4287" y="14403"/>
                    </a:lnTo>
                    <a:lnTo>
                      <a:pt x="4371" y="14111"/>
                    </a:lnTo>
                    <a:lnTo>
                      <a:pt x="4454" y="13778"/>
                    </a:lnTo>
                    <a:lnTo>
                      <a:pt x="4454" y="13404"/>
                    </a:lnTo>
                    <a:lnTo>
                      <a:pt x="4454" y="12987"/>
                    </a:lnTo>
                    <a:lnTo>
                      <a:pt x="4412" y="12571"/>
                    </a:lnTo>
                    <a:lnTo>
                      <a:pt x="4246" y="11739"/>
                    </a:lnTo>
                    <a:lnTo>
                      <a:pt x="4079" y="10906"/>
                    </a:lnTo>
                    <a:lnTo>
                      <a:pt x="3830" y="10074"/>
                    </a:lnTo>
                    <a:lnTo>
                      <a:pt x="3580" y="9158"/>
                    </a:lnTo>
                    <a:lnTo>
                      <a:pt x="3330" y="8242"/>
                    </a:lnTo>
                    <a:lnTo>
                      <a:pt x="3122" y="7243"/>
                    </a:lnTo>
                    <a:lnTo>
                      <a:pt x="2997" y="6203"/>
                    </a:lnTo>
                    <a:lnTo>
                      <a:pt x="2914" y="5079"/>
                    </a:lnTo>
                    <a:lnTo>
                      <a:pt x="2914" y="3955"/>
                    </a:lnTo>
                    <a:lnTo>
                      <a:pt x="2914" y="2873"/>
                    </a:lnTo>
                    <a:lnTo>
                      <a:pt x="2831" y="1874"/>
                    </a:lnTo>
                    <a:lnTo>
                      <a:pt x="2789" y="1416"/>
                    </a:lnTo>
                    <a:lnTo>
                      <a:pt x="2747" y="1041"/>
                    </a:lnTo>
                    <a:lnTo>
                      <a:pt x="2622" y="708"/>
                    </a:lnTo>
                    <a:lnTo>
                      <a:pt x="2498" y="417"/>
                    </a:lnTo>
                    <a:lnTo>
                      <a:pt x="2331" y="209"/>
                    </a:lnTo>
                    <a:lnTo>
                      <a:pt x="2123" y="84"/>
                    </a:lnTo>
                    <a:lnTo>
                      <a:pt x="18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2"/>
              <p:cNvSpPr/>
              <p:nvPr/>
            </p:nvSpPr>
            <p:spPr>
              <a:xfrm>
                <a:off x="5258000" y="2120200"/>
                <a:ext cx="128000" cy="323650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12946" fill="none" extrusionOk="0">
                    <a:moveTo>
                      <a:pt x="0" y="6453"/>
                    </a:moveTo>
                    <a:lnTo>
                      <a:pt x="0" y="6453"/>
                    </a:lnTo>
                    <a:lnTo>
                      <a:pt x="125" y="7035"/>
                    </a:lnTo>
                    <a:lnTo>
                      <a:pt x="291" y="7701"/>
                    </a:lnTo>
                    <a:lnTo>
                      <a:pt x="583" y="8534"/>
                    </a:lnTo>
                    <a:lnTo>
                      <a:pt x="957" y="9533"/>
                    </a:lnTo>
                    <a:lnTo>
                      <a:pt x="1415" y="10615"/>
                    </a:lnTo>
                    <a:lnTo>
                      <a:pt x="2040" y="11780"/>
                    </a:lnTo>
                    <a:lnTo>
                      <a:pt x="2373" y="12363"/>
                    </a:lnTo>
                    <a:lnTo>
                      <a:pt x="2747" y="12946"/>
                    </a:lnTo>
                    <a:lnTo>
                      <a:pt x="2747" y="12946"/>
                    </a:lnTo>
                    <a:lnTo>
                      <a:pt x="3039" y="11864"/>
                    </a:lnTo>
                    <a:lnTo>
                      <a:pt x="3288" y="10782"/>
                    </a:lnTo>
                    <a:lnTo>
                      <a:pt x="3788" y="8575"/>
                    </a:lnTo>
                    <a:lnTo>
                      <a:pt x="4162" y="6369"/>
                    </a:lnTo>
                    <a:lnTo>
                      <a:pt x="4495" y="4371"/>
                    </a:lnTo>
                    <a:lnTo>
                      <a:pt x="4787" y="2623"/>
                    </a:lnTo>
                    <a:lnTo>
                      <a:pt x="4953" y="1250"/>
                    </a:lnTo>
                    <a:lnTo>
                      <a:pt x="5120" y="1"/>
                    </a:lnTo>
                  </a:path>
                </a:pathLst>
              </a:custGeom>
              <a:noFill/>
              <a:ln w="3125" cap="rnd" cmpd="sng">
                <a:solidFill>
                  <a:srgbClr val="3C68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2"/>
              <p:cNvSpPr/>
              <p:nvPr/>
            </p:nvSpPr>
            <p:spPr>
              <a:xfrm>
                <a:off x="5188275" y="2383475"/>
                <a:ext cx="279950" cy="368400"/>
              </a:xfrm>
              <a:custGeom>
                <a:avLst/>
                <a:gdLst/>
                <a:ahLst/>
                <a:cxnLst/>
                <a:rect l="l" t="t" r="r" b="b"/>
                <a:pathLst>
                  <a:path w="11198" h="14736" extrusionOk="0">
                    <a:moveTo>
                      <a:pt x="0" y="1"/>
                    </a:moveTo>
                    <a:lnTo>
                      <a:pt x="2331" y="14736"/>
                    </a:lnTo>
                    <a:lnTo>
                      <a:pt x="8866" y="14736"/>
                    </a:lnTo>
                    <a:lnTo>
                      <a:pt x="11197" y="1"/>
                    </a:lnTo>
                    <a:close/>
                  </a:path>
                </a:pathLst>
              </a:custGeom>
              <a:solidFill>
                <a:srgbClr val="B97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62"/>
          <p:cNvSpPr txBox="1">
            <a:spLocks noGrp="1"/>
          </p:cNvSpPr>
          <p:nvPr>
            <p:ph type="title"/>
          </p:nvPr>
        </p:nvSpPr>
        <p:spPr>
          <a:xfrm>
            <a:off x="6705600" y="209550"/>
            <a:ext cx="970800" cy="9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1732" name="Google Shape;1732;p62"/>
          <p:cNvSpPr txBox="1">
            <a:spLocks noGrp="1"/>
          </p:cNvSpPr>
          <p:nvPr>
            <p:ph type="title" idx="2"/>
          </p:nvPr>
        </p:nvSpPr>
        <p:spPr>
          <a:xfrm>
            <a:off x="3505200" y="1276350"/>
            <a:ext cx="45303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 err="1" smtClean="0"/>
              <a:t>Concluzii</a:t>
            </a:r>
            <a:endParaRPr u="sng" dirty="0"/>
          </a:p>
        </p:txBody>
      </p:sp>
      <p:sp>
        <p:nvSpPr>
          <p:cNvPr id="1733" name="Google Shape;1733;p62"/>
          <p:cNvSpPr txBox="1">
            <a:spLocks noGrp="1"/>
          </p:cNvSpPr>
          <p:nvPr>
            <p:ph type="subTitle" idx="1"/>
          </p:nvPr>
        </p:nvSpPr>
        <p:spPr>
          <a:xfrm>
            <a:off x="4724400" y="2190750"/>
            <a:ext cx="4038600" cy="1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/>
            <a:r>
              <a:rPr lang="vi-VN" dirty="0" smtClean="0"/>
              <a:t>Curentul neoclasic a avut o maximă înflorire la sfârșitul secolului XVIII și începutul secolului XIX, dar în arhitectură au apărut unele construcții în stil neoclasic și după această dată.</a:t>
            </a:r>
            <a:endParaRPr dirty="0"/>
          </a:p>
        </p:txBody>
      </p:sp>
      <p:grpSp>
        <p:nvGrpSpPr>
          <p:cNvPr id="2" name="Google Shape;1734;p62"/>
          <p:cNvGrpSpPr/>
          <p:nvPr/>
        </p:nvGrpSpPr>
        <p:grpSpPr>
          <a:xfrm>
            <a:off x="819503" y="819027"/>
            <a:ext cx="2126610" cy="736113"/>
            <a:chOff x="6082150" y="1677950"/>
            <a:chExt cx="787750" cy="272675"/>
          </a:xfrm>
        </p:grpSpPr>
        <p:sp>
          <p:nvSpPr>
            <p:cNvPr id="1735" name="Google Shape;1735;p62"/>
            <p:cNvSpPr/>
            <p:nvPr/>
          </p:nvSpPr>
          <p:spPr>
            <a:xfrm>
              <a:off x="6082150" y="1677950"/>
              <a:ext cx="787750" cy="272675"/>
            </a:xfrm>
            <a:custGeom>
              <a:avLst/>
              <a:gdLst/>
              <a:ahLst/>
              <a:cxnLst/>
              <a:rect l="l" t="t" r="r" b="b"/>
              <a:pathLst>
                <a:path w="31510" h="10907" extrusionOk="0">
                  <a:moveTo>
                    <a:pt x="42" y="1"/>
                  </a:moveTo>
                  <a:lnTo>
                    <a:pt x="0" y="10865"/>
                  </a:lnTo>
                  <a:lnTo>
                    <a:pt x="31510" y="10906"/>
                  </a:lnTo>
                  <a:lnTo>
                    <a:pt x="31510" y="42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C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2"/>
            <p:cNvSpPr/>
            <p:nvPr/>
          </p:nvSpPr>
          <p:spPr>
            <a:xfrm>
              <a:off x="6092550" y="1686275"/>
              <a:ext cx="768000" cy="256025"/>
            </a:xfrm>
            <a:custGeom>
              <a:avLst/>
              <a:gdLst/>
              <a:ahLst/>
              <a:cxnLst/>
              <a:rect l="l" t="t" r="r" b="b"/>
              <a:pathLst>
                <a:path w="30720" h="10241" extrusionOk="0">
                  <a:moveTo>
                    <a:pt x="1" y="1"/>
                  </a:moveTo>
                  <a:lnTo>
                    <a:pt x="1" y="10199"/>
                  </a:lnTo>
                  <a:lnTo>
                    <a:pt x="30719" y="10240"/>
                  </a:lnTo>
                  <a:lnTo>
                    <a:pt x="30719" y="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62"/>
            <p:cNvSpPr/>
            <p:nvPr/>
          </p:nvSpPr>
          <p:spPr>
            <a:xfrm>
              <a:off x="6092550" y="1687325"/>
              <a:ext cx="768000" cy="253925"/>
            </a:xfrm>
            <a:custGeom>
              <a:avLst/>
              <a:gdLst/>
              <a:ahLst/>
              <a:cxnLst/>
              <a:rect l="l" t="t" r="r" b="b"/>
              <a:pathLst>
                <a:path w="30720" h="10157" extrusionOk="0">
                  <a:moveTo>
                    <a:pt x="25933" y="0"/>
                  </a:moveTo>
                  <a:lnTo>
                    <a:pt x="25391" y="500"/>
                  </a:lnTo>
                  <a:lnTo>
                    <a:pt x="24809" y="999"/>
                  </a:lnTo>
                  <a:lnTo>
                    <a:pt x="24184" y="1499"/>
                  </a:lnTo>
                  <a:lnTo>
                    <a:pt x="23518" y="1957"/>
                  </a:lnTo>
                  <a:lnTo>
                    <a:pt x="22811" y="2415"/>
                  </a:lnTo>
                  <a:lnTo>
                    <a:pt x="22020" y="2831"/>
                  </a:lnTo>
                  <a:lnTo>
                    <a:pt x="21187" y="3205"/>
                  </a:lnTo>
                  <a:lnTo>
                    <a:pt x="20313" y="3538"/>
                  </a:lnTo>
                  <a:lnTo>
                    <a:pt x="19356" y="3830"/>
                  </a:lnTo>
                  <a:lnTo>
                    <a:pt x="18357" y="4079"/>
                  </a:lnTo>
                  <a:lnTo>
                    <a:pt x="17275" y="4246"/>
                  </a:lnTo>
                  <a:lnTo>
                    <a:pt x="16109" y="4329"/>
                  </a:lnTo>
                  <a:lnTo>
                    <a:pt x="14860" y="4371"/>
                  </a:lnTo>
                  <a:lnTo>
                    <a:pt x="13570" y="4288"/>
                  </a:lnTo>
                  <a:lnTo>
                    <a:pt x="12197" y="4163"/>
                  </a:lnTo>
                  <a:lnTo>
                    <a:pt x="10740" y="3913"/>
                  </a:lnTo>
                  <a:lnTo>
                    <a:pt x="9699" y="3746"/>
                  </a:lnTo>
                  <a:lnTo>
                    <a:pt x="8658" y="3622"/>
                  </a:lnTo>
                  <a:lnTo>
                    <a:pt x="7743" y="3580"/>
                  </a:lnTo>
                  <a:lnTo>
                    <a:pt x="6827" y="3580"/>
                  </a:lnTo>
                  <a:lnTo>
                    <a:pt x="5995" y="3622"/>
                  </a:lnTo>
                  <a:lnTo>
                    <a:pt x="5204" y="3705"/>
                  </a:lnTo>
                  <a:lnTo>
                    <a:pt x="4496" y="3830"/>
                  </a:lnTo>
                  <a:lnTo>
                    <a:pt x="3788" y="3955"/>
                  </a:lnTo>
                  <a:lnTo>
                    <a:pt x="3164" y="4163"/>
                  </a:lnTo>
                  <a:lnTo>
                    <a:pt x="2581" y="4371"/>
                  </a:lnTo>
                  <a:lnTo>
                    <a:pt x="2040" y="4621"/>
                  </a:lnTo>
                  <a:lnTo>
                    <a:pt x="1541" y="4870"/>
                  </a:lnTo>
                  <a:lnTo>
                    <a:pt x="1083" y="5120"/>
                  </a:lnTo>
                  <a:lnTo>
                    <a:pt x="667" y="5411"/>
                  </a:lnTo>
                  <a:lnTo>
                    <a:pt x="1" y="5953"/>
                  </a:lnTo>
                  <a:lnTo>
                    <a:pt x="1" y="10157"/>
                  </a:lnTo>
                  <a:lnTo>
                    <a:pt x="5662" y="10157"/>
                  </a:lnTo>
                  <a:lnTo>
                    <a:pt x="6119" y="9824"/>
                  </a:lnTo>
                  <a:lnTo>
                    <a:pt x="6661" y="9449"/>
                  </a:lnTo>
                  <a:lnTo>
                    <a:pt x="7243" y="9074"/>
                  </a:lnTo>
                  <a:lnTo>
                    <a:pt x="7868" y="8741"/>
                  </a:lnTo>
                  <a:lnTo>
                    <a:pt x="8575" y="8367"/>
                  </a:lnTo>
                  <a:lnTo>
                    <a:pt x="9324" y="8034"/>
                  </a:lnTo>
                  <a:lnTo>
                    <a:pt x="10157" y="7701"/>
                  </a:lnTo>
                  <a:lnTo>
                    <a:pt x="11031" y="7368"/>
                  </a:lnTo>
                  <a:lnTo>
                    <a:pt x="11988" y="7076"/>
                  </a:lnTo>
                  <a:lnTo>
                    <a:pt x="13029" y="6827"/>
                  </a:lnTo>
                  <a:lnTo>
                    <a:pt x="14111" y="6577"/>
                  </a:lnTo>
                  <a:lnTo>
                    <a:pt x="15235" y="6410"/>
                  </a:lnTo>
                  <a:lnTo>
                    <a:pt x="16484" y="6244"/>
                  </a:lnTo>
                  <a:lnTo>
                    <a:pt x="17774" y="6119"/>
                  </a:lnTo>
                  <a:lnTo>
                    <a:pt x="19148" y="6036"/>
                  </a:lnTo>
                  <a:lnTo>
                    <a:pt x="20605" y="5994"/>
                  </a:lnTo>
                  <a:lnTo>
                    <a:pt x="21562" y="5994"/>
                  </a:lnTo>
                  <a:lnTo>
                    <a:pt x="22478" y="5953"/>
                  </a:lnTo>
                  <a:lnTo>
                    <a:pt x="23352" y="5911"/>
                  </a:lnTo>
                  <a:lnTo>
                    <a:pt x="24184" y="5786"/>
                  </a:lnTo>
                  <a:lnTo>
                    <a:pt x="24975" y="5703"/>
                  </a:lnTo>
                  <a:lnTo>
                    <a:pt x="25683" y="5578"/>
                  </a:lnTo>
                  <a:lnTo>
                    <a:pt x="26349" y="5411"/>
                  </a:lnTo>
                  <a:lnTo>
                    <a:pt x="27015" y="5245"/>
                  </a:lnTo>
                  <a:lnTo>
                    <a:pt x="27597" y="5078"/>
                  </a:lnTo>
                  <a:lnTo>
                    <a:pt x="28139" y="4870"/>
                  </a:lnTo>
                  <a:lnTo>
                    <a:pt x="28680" y="4662"/>
                  </a:lnTo>
                  <a:lnTo>
                    <a:pt x="29138" y="4454"/>
                  </a:lnTo>
                  <a:lnTo>
                    <a:pt x="29595" y="4204"/>
                  </a:lnTo>
                  <a:lnTo>
                    <a:pt x="30012" y="3955"/>
                  </a:lnTo>
                  <a:lnTo>
                    <a:pt x="30719" y="3455"/>
                  </a:lnTo>
                  <a:lnTo>
                    <a:pt x="30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738;p62"/>
          <p:cNvGrpSpPr/>
          <p:nvPr/>
        </p:nvGrpSpPr>
        <p:grpSpPr>
          <a:xfrm>
            <a:off x="5166917" y="7"/>
            <a:ext cx="704654" cy="1136704"/>
            <a:chOff x="1180550" y="912500"/>
            <a:chExt cx="281625" cy="454300"/>
          </a:xfrm>
        </p:grpSpPr>
        <p:sp>
          <p:nvSpPr>
            <p:cNvPr id="1739" name="Google Shape;1739;p62"/>
            <p:cNvSpPr/>
            <p:nvPr/>
          </p:nvSpPr>
          <p:spPr>
            <a:xfrm>
              <a:off x="1319275" y="912500"/>
              <a:ext cx="3125" cy="366925"/>
            </a:xfrm>
            <a:custGeom>
              <a:avLst/>
              <a:gdLst/>
              <a:ahLst/>
              <a:cxnLst/>
              <a:rect l="l" t="t" r="r" b="b"/>
              <a:pathLst>
                <a:path w="125" h="14677" extrusionOk="0">
                  <a:moveTo>
                    <a:pt x="83" y="1"/>
                  </a:moveTo>
                  <a:lnTo>
                    <a:pt x="42" y="42"/>
                  </a:lnTo>
                  <a:lnTo>
                    <a:pt x="1" y="83"/>
                  </a:lnTo>
                  <a:lnTo>
                    <a:pt x="1" y="14595"/>
                  </a:lnTo>
                  <a:lnTo>
                    <a:pt x="42" y="14636"/>
                  </a:lnTo>
                  <a:lnTo>
                    <a:pt x="83" y="14677"/>
                  </a:lnTo>
                  <a:lnTo>
                    <a:pt x="124" y="14636"/>
                  </a:lnTo>
                  <a:lnTo>
                    <a:pt x="124" y="14595"/>
                  </a:lnTo>
                  <a:lnTo>
                    <a:pt x="124" y="83"/>
                  </a:lnTo>
                  <a:lnTo>
                    <a:pt x="124" y="4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62"/>
            <p:cNvSpPr/>
            <p:nvPr/>
          </p:nvSpPr>
          <p:spPr>
            <a:xfrm>
              <a:off x="1180550" y="1285575"/>
              <a:ext cx="281625" cy="81225"/>
            </a:xfrm>
            <a:custGeom>
              <a:avLst/>
              <a:gdLst/>
              <a:ahLst/>
              <a:cxnLst/>
              <a:rect l="l" t="t" r="r" b="b"/>
              <a:pathLst>
                <a:path w="11265" h="3249" extrusionOk="0">
                  <a:moveTo>
                    <a:pt x="5632" y="1"/>
                  </a:moveTo>
                  <a:lnTo>
                    <a:pt x="4728" y="42"/>
                  </a:lnTo>
                  <a:lnTo>
                    <a:pt x="3947" y="165"/>
                  </a:lnTo>
                  <a:lnTo>
                    <a:pt x="3207" y="329"/>
                  </a:lnTo>
                  <a:lnTo>
                    <a:pt x="2590" y="535"/>
                  </a:lnTo>
                  <a:lnTo>
                    <a:pt x="2097" y="782"/>
                  </a:lnTo>
                  <a:lnTo>
                    <a:pt x="1603" y="1028"/>
                  </a:lnTo>
                  <a:lnTo>
                    <a:pt x="1233" y="1316"/>
                  </a:lnTo>
                  <a:lnTo>
                    <a:pt x="905" y="1645"/>
                  </a:lnTo>
                  <a:lnTo>
                    <a:pt x="658" y="1933"/>
                  </a:lnTo>
                  <a:lnTo>
                    <a:pt x="452" y="2220"/>
                  </a:lnTo>
                  <a:lnTo>
                    <a:pt x="288" y="2508"/>
                  </a:lnTo>
                  <a:lnTo>
                    <a:pt x="165" y="2755"/>
                  </a:lnTo>
                  <a:lnTo>
                    <a:pt x="0" y="3125"/>
                  </a:lnTo>
                  <a:lnTo>
                    <a:pt x="0" y="3248"/>
                  </a:lnTo>
                  <a:lnTo>
                    <a:pt x="11264" y="3248"/>
                  </a:lnTo>
                  <a:lnTo>
                    <a:pt x="11223" y="3125"/>
                  </a:lnTo>
                  <a:lnTo>
                    <a:pt x="11059" y="2755"/>
                  </a:lnTo>
                  <a:lnTo>
                    <a:pt x="10976" y="2508"/>
                  </a:lnTo>
                  <a:lnTo>
                    <a:pt x="10812" y="2220"/>
                  </a:lnTo>
                  <a:lnTo>
                    <a:pt x="10565" y="1933"/>
                  </a:lnTo>
                  <a:lnTo>
                    <a:pt x="10319" y="1645"/>
                  </a:lnTo>
                  <a:lnTo>
                    <a:pt x="9990" y="1316"/>
                  </a:lnTo>
                  <a:lnTo>
                    <a:pt x="9620" y="1028"/>
                  </a:lnTo>
                  <a:lnTo>
                    <a:pt x="9167" y="782"/>
                  </a:lnTo>
                  <a:lnTo>
                    <a:pt x="8633" y="535"/>
                  </a:lnTo>
                  <a:lnTo>
                    <a:pt x="8016" y="329"/>
                  </a:lnTo>
                  <a:lnTo>
                    <a:pt x="7318" y="165"/>
                  </a:lnTo>
                  <a:lnTo>
                    <a:pt x="6495" y="42"/>
                  </a:lnTo>
                  <a:lnTo>
                    <a:pt x="5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62"/>
            <p:cNvSpPr/>
            <p:nvPr/>
          </p:nvSpPr>
          <p:spPr>
            <a:xfrm>
              <a:off x="1248375" y="1144775"/>
              <a:ext cx="144925" cy="167550"/>
            </a:xfrm>
            <a:custGeom>
              <a:avLst/>
              <a:gdLst/>
              <a:ahLst/>
              <a:cxnLst/>
              <a:rect l="l" t="t" r="r" b="b"/>
              <a:pathLst>
                <a:path w="5797" h="6702" extrusionOk="0">
                  <a:moveTo>
                    <a:pt x="2919" y="1"/>
                  </a:moveTo>
                  <a:lnTo>
                    <a:pt x="0" y="6701"/>
                  </a:lnTo>
                  <a:lnTo>
                    <a:pt x="5797" y="6701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44"/>
          <p:cNvSpPr txBox="1">
            <a:spLocks noGrp="1"/>
          </p:cNvSpPr>
          <p:nvPr>
            <p:ph type="title" idx="8"/>
          </p:nvPr>
        </p:nvSpPr>
        <p:spPr>
          <a:xfrm>
            <a:off x="6629400" y="1276350"/>
            <a:ext cx="970800" cy="9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26" name="Google Shape;1026;p44"/>
          <p:cNvSpPr txBox="1">
            <a:spLocks noGrp="1"/>
          </p:cNvSpPr>
          <p:nvPr>
            <p:ph type="title" idx="15"/>
          </p:nvPr>
        </p:nvSpPr>
        <p:spPr>
          <a:xfrm>
            <a:off x="4191000" y="2571750"/>
            <a:ext cx="992400" cy="9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027" name="Google Shape;1027;p44"/>
          <p:cNvSpPr txBox="1">
            <a:spLocks noGrp="1"/>
          </p:cNvSpPr>
          <p:nvPr>
            <p:ph type="title" idx="7"/>
          </p:nvPr>
        </p:nvSpPr>
        <p:spPr>
          <a:xfrm>
            <a:off x="1447800" y="1276350"/>
            <a:ext cx="992400" cy="9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028" name="Google Shape;1028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Cuprins</a:t>
            </a:r>
            <a:br>
              <a:rPr lang="en" sz="4000" dirty="0" smtClean="0"/>
            </a:br>
            <a:endParaRPr sz="4000" dirty="0"/>
          </a:p>
        </p:txBody>
      </p:sp>
      <p:sp>
        <p:nvSpPr>
          <p:cNvPr id="1032" name="Google Shape;1032;p44"/>
          <p:cNvSpPr txBox="1">
            <a:spLocks noGrp="1"/>
          </p:cNvSpPr>
          <p:nvPr>
            <p:ph type="subTitle" idx="5"/>
          </p:nvPr>
        </p:nvSpPr>
        <p:spPr>
          <a:xfrm>
            <a:off x="6096000" y="2343150"/>
            <a:ext cx="21489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</a:pPr>
            <a:r>
              <a:rPr lang="en-US" sz="2000" dirty="0" err="1" smtClean="0"/>
              <a:t>Alexandru</a:t>
            </a:r>
            <a:r>
              <a:rPr lang="en-US" sz="2000" dirty="0" smtClean="0"/>
              <a:t> </a:t>
            </a:r>
            <a:r>
              <a:rPr lang="en-US" sz="2000" dirty="0" err="1" smtClean="0"/>
              <a:t>Orascu</a:t>
            </a:r>
            <a:endParaRPr lang="en-US" sz="2000" dirty="0"/>
          </a:p>
        </p:txBody>
      </p:sp>
      <p:sp>
        <p:nvSpPr>
          <p:cNvPr id="1034" name="Google Shape;1034;p44"/>
          <p:cNvSpPr txBox="1">
            <a:spLocks noGrp="1"/>
          </p:cNvSpPr>
          <p:nvPr>
            <p:ph type="subTitle" idx="4"/>
          </p:nvPr>
        </p:nvSpPr>
        <p:spPr>
          <a:xfrm>
            <a:off x="838200" y="2266950"/>
            <a:ext cx="24384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2000" dirty="0" err="1" smtClean="0"/>
              <a:t>Neoclasicismul</a:t>
            </a:r>
            <a:endParaRPr lang="en-US" sz="2000" dirty="0"/>
          </a:p>
        </p:txBody>
      </p:sp>
      <p:sp>
        <p:nvSpPr>
          <p:cNvPr id="1036" name="Google Shape;1036;p44"/>
          <p:cNvSpPr txBox="1">
            <a:spLocks noGrp="1"/>
          </p:cNvSpPr>
          <p:nvPr>
            <p:ph type="subTitle" idx="14"/>
          </p:nvPr>
        </p:nvSpPr>
        <p:spPr>
          <a:xfrm>
            <a:off x="3733800" y="3486150"/>
            <a:ext cx="21489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 smtClean="0"/>
              <a:t>Concluzii</a:t>
            </a:r>
            <a:endParaRPr sz="2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590800" y="127635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2590800" y="1276350"/>
            <a:ext cx="14478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334000" y="1276350"/>
            <a:ext cx="11430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47"/>
          <p:cNvSpPr txBox="1">
            <a:spLocks noGrp="1"/>
          </p:cNvSpPr>
          <p:nvPr>
            <p:ph type="title"/>
          </p:nvPr>
        </p:nvSpPr>
        <p:spPr>
          <a:xfrm>
            <a:off x="784950" y="654900"/>
            <a:ext cx="970800" cy="9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08" name="Google Shape;1108;p47"/>
          <p:cNvSpPr txBox="1">
            <a:spLocks noGrp="1"/>
          </p:cNvSpPr>
          <p:nvPr>
            <p:ph type="title" idx="2"/>
          </p:nvPr>
        </p:nvSpPr>
        <p:spPr>
          <a:xfrm>
            <a:off x="0" y="1885950"/>
            <a:ext cx="4861950" cy="16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Neoclasicismul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46"/>
          <p:cNvSpPr txBox="1">
            <a:spLocks noGrp="1"/>
          </p:cNvSpPr>
          <p:nvPr>
            <p:ph type="title"/>
          </p:nvPr>
        </p:nvSpPr>
        <p:spPr>
          <a:xfrm>
            <a:off x="0" y="361950"/>
            <a:ext cx="24384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Prezentare Generala:</a:t>
            </a:r>
            <a:endParaRPr sz="2800" dirty="0"/>
          </a:p>
        </p:txBody>
      </p:sp>
      <p:sp>
        <p:nvSpPr>
          <p:cNvPr id="1097" name="Google Shape;1097;p46"/>
          <p:cNvSpPr txBox="1">
            <a:spLocks noGrp="1"/>
          </p:cNvSpPr>
          <p:nvPr>
            <p:ph type="subTitle" idx="1"/>
          </p:nvPr>
        </p:nvSpPr>
        <p:spPr>
          <a:xfrm>
            <a:off x="2895600" y="285750"/>
            <a:ext cx="58674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vi-VN" sz="1400" dirty="0" smtClean="0"/>
              <a:t>Sfârșitul secolului XVIII și începutul secolului XIX au fost dominate de Revoluția Franceză, Independența Statelor Unite ale Americii și Războaiele lui </a:t>
            </a:r>
            <a:r>
              <a:rPr lang="vi-VN" sz="1400" dirty="0" smtClean="0"/>
              <a:t>Napoleon.</a:t>
            </a:r>
            <a:endParaRPr lang="en-US" sz="1400" dirty="0" smtClean="0"/>
          </a:p>
          <a:p>
            <a:pPr fontAlgn="base"/>
            <a:endParaRPr lang="en-US" sz="1400" dirty="0" smtClean="0"/>
          </a:p>
          <a:p>
            <a:pPr fontAlgn="base"/>
            <a:r>
              <a:rPr lang="vi-VN" sz="1400" dirty="0" smtClean="0"/>
              <a:t>Este </a:t>
            </a:r>
            <a:r>
              <a:rPr lang="vi-VN" sz="1400" dirty="0" smtClean="0"/>
              <a:t>o perioadă în care sunt redescoperite și dezvoltate ideile democratice din perioada clasică grecească, sunt elaborate primele declarații ale drepturilor omului și monarhiile absolutiste sunt înlocuite cu republici sau monarhii constituționale</a:t>
            </a:r>
            <a:r>
              <a:rPr lang="vi-VN" sz="1400" dirty="0" smtClean="0"/>
              <a:t>.</a:t>
            </a:r>
            <a:r>
              <a:rPr lang="en-US" sz="1400" dirty="0" smtClean="0"/>
              <a:t> </a:t>
            </a:r>
          </a:p>
          <a:p>
            <a:pPr fontAlgn="base"/>
            <a:endParaRPr lang="vi-VN" sz="1400" dirty="0" smtClean="0"/>
          </a:p>
          <a:p>
            <a:pPr fontAlgn="base"/>
            <a:r>
              <a:rPr lang="vi-VN" sz="1400" dirty="0" smtClean="0"/>
              <a:t>Odată cu influența filosofică și politică a Greciei Antice se manifestă și în artă o tendință de revenire la tradiția greco-romană</a:t>
            </a:r>
            <a:r>
              <a:rPr lang="vi-VN" sz="1400" dirty="0" smtClean="0"/>
              <a:t>.</a:t>
            </a:r>
            <a:endParaRPr lang="en-US" sz="1400" dirty="0" smtClean="0"/>
          </a:p>
          <a:p>
            <a:pPr fontAlgn="base"/>
            <a:endParaRPr lang="vi-VN" sz="1400" dirty="0" smtClean="0"/>
          </a:p>
          <a:p>
            <a:pPr fontAlgn="base"/>
            <a:r>
              <a:rPr lang="vi-VN" sz="1400" dirty="0" smtClean="0"/>
              <a:t>Acest curent a fost numit </a:t>
            </a:r>
            <a:r>
              <a:rPr lang="vi-VN" sz="1400" b="1" dirty="0" smtClean="0"/>
              <a:t>Neoclasicism.</a:t>
            </a:r>
            <a:endParaRPr lang="vi-VN" sz="1400" dirty="0"/>
          </a:p>
        </p:txBody>
      </p:sp>
      <p:grpSp>
        <p:nvGrpSpPr>
          <p:cNvPr id="1098" name="Google Shape;1098;p46"/>
          <p:cNvGrpSpPr/>
          <p:nvPr/>
        </p:nvGrpSpPr>
        <p:grpSpPr>
          <a:xfrm>
            <a:off x="838200" y="1809750"/>
            <a:ext cx="1965889" cy="2620267"/>
            <a:chOff x="3904150" y="1383475"/>
            <a:chExt cx="837725" cy="1116575"/>
          </a:xfrm>
        </p:grpSpPr>
        <p:sp>
          <p:nvSpPr>
            <p:cNvPr id="1099" name="Google Shape;1099;p46"/>
            <p:cNvSpPr/>
            <p:nvPr/>
          </p:nvSpPr>
          <p:spPr>
            <a:xfrm>
              <a:off x="4306875" y="2103550"/>
              <a:ext cx="32275" cy="388175"/>
            </a:xfrm>
            <a:custGeom>
              <a:avLst/>
              <a:gdLst/>
              <a:ahLst/>
              <a:cxnLst/>
              <a:rect l="l" t="t" r="r" b="b"/>
              <a:pathLst>
                <a:path w="1291" h="15527" extrusionOk="0">
                  <a:moveTo>
                    <a:pt x="1" y="1"/>
                  </a:moveTo>
                  <a:lnTo>
                    <a:pt x="1" y="15527"/>
                  </a:lnTo>
                  <a:lnTo>
                    <a:pt x="1291" y="15527"/>
                  </a:lnTo>
                  <a:lnTo>
                    <a:pt x="1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6"/>
            <p:cNvSpPr/>
            <p:nvPr/>
          </p:nvSpPr>
          <p:spPr>
            <a:xfrm>
              <a:off x="4099800" y="2470900"/>
              <a:ext cx="445400" cy="29150"/>
            </a:xfrm>
            <a:custGeom>
              <a:avLst/>
              <a:gdLst/>
              <a:ahLst/>
              <a:cxnLst/>
              <a:rect l="l" t="t" r="r" b="b"/>
              <a:pathLst>
                <a:path w="17816" h="1166" extrusionOk="0">
                  <a:moveTo>
                    <a:pt x="1166" y="0"/>
                  </a:moveTo>
                  <a:lnTo>
                    <a:pt x="958" y="42"/>
                  </a:lnTo>
                  <a:lnTo>
                    <a:pt x="708" y="83"/>
                  </a:lnTo>
                  <a:lnTo>
                    <a:pt x="541" y="208"/>
                  </a:lnTo>
                  <a:lnTo>
                    <a:pt x="375" y="333"/>
                  </a:lnTo>
                  <a:lnTo>
                    <a:pt x="208" y="500"/>
                  </a:lnTo>
                  <a:lnTo>
                    <a:pt x="125" y="708"/>
                  </a:lnTo>
                  <a:lnTo>
                    <a:pt x="42" y="916"/>
                  </a:lnTo>
                  <a:lnTo>
                    <a:pt x="0" y="1166"/>
                  </a:lnTo>
                  <a:lnTo>
                    <a:pt x="17815" y="1166"/>
                  </a:lnTo>
                  <a:lnTo>
                    <a:pt x="17774" y="916"/>
                  </a:lnTo>
                  <a:lnTo>
                    <a:pt x="17732" y="708"/>
                  </a:lnTo>
                  <a:lnTo>
                    <a:pt x="17607" y="500"/>
                  </a:lnTo>
                  <a:lnTo>
                    <a:pt x="17482" y="333"/>
                  </a:lnTo>
                  <a:lnTo>
                    <a:pt x="17316" y="208"/>
                  </a:lnTo>
                  <a:lnTo>
                    <a:pt x="17108" y="83"/>
                  </a:lnTo>
                  <a:lnTo>
                    <a:pt x="16900" y="42"/>
                  </a:lnTo>
                  <a:lnTo>
                    <a:pt x="166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6"/>
            <p:cNvSpPr/>
            <p:nvPr/>
          </p:nvSpPr>
          <p:spPr>
            <a:xfrm>
              <a:off x="3930175" y="1383475"/>
              <a:ext cx="786725" cy="601475"/>
            </a:xfrm>
            <a:custGeom>
              <a:avLst/>
              <a:gdLst/>
              <a:ahLst/>
              <a:cxnLst/>
              <a:rect l="l" t="t" r="r" b="b"/>
              <a:pathLst>
                <a:path w="31469" h="24059" extrusionOk="0">
                  <a:moveTo>
                    <a:pt x="3747" y="0"/>
                  </a:moveTo>
                  <a:lnTo>
                    <a:pt x="3331" y="83"/>
                  </a:lnTo>
                  <a:lnTo>
                    <a:pt x="2914" y="208"/>
                  </a:lnTo>
                  <a:lnTo>
                    <a:pt x="2498" y="375"/>
                  </a:lnTo>
                  <a:lnTo>
                    <a:pt x="2123" y="583"/>
                  </a:lnTo>
                  <a:lnTo>
                    <a:pt x="1749" y="833"/>
                  </a:lnTo>
                  <a:lnTo>
                    <a:pt x="1416" y="1082"/>
                  </a:lnTo>
                  <a:lnTo>
                    <a:pt x="1083" y="1415"/>
                  </a:lnTo>
                  <a:lnTo>
                    <a:pt x="833" y="1748"/>
                  </a:lnTo>
                  <a:lnTo>
                    <a:pt x="583" y="2123"/>
                  </a:lnTo>
                  <a:lnTo>
                    <a:pt x="375" y="2498"/>
                  </a:lnTo>
                  <a:lnTo>
                    <a:pt x="209" y="2914"/>
                  </a:lnTo>
                  <a:lnTo>
                    <a:pt x="84" y="3330"/>
                  </a:lnTo>
                  <a:lnTo>
                    <a:pt x="1" y="3788"/>
                  </a:lnTo>
                  <a:lnTo>
                    <a:pt x="1" y="4287"/>
                  </a:lnTo>
                  <a:lnTo>
                    <a:pt x="1" y="4620"/>
                  </a:lnTo>
                  <a:lnTo>
                    <a:pt x="42" y="4995"/>
                  </a:lnTo>
                  <a:lnTo>
                    <a:pt x="125" y="5328"/>
                  </a:lnTo>
                  <a:lnTo>
                    <a:pt x="209" y="5661"/>
                  </a:lnTo>
                  <a:lnTo>
                    <a:pt x="6452" y="24059"/>
                  </a:lnTo>
                  <a:lnTo>
                    <a:pt x="25017" y="24059"/>
                  </a:lnTo>
                  <a:lnTo>
                    <a:pt x="31219" y="5661"/>
                  </a:lnTo>
                  <a:lnTo>
                    <a:pt x="31344" y="5286"/>
                  </a:lnTo>
                  <a:lnTo>
                    <a:pt x="31427" y="4912"/>
                  </a:lnTo>
                  <a:lnTo>
                    <a:pt x="31468" y="4537"/>
                  </a:lnTo>
                  <a:lnTo>
                    <a:pt x="31468" y="4121"/>
                  </a:lnTo>
                  <a:lnTo>
                    <a:pt x="31427" y="3746"/>
                  </a:lnTo>
                  <a:lnTo>
                    <a:pt x="31385" y="3372"/>
                  </a:lnTo>
                  <a:lnTo>
                    <a:pt x="31260" y="2997"/>
                  </a:lnTo>
                  <a:lnTo>
                    <a:pt x="31135" y="2622"/>
                  </a:lnTo>
                  <a:lnTo>
                    <a:pt x="31011" y="2331"/>
                  </a:lnTo>
                  <a:lnTo>
                    <a:pt x="30844" y="2040"/>
                  </a:lnTo>
                  <a:lnTo>
                    <a:pt x="30636" y="1790"/>
                  </a:lnTo>
                  <a:lnTo>
                    <a:pt x="30470" y="1540"/>
                  </a:lnTo>
                  <a:lnTo>
                    <a:pt x="30012" y="1124"/>
                  </a:lnTo>
                  <a:lnTo>
                    <a:pt x="29471" y="749"/>
                  </a:lnTo>
                  <a:lnTo>
                    <a:pt x="28929" y="500"/>
                  </a:lnTo>
                  <a:lnTo>
                    <a:pt x="28305" y="291"/>
                  </a:lnTo>
                  <a:lnTo>
                    <a:pt x="27681" y="167"/>
                  </a:lnTo>
                  <a:lnTo>
                    <a:pt x="27056" y="125"/>
                  </a:lnTo>
                  <a:lnTo>
                    <a:pt x="26640" y="125"/>
                  </a:lnTo>
                  <a:lnTo>
                    <a:pt x="26224" y="250"/>
                  </a:lnTo>
                  <a:lnTo>
                    <a:pt x="25808" y="375"/>
                  </a:lnTo>
                  <a:lnTo>
                    <a:pt x="25433" y="583"/>
                  </a:lnTo>
                  <a:lnTo>
                    <a:pt x="24267" y="1166"/>
                  </a:lnTo>
                  <a:lnTo>
                    <a:pt x="23060" y="1707"/>
                  </a:lnTo>
                  <a:lnTo>
                    <a:pt x="21853" y="2165"/>
                  </a:lnTo>
                  <a:lnTo>
                    <a:pt x="20646" y="2498"/>
                  </a:lnTo>
                  <a:lnTo>
                    <a:pt x="19397" y="2789"/>
                  </a:lnTo>
                  <a:lnTo>
                    <a:pt x="18149" y="2997"/>
                  </a:lnTo>
                  <a:lnTo>
                    <a:pt x="16858" y="3122"/>
                  </a:lnTo>
                  <a:lnTo>
                    <a:pt x="15610" y="3122"/>
                  </a:lnTo>
                  <a:lnTo>
                    <a:pt x="14319" y="3080"/>
                  </a:lnTo>
                  <a:lnTo>
                    <a:pt x="13071" y="2955"/>
                  </a:lnTo>
                  <a:lnTo>
                    <a:pt x="11780" y="2747"/>
                  </a:lnTo>
                  <a:lnTo>
                    <a:pt x="10573" y="2456"/>
                  </a:lnTo>
                  <a:lnTo>
                    <a:pt x="9324" y="2081"/>
                  </a:lnTo>
                  <a:lnTo>
                    <a:pt x="8117" y="1582"/>
                  </a:lnTo>
                  <a:lnTo>
                    <a:pt x="6952" y="1041"/>
                  </a:lnTo>
                  <a:lnTo>
                    <a:pt x="5786" y="416"/>
                  </a:lnTo>
                  <a:lnTo>
                    <a:pt x="5537" y="291"/>
                  </a:lnTo>
                  <a:lnTo>
                    <a:pt x="5245" y="167"/>
                  </a:lnTo>
                  <a:lnTo>
                    <a:pt x="4954" y="42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6"/>
            <p:cNvSpPr/>
            <p:nvPr/>
          </p:nvSpPr>
          <p:spPr>
            <a:xfrm>
              <a:off x="3904150" y="1766400"/>
              <a:ext cx="837725" cy="422525"/>
            </a:xfrm>
            <a:custGeom>
              <a:avLst/>
              <a:gdLst/>
              <a:ahLst/>
              <a:cxnLst/>
              <a:rect l="l" t="t" r="r" b="b"/>
              <a:pathLst>
                <a:path w="33509" h="16901" extrusionOk="0">
                  <a:moveTo>
                    <a:pt x="2665" y="1"/>
                  </a:moveTo>
                  <a:lnTo>
                    <a:pt x="2415" y="42"/>
                  </a:lnTo>
                  <a:lnTo>
                    <a:pt x="2207" y="42"/>
                  </a:lnTo>
                  <a:lnTo>
                    <a:pt x="1874" y="126"/>
                  </a:lnTo>
                  <a:lnTo>
                    <a:pt x="1624" y="250"/>
                  </a:lnTo>
                  <a:lnTo>
                    <a:pt x="1333" y="375"/>
                  </a:lnTo>
                  <a:lnTo>
                    <a:pt x="1083" y="542"/>
                  </a:lnTo>
                  <a:lnTo>
                    <a:pt x="875" y="708"/>
                  </a:lnTo>
                  <a:lnTo>
                    <a:pt x="667" y="916"/>
                  </a:lnTo>
                  <a:lnTo>
                    <a:pt x="500" y="1125"/>
                  </a:lnTo>
                  <a:lnTo>
                    <a:pt x="334" y="1374"/>
                  </a:lnTo>
                  <a:lnTo>
                    <a:pt x="209" y="1624"/>
                  </a:lnTo>
                  <a:lnTo>
                    <a:pt x="126" y="1874"/>
                  </a:lnTo>
                  <a:lnTo>
                    <a:pt x="43" y="2165"/>
                  </a:lnTo>
                  <a:lnTo>
                    <a:pt x="43" y="2457"/>
                  </a:lnTo>
                  <a:lnTo>
                    <a:pt x="1" y="2706"/>
                  </a:lnTo>
                  <a:lnTo>
                    <a:pt x="43" y="2998"/>
                  </a:lnTo>
                  <a:lnTo>
                    <a:pt x="84" y="3289"/>
                  </a:lnTo>
                  <a:lnTo>
                    <a:pt x="209" y="3580"/>
                  </a:lnTo>
                  <a:lnTo>
                    <a:pt x="2790" y="10199"/>
                  </a:lnTo>
                  <a:lnTo>
                    <a:pt x="2998" y="10740"/>
                  </a:lnTo>
                  <a:lnTo>
                    <a:pt x="3248" y="11239"/>
                  </a:lnTo>
                  <a:lnTo>
                    <a:pt x="3539" y="11739"/>
                  </a:lnTo>
                  <a:lnTo>
                    <a:pt x="3872" y="12197"/>
                  </a:lnTo>
                  <a:lnTo>
                    <a:pt x="4205" y="12654"/>
                  </a:lnTo>
                  <a:lnTo>
                    <a:pt x="4580" y="13112"/>
                  </a:lnTo>
                  <a:lnTo>
                    <a:pt x="4954" y="13529"/>
                  </a:lnTo>
                  <a:lnTo>
                    <a:pt x="5371" y="13903"/>
                  </a:lnTo>
                  <a:lnTo>
                    <a:pt x="5828" y="14236"/>
                  </a:lnTo>
                  <a:lnTo>
                    <a:pt x="6286" y="14569"/>
                  </a:lnTo>
                  <a:lnTo>
                    <a:pt x="6744" y="14902"/>
                  </a:lnTo>
                  <a:lnTo>
                    <a:pt x="7244" y="15152"/>
                  </a:lnTo>
                  <a:lnTo>
                    <a:pt x="7743" y="15402"/>
                  </a:lnTo>
                  <a:lnTo>
                    <a:pt x="8284" y="15651"/>
                  </a:lnTo>
                  <a:lnTo>
                    <a:pt x="8825" y="15818"/>
                  </a:lnTo>
                  <a:lnTo>
                    <a:pt x="9408" y="15984"/>
                  </a:lnTo>
                  <a:lnTo>
                    <a:pt x="9783" y="16068"/>
                  </a:lnTo>
                  <a:lnTo>
                    <a:pt x="10657" y="16276"/>
                  </a:lnTo>
                  <a:lnTo>
                    <a:pt x="11531" y="16442"/>
                  </a:lnTo>
                  <a:lnTo>
                    <a:pt x="12447" y="16567"/>
                  </a:lnTo>
                  <a:lnTo>
                    <a:pt x="13321" y="16692"/>
                  </a:lnTo>
                  <a:lnTo>
                    <a:pt x="14195" y="16775"/>
                  </a:lnTo>
                  <a:lnTo>
                    <a:pt x="15111" y="16858"/>
                  </a:lnTo>
                  <a:lnTo>
                    <a:pt x="15985" y="16900"/>
                  </a:lnTo>
                  <a:lnTo>
                    <a:pt x="16859" y="16900"/>
                  </a:lnTo>
                  <a:lnTo>
                    <a:pt x="17775" y="16858"/>
                  </a:lnTo>
                  <a:lnTo>
                    <a:pt x="18649" y="16817"/>
                  </a:lnTo>
                  <a:lnTo>
                    <a:pt x="19523" y="16775"/>
                  </a:lnTo>
                  <a:lnTo>
                    <a:pt x="20438" y="16692"/>
                  </a:lnTo>
                  <a:lnTo>
                    <a:pt x="21313" y="16567"/>
                  </a:lnTo>
                  <a:lnTo>
                    <a:pt x="22187" y="16401"/>
                  </a:lnTo>
                  <a:lnTo>
                    <a:pt x="23061" y="16234"/>
                  </a:lnTo>
                  <a:lnTo>
                    <a:pt x="23935" y="16026"/>
                  </a:lnTo>
                  <a:lnTo>
                    <a:pt x="24143" y="15984"/>
                  </a:lnTo>
                  <a:lnTo>
                    <a:pt x="24684" y="15818"/>
                  </a:lnTo>
                  <a:lnTo>
                    <a:pt x="25267" y="15651"/>
                  </a:lnTo>
                  <a:lnTo>
                    <a:pt x="25808" y="15402"/>
                  </a:lnTo>
                  <a:lnTo>
                    <a:pt x="26307" y="15152"/>
                  </a:lnTo>
                  <a:lnTo>
                    <a:pt x="26849" y="14902"/>
                  </a:lnTo>
                  <a:lnTo>
                    <a:pt x="27306" y="14569"/>
                  </a:lnTo>
                  <a:lnTo>
                    <a:pt x="27764" y="14236"/>
                  </a:lnTo>
                  <a:lnTo>
                    <a:pt x="28222" y="13862"/>
                  </a:lnTo>
                  <a:lnTo>
                    <a:pt x="28638" y="13445"/>
                  </a:lnTo>
                  <a:lnTo>
                    <a:pt x="29055" y="13029"/>
                  </a:lnTo>
                  <a:lnTo>
                    <a:pt x="29429" y="12613"/>
                  </a:lnTo>
                  <a:lnTo>
                    <a:pt x="29762" y="12113"/>
                  </a:lnTo>
                  <a:lnTo>
                    <a:pt x="30095" y="11655"/>
                  </a:lnTo>
                  <a:lnTo>
                    <a:pt x="30387" y="11114"/>
                  </a:lnTo>
                  <a:lnTo>
                    <a:pt x="30636" y="10615"/>
                  </a:lnTo>
                  <a:lnTo>
                    <a:pt x="30886" y="10074"/>
                  </a:lnTo>
                  <a:lnTo>
                    <a:pt x="33342" y="3580"/>
                  </a:lnTo>
                  <a:lnTo>
                    <a:pt x="33425" y="3289"/>
                  </a:lnTo>
                  <a:lnTo>
                    <a:pt x="33508" y="2998"/>
                  </a:lnTo>
                  <a:lnTo>
                    <a:pt x="33508" y="2706"/>
                  </a:lnTo>
                  <a:lnTo>
                    <a:pt x="33508" y="2457"/>
                  </a:lnTo>
                  <a:lnTo>
                    <a:pt x="33467" y="2165"/>
                  </a:lnTo>
                  <a:lnTo>
                    <a:pt x="33384" y="1874"/>
                  </a:lnTo>
                  <a:lnTo>
                    <a:pt x="33300" y="1624"/>
                  </a:lnTo>
                  <a:lnTo>
                    <a:pt x="33175" y="1374"/>
                  </a:lnTo>
                  <a:lnTo>
                    <a:pt x="33051" y="1125"/>
                  </a:lnTo>
                  <a:lnTo>
                    <a:pt x="32842" y="916"/>
                  </a:lnTo>
                  <a:lnTo>
                    <a:pt x="32676" y="708"/>
                  </a:lnTo>
                  <a:lnTo>
                    <a:pt x="32426" y="542"/>
                  </a:lnTo>
                  <a:lnTo>
                    <a:pt x="32176" y="375"/>
                  </a:lnTo>
                  <a:lnTo>
                    <a:pt x="31927" y="250"/>
                  </a:lnTo>
                  <a:lnTo>
                    <a:pt x="31635" y="126"/>
                  </a:lnTo>
                  <a:lnTo>
                    <a:pt x="31344" y="42"/>
                  </a:lnTo>
                  <a:lnTo>
                    <a:pt x="31094" y="42"/>
                  </a:lnTo>
                  <a:lnTo>
                    <a:pt x="30845" y="1"/>
                  </a:lnTo>
                  <a:lnTo>
                    <a:pt x="30387" y="84"/>
                  </a:lnTo>
                  <a:lnTo>
                    <a:pt x="29929" y="209"/>
                  </a:lnTo>
                  <a:lnTo>
                    <a:pt x="29513" y="459"/>
                  </a:lnTo>
                  <a:lnTo>
                    <a:pt x="29138" y="750"/>
                  </a:lnTo>
                  <a:lnTo>
                    <a:pt x="28805" y="1083"/>
                  </a:lnTo>
                  <a:lnTo>
                    <a:pt x="28555" y="1499"/>
                  </a:lnTo>
                  <a:lnTo>
                    <a:pt x="28347" y="1957"/>
                  </a:lnTo>
                  <a:lnTo>
                    <a:pt x="27806" y="3497"/>
                  </a:lnTo>
                  <a:lnTo>
                    <a:pt x="27598" y="4080"/>
                  </a:lnTo>
                  <a:lnTo>
                    <a:pt x="27348" y="4621"/>
                  </a:lnTo>
                  <a:lnTo>
                    <a:pt x="27015" y="5162"/>
                  </a:lnTo>
                  <a:lnTo>
                    <a:pt x="26682" y="5662"/>
                  </a:lnTo>
                  <a:lnTo>
                    <a:pt x="26307" y="6119"/>
                  </a:lnTo>
                  <a:lnTo>
                    <a:pt x="25891" y="6536"/>
                  </a:lnTo>
                  <a:lnTo>
                    <a:pt x="25475" y="6952"/>
                  </a:lnTo>
                  <a:lnTo>
                    <a:pt x="25017" y="7327"/>
                  </a:lnTo>
                  <a:lnTo>
                    <a:pt x="24518" y="7618"/>
                  </a:lnTo>
                  <a:lnTo>
                    <a:pt x="23977" y="7909"/>
                  </a:lnTo>
                  <a:lnTo>
                    <a:pt x="23435" y="8159"/>
                  </a:lnTo>
                  <a:lnTo>
                    <a:pt x="22894" y="8367"/>
                  </a:lnTo>
                  <a:lnTo>
                    <a:pt x="22312" y="8534"/>
                  </a:lnTo>
                  <a:lnTo>
                    <a:pt x="21729" y="8659"/>
                  </a:lnTo>
                  <a:lnTo>
                    <a:pt x="21104" y="8742"/>
                  </a:lnTo>
                  <a:lnTo>
                    <a:pt x="12405" y="8742"/>
                  </a:lnTo>
                  <a:lnTo>
                    <a:pt x="11822" y="8659"/>
                  </a:lnTo>
                  <a:lnTo>
                    <a:pt x="11198" y="8534"/>
                  </a:lnTo>
                  <a:lnTo>
                    <a:pt x="10657" y="8367"/>
                  </a:lnTo>
                  <a:lnTo>
                    <a:pt x="10074" y="8159"/>
                  </a:lnTo>
                  <a:lnTo>
                    <a:pt x="9533" y="7909"/>
                  </a:lnTo>
                  <a:lnTo>
                    <a:pt x="9033" y="7618"/>
                  </a:lnTo>
                  <a:lnTo>
                    <a:pt x="8534" y="7327"/>
                  </a:lnTo>
                  <a:lnTo>
                    <a:pt x="8076" y="6952"/>
                  </a:lnTo>
                  <a:lnTo>
                    <a:pt x="7618" y="6536"/>
                  </a:lnTo>
                  <a:lnTo>
                    <a:pt x="7202" y="6119"/>
                  </a:lnTo>
                  <a:lnTo>
                    <a:pt x="6827" y="5662"/>
                  </a:lnTo>
                  <a:lnTo>
                    <a:pt x="6494" y="5162"/>
                  </a:lnTo>
                  <a:lnTo>
                    <a:pt x="6203" y="4621"/>
                  </a:lnTo>
                  <a:lnTo>
                    <a:pt x="5953" y="4080"/>
                  </a:lnTo>
                  <a:lnTo>
                    <a:pt x="5704" y="3497"/>
                  </a:lnTo>
                  <a:lnTo>
                    <a:pt x="5204" y="1957"/>
                  </a:lnTo>
                  <a:lnTo>
                    <a:pt x="4996" y="1499"/>
                  </a:lnTo>
                  <a:lnTo>
                    <a:pt x="4705" y="1083"/>
                  </a:lnTo>
                  <a:lnTo>
                    <a:pt x="4413" y="750"/>
                  </a:lnTo>
                  <a:lnTo>
                    <a:pt x="4039" y="459"/>
                  </a:lnTo>
                  <a:lnTo>
                    <a:pt x="3581" y="209"/>
                  </a:lnTo>
                  <a:lnTo>
                    <a:pt x="3164" y="84"/>
                  </a:lnTo>
                  <a:lnTo>
                    <a:pt x="26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p71"/>
          <p:cNvSpPr txBox="1">
            <a:spLocks noGrp="1"/>
          </p:cNvSpPr>
          <p:nvPr>
            <p:ph type="title"/>
          </p:nvPr>
        </p:nvSpPr>
        <p:spPr>
          <a:xfrm>
            <a:off x="2209800" y="133350"/>
            <a:ext cx="480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 smtClean="0">
                <a:latin typeface="Montserrat"/>
                <a:ea typeface="Montserrat"/>
                <a:cs typeface="Montserrat"/>
                <a:sym typeface="Montserrat"/>
              </a:rPr>
              <a:t>Caracteristicle stilului:</a:t>
            </a:r>
            <a:endParaRPr u="sng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3" name="Google Shape;1883;p71"/>
          <p:cNvSpPr txBox="1"/>
          <p:nvPr/>
        </p:nvSpPr>
        <p:spPr>
          <a:xfrm>
            <a:off x="4114800" y="819150"/>
            <a:ext cx="47244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fontAlgn="base"/>
            <a:r>
              <a:rPr lang="en-US" sz="1600" dirty="0" smtClean="0"/>
              <a:t>Se </a:t>
            </a:r>
            <a:r>
              <a:rPr lang="en-US" sz="1600" dirty="0" err="1" smtClean="0"/>
              <a:t>manifesta</a:t>
            </a:r>
            <a:r>
              <a:rPr lang="en-US" sz="1600" dirty="0" smtClean="0"/>
              <a:t> un </a:t>
            </a:r>
            <a:r>
              <a:rPr lang="en-US" sz="1600" dirty="0" err="1" smtClean="0"/>
              <a:t>curent</a:t>
            </a:r>
            <a:r>
              <a:rPr lang="en-US" sz="1600" dirty="0" smtClean="0"/>
              <a:t> </a:t>
            </a:r>
            <a:r>
              <a:rPr lang="en-US" sz="1600" dirty="0" err="1" smtClean="0"/>
              <a:t>ce</a:t>
            </a:r>
            <a:r>
              <a:rPr lang="en-US" sz="1600" dirty="0" smtClean="0"/>
              <a:t> se </a:t>
            </a:r>
            <a:r>
              <a:rPr lang="en-US" sz="1600" dirty="0" err="1" smtClean="0"/>
              <a:t>opune</a:t>
            </a:r>
            <a:r>
              <a:rPr lang="en-US" sz="1600" dirty="0" smtClean="0"/>
              <a:t> </a:t>
            </a:r>
            <a:r>
              <a:rPr lang="en-US" sz="1600" dirty="0" err="1" smtClean="0"/>
              <a:t>excesului</a:t>
            </a:r>
            <a:r>
              <a:rPr lang="en-US" sz="1600" dirty="0" smtClean="0"/>
              <a:t> </a:t>
            </a:r>
            <a:r>
              <a:rPr lang="en-US" sz="1600" dirty="0" err="1" smtClean="0"/>
              <a:t>decorativ</a:t>
            </a:r>
            <a:r>
              <a:rPr lang="en-US" sz="1600" dirty="0" smtClean="0"/>
              <a:t>, </a:t>
            </a:r>
            <a:r>
              <a:rPr lang="en-US" sz="1600" dirty="0" err="1" smtClean="0"/>
              <a:t>exuberantei</a:t>
            </a:r>
            <a:r>
              <a:rPr lang="en-US" sz="1600" dirty="0" smtClean="0"/>
              <a:t> </a:t>
            </a:r>
            <a:r>
              <a:rPr lang="en-US" sz="1600" dirty="0" err="1" smtClean="0"/>
              <a:t>barocului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rococo-</a:t>
            </a:r>
            <a:r>
              <a:rPr lang="en-US" sz="1600" dirty="0" err="1" smtClean="0"/>
              <a:t>ului</a:t>
            </a:r>
            <a:r>
              <a:rPr lang="en-US" sz="1600" dirty="0" smtClean="0"/>
              <a:t>, </a:t>
            </a:r>
            <a:r>
              <a:rPr lang="en-US" sz="1600" dirty="0" err="1" smtClean="0"/>
              <a:t>ajungandu</a:t>
            </a:r>
            <a:r>
              <a:rPr lang="en-US" sz="1600" dirty="0" smtClean="0"/>
              <a:t>-se la un </a:t>
            </a:r>
            <a:r>
              <a:rPr lang="en-US" sz="1600" dirty="0" err="1" smtClean="0"/>
              <a:t>stil</a:t>
            </a:r>
            <a:r>
              <a:rPr lang="en-US" sz="1600" dirty="0" smtClean="0"/>
              <a:t> </a:t>
            </a:r>
            <a:r>
              <a:rPr lang="en-US" sz="1600" dirty="0" err="1" smtClean="0"/>
              <a:t>sobru</a:t>
            </a:r>
            <a:r>
              <a:rPr lang="en-US" sz="1600" dirty="0" smtClean="0"/>
              <a:t>, sever, in </a:t>
            </a:r>
            <a:r>
              <a:rPr lang="en-US" sz="1600" dirty="0" err="1" smtClean="0"/>
              <a:t>deplina</a:t>
            </a:r>
            <a:r>
              <a:rPr lang="en-US" sz="1600" dirty="0" smtClean="0"/>
              <a:t> </a:t>
            </a:r>
            <a:r>
              <a:rPr lang="en-US" sz="1600" dirty="0" err="1" smtClean="0"/>
              <a:t>concordanta</a:t>
            </a:r>
            <a:r>
              <a:rPr lang="en-US" sz="1600" dirty="0" smtClean="0"/>
              <a:t> cu </a:t>
            </a:r>
            <a:r>
              <a:rPr lang="en-US" sz="1600" dirty="0" err="1" smtClean="0"/>
              <a:t>filosofia</a:t>
            </a:r>
            <a:r>
              <a:rPr lang="en-US" sz="1600" dirty="0" smtClean="0"/>
              <a:t> </a:t>
            </a:r>
            <a:r>
              <a:rPr lang="en-US" sz="1600" dirty="0" err="1" smtClean="0"/>
              <a:t>rationala</a:t>
            </a:r>
            <a:r>
              <a:rPr lang="en-US" sz="1600" dirty="0" smtClean="0"/>
              <a:t> a </a:t>
            </a:r>
            <a:r>
              <a:rPr lang="en-US" sz="1600" dirty="0" err="1" smtClean="0"/>
              <a:t>epocii</a:t>
            </a:r>
            <a:r>
              <a:rPr lang="en-US" sz="1600" dirty="0" smtClean="0"/>
              <a:t> </a:t>
            </a:r>
            <a:r>
              <a:rPr lang="en-US" sz="1600" dirty="0" err="1" smtClean="0"/>
              <a:t>luminilor</a:t>
            </a:r>
            <a:r>
              <a:rPr lang="en-US" sz="1600" dirty="0" smtClean="0"/>
              <a:t>.</a:t>
            </a:r>
          </a:p>
          <a:p>
            <a:pPr algn="ctr" fontAlgn="base"/>
            <a:endParaRPr lang="en-US" sz="1600" dirty="0" smtClean="0"/>
          </a:p>
          <a:p>
            <a:pPr algn="ctr" fontAlgn="base"/>
            <a:r>
              <a:rPr lang="en-US" sz="1600" dirty="0" err="1" smtClean="0"/>
              <a:t>Neoclasicismul</a:t>
            </a:r>
            <a:r>
              <a:rPr lang="en-US" sz="1600" dirty="0" smtClean="0"/>
              <a:t> se </a:t>
            </a:r>
            <a:r>
              <a:rPr lang="en-US" sz="1600" dirty="0" err="1" smtClean="0"/>
              <a:t>preocupa</a:t>
            </a:r>
            <a:r>
              <a:rPr lang="en-US" sz="1600" dirty="0" smtClean="0"/>
              <a:t> de </a:t>
            </a:r>
            <a:r>
              <a:rPr lang="en-US" sz="1600" dirty="0" err="1" smtClean="0"/>
              <a:t>logica</a:t>
            </a:r>
            <a:r>
              <a:rPr lang="en-US" sz="1600" dirty="0" smtClean="0"/>
              <a:t> </a:t>
            </a:r>
            <a:r>
              <a:rPr lang="en-US" sz="1600" dirty="0" err="1" smtClean="0"/>
              <a:t>ansamblului</a:t>
            </a:r>
            <a:r>
              <a:rPr lang="en-US" sz="1600" dirty="0" smtClean="0"/>
              <a:t> </a:t>
            </a:r>
            <a:r>
              <a:rPr lang="en-US" sz="1600" dirty="0" err="1" smtClean="0"/>
              <a:t>volumelor</a:t>
            </a:r>
            <a:r>
              <a:rPr lang="en-US" sz="1600" dirty="0" smtClean="0"/>
              <a:t> </a:t>
            </a:r>
            <a:r>
              <a:rPr lang="en-US" sz="1600" dirty="0" err="1" smtClean="0"/>
              <a:t>clasice</a:t>
            </a:r>
            <a:r>
              <a:rPr lang="en-US" sz="1600" dirty="0" smtClean="0"/>
              <a:t>, </a:t>
            </a:r>
            <a:r>
              <a:rPr lang="en-US" sz="1600" dirty="0" err="1" smtClean="0"/>
              <a:t>iar</a:t>
            </a:r>
            <a:r>
              <a:rPr lang="en-US" sz="1600" dirty="0" smtClean="0"/>
              <a:t> </a:t>
            </a:r>
            <a:r>
              <a:rPr lang="en-US" sz="1600" dirty="0" err="1" smtClean="0"/>
              <a:t>arhitectura</a:t>
            </a:r>
            <a:r>
              <a:rPr lang="en-US" sz="1600" dirty="0" smtClean="0"/>
              <a:t>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caracterizata</a:t>
            </a:r>
            <a:r>
              <a:rPr lang="en-US" sz="1600" dirty="0" smtClean="0"/>
              <a:t> </a:t>
            </a:r>
            <a:r>
              <a:rPr lang="en-US" sz="1600" dirty="0" err="1" smtClean="0"/>
              <a:t>prin</a:t>
            </a:r>
            <a:r>
              <a:rPr lang="en-US" sz="1600" dirty="0" smtClean="0"/>
              <a:t> </a:t>
            </a:r>
            <a:r>
              <a:rPr lang="en-US" sz="1600" dirty="0" err="1" smtClean="0"/>
              <a:t>simplitatea</a:t>
            </a:r>
            <a:r>
              <a:rPr lang="en-US" sz="1600" dirty="0" smtClean="0"/>
              <a:t> </a:t>
            </a:r>
            <a:r>
              <a:rPr lang="en-US" sz="1600" dirty="0" err="1" smtClean="0"/>
              <a:t>formelor</a:t>
            </a:r>
            <a:r>
              <a:rPr lang="en-US" sz="1600" dirty="0" smtClean="0"/>
              <a:t> </a:t>
            </a:r>
            <a:r>
              <a:rPr lang="en-US" sz="1600" dirty="0" err="1" smtClean="0"/>
              <a:t>geometrice</a:t>
            </a:r>
            <a:r>
              <a:rPr lang="en-US" sz="1600" dirty="0" smtClean="0"/>
              <a:t>, </a:t>
            </a:r>
            <a:r>
              <a:rPr lang="en-US" sz="1600" dirty="0" err="1" smtClean="0"/>
              <a:t>detaliile</a:t>
            </a:r>
            <a:r>
              <a:rPr lang="en-US" sz="1600" dirty="0" smtClean="0"/>
              <a:t> </a:t>
            </a:r>
            <a:r>
              <a:rPr lang="en-US" sz="1600" dirty="0" err="1" smtClean="0"/>
              <a:t>grecesti</a:t>
            </a:r>
            <a:r>
              <a:rPr lang="en-US" sz="1600" dirty="0" smtClean="0"/>
              <a:t>, in special </a:t>
            </a:r>
            <a:r>
              <a:rPr lang="en-US" sz="1600" dirty="0" err="1" smtClean="0"/>
              <a:t>dorice</a:t>
            </a:r>
            <a:r>
              <a:rPr lang="en-US" sz="1600" dirty="0" smtClean="0"/>
              <a:t> </a:t>
            </a:r>
            <a:r>
              <a:rPr lang="en-US" sz="1600" dirty="0" err="1" smtClean="0"/>
              <a:t>sau</a:t>
            </a:r>
            <a:r>
              <a:rPr lang="en-US" sz="1600" dirty="0" smtClean="0"/>
              <a:t> </a:t>
            </a:r>
            <a:r>
              <a:rPr lang="en-US" sz="1600" dirty="0" err="1" smtClean="0"/>
              <a:t>romane</a:t>
            </a:r>
            <a:r>
              <a:rPr lang="en-US" sz="1600" dirty="0" smtClean="0"/>
              <a:t>, </a:t>
            </a:r>
            <a:r>
              <a:rPr lang="en-US" sz="1600" dirty="0" err="1" smtClean="0"/>
              <a:t>folosirea</a:t>
            </a:r>
            <a:r>
              <a:rPr lang="en-US" sz="1600" dirty="0" smtClean="0"/>
              <a:t> </a:t>
            </a:r>
            <a:r>
              <a:rPr lang="en-US" sz="1600" dirty="0" err="1" smtClean="0"/>
              <a:t>dramatica</a:t>
            </a:r>
            <a:r>
              <a:rPr lang="en-US" sz="1600" dirty="0" smtClean="0"/>
              <a:t> a </a:t>
            </a:r>
            <a:r>
              <a:rPr lang="en-US" sz="1600" dirty="0" err="1" smtClean="0"/>
              <a:t>coloanelor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o </a:t>
            </a:r>
            <a:r>
              <a:rPr lang="en-US" sz="1600" dirty="0" err="1" smtClean="0"/>
              <a:t>preferinta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</a:t>
            </a:r>
            <a:r>
              <a:rPr lang="en-US" sz="1600" dirty="0" err="1" smtClean="0"/>
              <a:t>zidurile</a:t>
            </a:r>
            <a:r>
              <a:rPr lang="en-US" sz="1600" dirty="0" smtClean="0"/>
              <a:t> </a:t>
            </a:r>
            <a:r>
              <a:rPr lang="en-US" sz="1600" dirty="0" err="1" smtClean="0"/>
              <a:t>goale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48"/>
          <p:cNvSpPr txBox="1">
            <a:spLocks noGrp="1"/>
          </p:cNvSpPr>
          <p:nvPr>
            <p:ph type="title"/>
          </p:nvPr>
        </p:nvSpPr>
        <p:spPr>
          <a:xfrm>
            <a:off x="1295400" y="1428750"/>
            <a:ext cx="32766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Reprezentanti:</a:t>
            </a:r>
            <a:endParaRPr dirty="0"/>
          </a:p>
        </p:txBody>
      </p:sp>
      <p:sp>
        <p:nvSpPr>
          <p:cNvPr id="1115" name="Google Shape;1115;p48"/>
          <p:cNvSpPr txBox="1">
            <a:spLocks noGrp="1"/>
          </p:cNvSpPr>
          <p:nvPr>
            <p:ph type="subTitle" idx="1"/>
          </p:nvPr>
        </p:nvSpPr>
        <p:spPr>
          <a:xfrm>
            <a:off x="4114800" y="438150"/>
            <a:ext cx="4953000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fontAlgn="base"/>
            <a:r>
              <a:rPr lang="en-US" sz="950" b="1" dirty="0" err="1" smtClean="0"/>
              <a:t>Neoclasicismul</a:t>
            </a:r>
            <a:r>
              <a:rPr lang="en-US" sz="950" dirty="0" smtClean="0"/>
              <a:t> a </a:t>
            </a:r>
            <a:r>
              <a:rPr lang="en-US" sz="950" dirty="0" err="1" smtClean="0"/>
              <a:t>inflorit</a:t>
            </a:r>
            <a:r>
              <a:rPr lang="en-US" sz="950" dirty="0" smtClean="0"/>
              <a:t> in </a:t>
            </a:r>
            <a:r>
              <a:rPr lang="en-US" sz="950" dirty="0" err="1" smtClean="0"/>
              <a:t>Statele</a:t>
            </a:r>
            <a:r>
              <a:rPr lang="en-US" sz="950" dirty="0" smtClean="0"/>
              <a:t> Unite </a:t>
            </a:r>
            <a:r>
              <a:rPr lang="en-US" sz="950" dirty="0" err="1" smtClean="0"/>
              <a:t>si</a:t>
            </a:r>
            <a:r>
              <a:rPr lang="en-US" sz="950" dirty="0" smtClean="0"/>
              <a:t> in </a:t>
            </a:r>
            <a:r>
              <a:rPr lang="en-US" sz="950" dirty="0" err="1" smtClean="0"/>
              <a:t>Europa</a:t>
            </a:r>
            <a:r>
              <a:rPr lang="en-US" sz="950" dirty="0" smtClean="0"/>
              <a:t>, </a:t>
            </a:r>
            <a:r>
              <a:rPr lang="en-US" sz="950" dirty="0" err="1" smtClean="0"/>
              <a:t>exemple</a:t>
            </a:r>
            <a:r>
              <a:rPr lang="en-US" sz="950" dirty="0" smtClean="0"/>
              <a:t> </a:t>
            </a:r>
            <a:r>
              <a:rPr lang="en-US" sz="950" dirty="0" err="1" smtClean="0"/>
              <a:t>existand</a:t>
            </a:r>
            <a:r>
              <a:rPr lang="en-US" sz="950" dirty="0" smtClean="0"/>
              <a:t> </a:t>
            </a:r>
            <a:r>
              <a:rPr lang="en-US" sz="950" dirty="0" err="1" smtClean="0"/>
              <a:t>aproape</a:t>
            </a:r>
            <a:r>
              <a:rPr lang="en-US" sz="950" dirty="0" smtClean="0"/>
              <a:t> in </a:t>
            </a:r>
            <a:r>
              <a:rPr lang="en-US" sz="950" dirty="0" err="1" smtClean="0"/>
              <a:t>fiecare</a:t>
            </a:r>
            <a:r>
              <a:rPr lang="en-US" sz="950" dirty="0" smtClean="0"/>
              <a:t> </a:t>
            </a:r>
            <a:r>
              <a:rPr lang="en-US" sz="950" dirty="0" err="1" smtClean="0"/>
              <a:t>oras</a:t>
            </a:r>
            <a:r>
              <a:rPr lang="en-US" sz="950" dirty="0" smtClean="0"/>
              <a:t> important. In </a:t>
            </a:r>
            <a:r>
              <a:rPr lang="en-US" sz="950" dirty="0" err="1" smtClean="0"/>
              <a:t>Franta</a:t>
            </a:r>
            <a:r>
              <a:rPr lang="en-US" sz="950" dirty="0" smtClean="0"/>
              <a:t>, </a:t>
            </a:r>
            <a:r>
              <a:rPr lang="en-US" sz="950" dirty="0" err="1" smtClean="0"/>
              <a:t>stilul</a:t>
            </a:r>
            <a:r>
              <a:rPr lang="en-US" sz="950" dirty="0" smtClean="0"/>
              <a:t> </a:t>
            </a:r>
            <a:r>
              <a:rPr lang="en-US" sz="950" dirty="0" err="1" smtClean="0"/>
              <a:t>este</a:t>
            </a:r>
            <a:r>
              <a:rPr lang="en-US" sz="950" dirty="0" smtClean="0"/>
              <a:t> </a:t>
            </a:r>
            <a:r>
              <a:rPr lang="en-US" sz="950" dirty="0" err="1" smtClean="0"/>
              <a:t>reprezentat</a:t>
            </a:r>
            <a:r>
              <a:rPr lang="en-US" sz="950" dirty="0" smtClean="0"/>
              <a:t> de </a:t>
            </a:r>
            <a:r>
              <a:rPr lang="en-US" sz="950" dirty="0" err="1" smtClean="0"/>
              <a:t>mari</a:t>
            </a:r>
            <a:r>
              <a:rPr lang="en-US" sz="950" dirty="0" smtClean="0"/>
              <a:t> </a:t>
            </a:r>
            <a:r>
              <a:rPr lang="en-US" sz="950" dirty="0" err="1" smtClean="0"/>
              <a:t>edificii</a:t>
            </a:r>
            <a:r>
              <a:rPr lang="en-US" sz="950" dirty="0" smtClean="0"/>
              <a:t> ca </a:t>
            </a:r>
            <a:r>
              <a:rPr lang="en-US" sz="950" dirty="0" err="1" smtClean="0"/>
              <a:t>Palatul</a:t>
            </a:r>
            <a:r>
              <a:rPr lang="en-US" sz="950" dirty="0" smtClean="0"/>
              <a:t> Versailles, </a:t>
            </a:r>
            <a:r>
              <a:rPr lang="en-US" sz="950" dirty="0" err="1" smtClean="0"/>
              <a:t>Teatrul</a:t>
            </a:r>
            <a:r>
              <a:rPr lang="en-US" sz="950" dirty="0" smtClean="0"/>
              <a:t> Odeon, </a:t>
            </a:r>
            <a:r>
              <a:rPr lang="en-US" sz="950" dirty="0" err="1" smtClean="0"/>
              <a:t>Panteonul</a:t>
            </a:r>
            <a:r>
              <a:rPr lang="en-US" sz="950" dirty="0" smtClean="0"/>
              <a:t> </a:t>
            </a:r>
            <a:r>
              <a:rPr lang="en-US" sz="950" dirty="0" err="1" smtClean="0"/>
              <a:t>Francez</a:t>
            </a:r>
            <a:r>
              <a:rPr lang="en-US" sz="950" dirty="0" smtClean="0"/>
              <a:t>, </a:t>
            </a:r>
            <a:r>
              <a:rPr lang="en-US" sz="950" dirty="0" err="1" smtClean="0"/>
              <a:t>Domul</a:t>
            </a:r>
            <a:r>
              <a:rPr lang="en-US" sz="950" dirty="0" smtClean="0"/>
              <a:t> </a:t>
            </a:r>
            <a:r>
              <a:rPr lang="en-US" sz="950" dirty="0" err="1" smtClean="0"/>
              <a:t>Invalizilor</a:t>
            </a:r>
            <a:r>
              <a:rPr lang="en-US" sz="950" dirty="0" smtClean="0"/>
              <a:t>, </a:t>
            </a:r>
            <a:r>
              <a:rPr lang="en-US" sz="950" dirty="0" err="1" smtClean="0"/>
              <a:t>biserica</a:t>
            </a:r>
            <a:r>
              <a:rPr lang="en-US" sz="950" dirty="0" smtClean="0"/>
              <a:t> </a:t>
            </a:r>
            <a:r>
              <a:rPr lang="en-US" sz="950" dirty="0" err="1" smtClean="0"/>
              <a:t>Eglise</a:t>
            </a:r>
            <a:r>
              <a:rPr lang="en-US" sz="950" dirty="0" smtClean="0"/>
              <a:t> de la Madeleine. In </a:t>
            </a:r>
            <a:r>
              <a:rPr lang="en-US" sz="950" dirty="0" err="1" smtClean="0"/>
              <a:t>cadrul</a:t>
            </a:r>
            <a:r>
              <a:rPr lang="en-US" sz="950" dirty="0" smtClean="0"/>
              <a:t> </a:t>
            </a:r>
            <a:r>
              <a:rPr lang="en-US" sz="950" dirty="0" err="1" smtClean="0"/>
              <a:t>neoclasicismului</a:t>
            </a:r>
            <a:r>
              <a:rPr lang="en-US" sz="950" dirty="0" smtClean="0"/>
              <a:t> </a:t>
            </a:r>
            <a:r>
              <a:rPr lang="en-US" sz="950" dirty="0" err="1" smtClean="0"/>
              <a:t>englez</a:t>
            </a:r>
            <a:r>
              <a:rPr lang="en-US" sz="950" dirty="0" smtClean="0"/>
              <a:t> </a:t>
            </a:r>
            <a:r>
              <a:rPr lang="en-US" sz="950" dirty="0" err="1" smtClean="0"/>
              <a:t>mentionam</a:t>
            </a:r>
            <a:r>
              <a:rPr lang="en-US" sz="950" dirty="0" smtClean="0"/>
              <a:t> in </a:t>
            </a:r>
            <a:r>
              <a:rPr lang="en-US" sz="950" dirty="0" err="1" smtClean="0"/>
              <a:t>primul</a:t>
            </a:r>
            <a:r>
              <a:rPr lang="en-US" sz="950" dirty="0" smtClean="0"/>
              <a:t> rand </a:t>
            </a:r>
            <a:r>
              <a:rPr lang="en-US" sz="950" dirty="0" err="1" smtClean="0"/>
              <a:t>Catedrala</a:t>
            </a:r>
            <a:r>
              <a:rPr lang="en-US" sz="950" dirty="0" smtClean="0"/>
              <a:t> Sf. Paul </a:t>
            </a:r>
            <a:r>
              <a:rPr lang="en-US" sz="950" dirty="0" err="1" smtClean="0"/>
              <a:t>si</a:t>
            </a:r>
            <a:r>
              <a:rPr lang="en-US" sz="950" dirty="0" smtClean="0"/>
              <a:t> </a:t>
            </a:r>
            <a:r>
              <a:rPr lang="en-US" sz="950" dirty="0" err="1" smtClean="0"/>
              <a:t>alte</a:t>
            </a:r>
            <a:r>
              <a:rPr lang="en-US" sz="950" dirty="0" smtClean="0"/>
              <a:t> </a:t>
            </a:r>
            <a:r>
              <a:rPr lang="en-US" sz="950" dirty="0" err="1" smtClean="0"/>
              <a:t>edificii</a:t>
            </a:r>
            <a:r>
              <a:rPr lang="en-US" sz="950" dirty="0" smtClean="0"/>
              <a:t> ca </a:t>
            </a:r>
            <a:r>
              <a:rPr lang="en-US" sz="950" dirty="0" err="1" smtClean="0"/>
              <a:t>palatele</a:t>
            </a:r>
            <a:r>
              <a:rPr lang="en-US" sz="950" dirty="0" smtClean="0"/>
              <a:t> regale din Greenwich, </a:t>
            </a:r>
            <a:r>
              <a:rPr lang="en-US" sz="950" dirty="0" err="1" smtClean="0"/>
              <a:t>Palatul</a:t>
            </a:r>
            <a:r>
              <a:rPr lang="en-US" sz="950" dirty="0" smtClean="0"/>
              <a:t> Whitehall.</a:t>
            </a:r>
          </a:p>
          <a:p>
            <a:pPr algn="ctr" fontAlgn="base"/>
            <a:r>
              <a:rPr lang="en-US" sz="950" dirty="0" err="1" smtClean="0"/>
              <a:t>Ecaterina</a:t>
            </a:r>
            <a:r>
              <a:rPr lang="en-US" sz="950" dirty="0" smtClean="0"/>
              <a:t> II a </a:t>
            </a:r>
            <a:r>
              <a:rPr lang="en-US" sz="950" dirty="0" err="1" smtClean="0"/>
              <a:t>Rusiei</a:t>
            </a:r>
            <a:r>
              <a:rPr lang="en-US" sz="950" dirty="0" smtClean="0"/>
              <a:t> a </a:t>
            </a:r>
            <a:r>
              <a:rPr lang="en-US" sz="950" dirty="0" err="1" smtClean="0"/>
              <a:t>transformat</a:t>
            </a:r>
            <a:r>
              <a:rPr lang="en-US" sz="950" dirty="0" smtClean="0"/>
              <a:t> Sankt Petersburg </a:t>
            </a:r>
            <a:r>
              <a:rPr lang="en-US" sz="950" dirty="0" err="1" smtClean="0"/>
              <a:t>intr</a:t>
            </a:r>
            <a:r>
              <a:rPr lang="en-US" sz="950" dirty="0" smtClean="0"/>
              <a:t>-o </a:t>
            </a:r>
            <a:r>
              <a:rPr lang="en-US" sz="950" dirty="0" err="1" smtClean="0"/>
              <a:t>colectie</a:t>
            </a:r>
            <a:r>
              <a:rPr lang="en-US" sz="950" dirty="0" smtClean="0"/>
              <a:t> </a:t>
            </a:r>
            <a:r>
              <a:rPr lang="en-US" sz="950" dirty="0" err="1" smtClean="0"/>
              <a:t>inegalabila</a:t>
            </a:r>
            <a:r>
              <a:rPr lang="en-US" sz="950" dirty="0" smtClean="0"/>
              <a:t> de </a:t>
            </a:r>
            <a:r>
              <a:rPr lang="en-US" sz="950" dirty="0" err="1" smtClean="0"/>
              <a:t>cladiri</a:t>
            </a:r>
            <a:r>
              <a:rPr lang="en-US" sz="950" dirty="0" smtClean="0"/>
              <a:t> </a:t>
            </a:r>
            <a:r>
              <a:rPr lang="en-US" sz="950" dirty="0" err="1" smtClean="0"/>
              <a:t>neoclasice</a:t>
            </a:r>
            <a:r>
              <a:rPr lang="en-US" sz="950" dirty="0" smtClean="0"/>
              <a:t>, la </a:t>
            </a:r>
            <a:r>
              <a:rPr lang="en-US" sz="950" dirty="0" err="1" smtClean="0"/>
              <a:t>fel</a:t>
            </a:r>
            <a:r>
              <a:rPr lang="en-US" sz="950" dirty="0" smtClean="0"/>
              <a:t> de </a:t>
            </a:r>
            <a:r>
              <a:rPr lang="en-US" sz="950" dirty="0" err="1" smtClean="0"/>
              <a:t>moderne</a:t>
            </a:r>
            <a:r>
              <a:rPr lang="en-US" sz="950" dirty="0" smtClean="0"/>
              <a:t> ca </a:t>
            </a:r>
            <a:r>
              <a:rPr lang="en-US" sz="950" dirty="0" err="1" smtClean="0"/>
              <a:t>orice</a:t>
            </a:r>
            <a:r>
              <a:rPr lang="en-US" sz="950" dirty="0" smtClean="0"/>
              <a:t> </a:t>
            </a:r>
            <a:r>
              <a:rPr lang="en-US" sz="950" dirty="0" err="1" smtClean="0"/>
              <a:t>cladire</a:t>
            </a:r>
            <a:r>
              <a:rPr lang="en-US" sz="950" dirty="0" smtClean="0"/>
              <a:t> </a:t>
            </a:r>
            <a:r>
              <a:rPr lang="en-US" sz="950" dirty="0" err="1" smtClean="0"/>
              <a:t>franceza</a:t>
            </a:r>
            <a:r>
              <a:rPr lang="en-US" sz="950" dirty="0" smtClean="0"/>
              <a:t> </a:t>
            </a:r>
            <a:r>
              <a:rPr lang="en-US" sz="950" dirty="0" err="1" smtClean="0"/>
              <a:t>sau</a:t>
            </a:r>
            <a:r>
              <a:rPr lang="en-US" sz="950" dirty="0" smtClean="0"/>
              <a:t> </a:t>
            </a:r>
            <a:r>
              <a:rPr lang="en-US" sz="950" dirty="0" err="1" smtClean="0"/>
              <a:t>engleza</a:t>
            </a:r>
            <a:r>
              <a:rPr lang="en-US" sz="950" dirty="0" smtClean="0"/>
              <a:t> </a:t>
            </a:r>
            <a:r>
              <a:rPr lang="en-US" sz="950" dirty="0" err="1" smtClean="0"/>
              <a:t>contemporana</a:t>
            </a:r>
            <a:r>
              <a:rPr lang="en-US" sz="950" dirty="0" smtClean="0"/>
              <a:t>.</a:t>
            </a:r>
          </a:p>
          <a:p>
            <a:pPr algn="ctr" fontAlgn="base"/>
            <a:r>
              <a:rPr lang="en-US" sz="950" dirty="0" smtClean="0"/>
              <a:t>In </a:t>
            </a:r>
            <a:r>
              <a:rPr lang="en-US" sz="950" dirty="0" err="1" smtClean="0"/>
              <a:t>Statele</a:t>
            </a:r>
            <a:r>
              <a:rPr lang="en-US" sz="950" dirty="0" smtClean="0"/>
              <a:t> Unite, </a:t>
            </a:r>
            <a:r>
              <a:rPr lang="en-US" sz="950" dirty="0" err="1" smtClean="0"/>
              <a:t>neoclasicismul</a:t>
            </a:r>
            <a:r>
              <a:rPr lang="en-US" sz="950" dirty="0" smtClean="0"/>
              <a:t> a </a:t>
            </a:r>
            <a:r>
              <a:rPr lang="en-US" sz="950" dirty="0" err="1" smtClean="0"/>
              <a:t>continuat</a:t>
            </a:r>
            <a:r>
              <a:rPr lang="en-US" sz="950" dirty="0" smtClean="0"/>
              <a:t> </a:t>
            </a:r>
            <a:r>
              <a:rPr lang="en-US" sz="950" dirty="0" err="1" smtClean="0"/>
              <a:t>sa</a:t>
            </a:r>
            <a:r>
              <a:rPr lang="en-US" sz="950" dirty="0" smtClean="0"/>
              <a:t> </a:t>
            </a:r>
            <a:r>
              <a:rPr lang="en-US" sz="950" dirty="0" err="1" smtClean="0"/>
              <a:t>infloreasca</a:t>
            </a:r>
            <a:r>
              <a:rPr lang="en-US" sz="950" dirty="0" smtClean="0"/>
              <a:t> de-a </a:t>
            </a:r>
            <a:r>
              <a:rPr lang="en-US" sz="950" dirty="0" err="1" smtClean="0"/>
              <a:t>lungul</a:t>
            </a:r>
            <a:r>
              <a:rPr lang="en-US" sz="950" dirty="0" smtClean="0"/>
              <a:t> </a:t>
            </a:r>
            <a:r>
              <a:rPr lang="en-US" sz="950" dirty="0" err="1" smtClean="0"/>
              <a:t>secolului</a:t>
            </a:r>
            <a:r>
              <a:rPr lang="en-US" sz="950" dirty="0" smtClean="0"/>
              <a:t> XIX. </a:t>
            </a:r>
            <a:r>
              <a:rPr lang="en-US" sz="950" dirty="0" err="1" smtClean="0"/>
              <a:t>Cei</a:t>
            </a:r>
            <a:r>
              <a:rPr lang="en-US" sz="950" dirty="0" smtClean="0"/>
              <a:t> </a:t>
            </a:r>
            <a:r>
              <a:rPr lang="en-US" sz="950" dirty="0" err="1" smtClean="0"/>
              <a:t>mai</a:t>
            </a:r>
            <a:r>
              <a:rPr lang="en-US" sz="950" dirty="0" smtClean="0"/>
              <a:t> multi </a:t>
            </a:r>
            <a:r>
              <a:rPr lang="en-US" sz="950" dirty="0" err="1" smtClean="0"/>
              <a:t>arhitecti</a:t>
            </a:r>
            <a:r>
              <a:rPr lang="en-US" sz="950" dirty="0" smtClean="0"/>
              <a:t> au </a:t>
            </a:r>
            <a:r>
              <a:rPr lang="en-US" sz="950" dirty="0" err="1" smtClean="0"/>
              <a:t>incercat</a:t>
            </a:r>
            <a:r>
              <a:rPr lang="en-US" sz="950" dirty="0" smtClean="0"/>
              <a:t> </a:t>
            </a:r>
            <a:r>
              <a:rPr lang="en-US" sz="950" dirty="0" err="1" smtClean="0"/>
              <a:t>sa</a:t>
            </a:r>
            <a:r>
              <a:rPr lang="en-US" sz="950" dirty="0" smtClean="0"/>
              <a:t> </a:t>
            </a:r>
            <a:r>
              <a:rPr lang="en-US" sz="950" dirty="0" err="1" smtClean="0"/>
              <a:t>faca</a:t>
            </a:r>
            <a:r>
              <a:rPr lang="en-US" sz="950" dirty="0" smtClean="0"/>
              <a:t> o </a:t>
            </a:r>
            <a:r>
              <a:rPr lang="en-US" sz="950" dirty="0" err="1" smtClean="0"/>
              <a:t>analogie</a:t>
            </a:r>
            <a:r>
              <a:rPr lang="en-US" sz="950" dirty="0" smtClean="0"/>
              <a:t> </a:t>
            </a:r>
            <a:r>
              <a:rPr lang="en-US" sz="950" dirty="0" err="1" smtClean="0"/>
              <a:t>intre</a:t>
            </a:r>
            <a:r>
              <a:rPr lang="en-US" sz="950" dirty="0" smtClean="0"/>
              <a:t> </a:t>
            </a:r>
            <a:r>
              <a:rPr lang="en-US" sz="950" dirty="0" err="1" smtClean="0"/>
              <a:t>tanara</a:t>
            </a:r>
            <a:r>
              <a:rPr lang="en-US" sz="950" dirty="0" smtClean="0"/>
              <a:t> </a:t>
            </a:r>
            <a:r>
              <a:rPr lang="en-US" sz="950" dirty="0" err="1" smtClean="0"/>
              <a:t>natiune</a:t>
            </a:r>
            <a:r>
              <a:rPr lang="en-US" sz="950" dirty="0" smtClean="0"/>
              <a:t> </a:t>
            </a:r>
            <a:r>
              <a:rPr lang="en-US" sz="950" dirty="0" err="1" smtClean="0"/>
              <a:t>si</a:t>
            </a:r>
            <a:r>
              <a:rPr lang="en-US" sz="950" dirty="0" smtClean="0"/>
              <a:t> Roma </a:t>
            </a:r>
            <a:r>
              <a:rPr lang="en-US" sz="950" dirty="0" err="1" smtClean="0"/>
              <a:t>imperiala</a:t>
            </a:r>
            <a:r>
              <a:rPr lang="en-US" sz="950" dirty="0" smtClean="0"/>
              <a:t> in </a:t>
            </a:r>
            <a:r>
              <a:rPr lang="en-US" sz="950" dirty="0" err="1" smtClean="0"/>
              <a:t>proiectarea</a:t>
            </a:r>
            <a:r>
              <a:rPr lang="en-US" sz="950" dirty="0" smtClean="0"/>
              <a:t> </a:t>
            </a:r>
            <a:r>
              <a:rPr lang="en-US" sz="950" dirty="0" err="1" smtClean="0"/>
              <a:t>celor</a:t>
            </a:r>
            <a:r>
              <a:rPr lang="en-US" sz="950" dirty="0" smtClean="0"/>
              <a:t> </a:t>
            </a:r>
            <a:r>
              <a:rPr lang="en-US" sz="950" dirty="0" err="1" smtClean="0"/>
              <a:t>mai</a:t>
            </a:r>
            <a:r>
              <a:rPr lang="en-US" sz="950" dirty="0" smtClean="0"/>
              <a:t> </a:t>
            </a:r>
            <a:r>
              <a:rPr lang="en-US" sz="950" dirty="0" err="1" smtClean="0"/>
              <a:t>importante</a:t>
            </a:r>
            <a:r>
              <a:rPr lang="en-US" sz="950" dirty="0" smtClean="0"/>
              <a:t> </a:t>
            </a:r>
            <a:r>
              <a:rPr lang="en-US" sz="950" dirty="0" err="1" smtClean="0"/>
              <a:t>cladiri</a:t>
            </a:r>
            <a:r>
              <a:rPr lang="en-US" sz="950" dirty="0" smtClean="0"/>
              <a:t> </a:t>
            </a:r>
            <a:r>
              <a:rPr lang="en-US" sz="950" dirty="0" err="1" smtClean="0"/>
              <a:t>guvernamentale</a:t>
            </a:r>
            <a:r>
              <a:rPr lang="en-US" sz="950" dirty="0" smtClean="0"/>
              <a:t>. Thomas Jefferson, </a:t>
            </a:r>
            <a:r>
              <a:rPr lang="en-US" sz="950" dirty="0" err="1" smtClean="0"/>
              <a:t>om</a:t>
            </a:r>
            <a:r>
              <a:rPr lang="en-US" sz="950" dirty="0" smtClean="0"/>
              <a:t> politic </a:t>
            </a:r>
            <a:r>
              <a:rPr lang="en-US" sz="950" dirty="0" err="1" smtClean="0"/>
              <a:t>si</a:t>
            </a:r>
            <a:r>
              <a:rPr lang="en-US" sz="950" dirty="0" smtClean="0"/>
              <a:t> </a:t>
            </a:r>
            <a:r>
              <a:rPr lang="en-US" sz="950" dirty="0" err="1" smtClean="0"/>
              <a:t>arhitect</a:t>
            </a:r>
            <a:r>
              <a:rPr lang="en-US" sz="950" dirty="0" smtClean="0"/>
              <a:t> </a:t>
            </a:r>
            <a:r>
              <a:rPr lang="en-US" sz="950" dirty="0" err="1" smtClean="0"/>
              <a:t>american</a:t>
            </a:r>
            <a:r>
              <a:rPr lang="en-US" sz="950" dirty="0" smtClean="0"/>
              <a:t>, a </a:t>
            </a:r>
            <a:r>
              <a:rPr lang="en-US" sz="950" dirty="0" err="1" smtClean="0"/>
              <a:t>construit</a:t>
            </a:r>
            <a:r>
              <a:rPr lang="en-US" sz="950" dirty="0" smtClean="0"/>
              <a:t> </a:t>
            </a:r>
            <a:r>
              <a:rPr lang="en-US" sz="950" dirty="0" err="1" smtClean="0"/>
              <a:t>numeroase</a:t>
            </a:r>
            <a:r>
              <a:rPr lang="en-US" sz="950" dirty="0" smtClean="0"/>
              <a:t> </a:t>
            </a:r>
            <a:r>
              <a:rPr lang="en-US" sz="950" dirty="0" err="1" smtClean="0"/>
              <a:t>cladiri</a:t>
            </a:r>
            <a:r>
              <a:rPr lang="en-US" sz="950" dirty="0" smtClean="0"/>
              <a:t>, cum </a:t>
            </a:r>
            <a:r>
              <a:rPr lang="en-US" sz="950" dirty="0" err="1" smtClean="0"/>
              <a:t>ar</a:t>
            </a:r>
            <a:r>
              <a:rPr lang="en-US" sz="950" dirty="0" smtClean="0"/>
              <a:t> </a:t>
            </a:r>
            <a:r>
              <a:rPr lang="en-US" sz="950" dirty="0" err="1" smtClean="0"/>
              <a:t>fi</a:t>
            </a:r>
            <a:r>
              <a:rPr lang="en-US" sz="950" dirty="0" smtClean="0"/>
              <a:t> </a:t>
            </a:r>
            <a:r>
              <a:rPr lang="en-US" sz="950" dirty="0" err="1" smtClean="0"/>
              <a:t>Universitatea</a:t>
            </a:r>
            <a:r>
              <a:rPr lang="en-US" sz="950" dirty="0" smtClean="0"/>
              <a:t> Virginia, </a:t>
            </a:r>
            <a:r>
              <a:rPr lang="en-US" sz="950" dirty="0" err="1" smtClean="0"/>
              <a:t>Capitoliul</a:t>
            </a:r>
            <a:r>
              <a:rPr lang="en-US" sz="950" dirty="0" smtClean="0"/>
              <a:t> din Virginia </a:t>
            </a:r>
            <a:r>
              <a:rPr lang="en-US" sz="950" dirty="0" err="1" smtClean="0"/>
              <a:t>si</a:t>
            </a:r>
            <a:r>
              <a:rPr lang="en-US" sz="950" dirty="0" smtClean="0"/>
              <a:t> </a:t>
            </a:r>
            <a:r>
              <a:rPr lang="en-US" sz="950" dirty="0" err="1" smtClean="0"/>
              <a:t>locuinta</a:t>
            </a:r>
            <a:r>
              <a:rPr lang="en-US" sz="950" dirty="0" smtClean="0"/>
              <a:t> </a:t>
            </a:r>
            <a:r>
              <a:rPr lang="en-US" sz="950" dirty="0" err="1" smtClean="0"/>
              <a:t>sa</a:t>
            </a:r>
            <a:r>
              <a:rPr lang="en-US" sz="950" dirty="0" smtClean="0"/>
              <a:t>, Monticello, conform </a:t>
            </a:r>
            <a:r>
              <a:rPr lang="en-US" sz="950" dirty="0" err="1" smtClean="0"/>
              <a:t>unui</a:t>
            </a:r>
            <a:r>
              <a:rPr lang="en-US" sz="950" dirty="0" smtClean="0"/>
              <a:t> gen de </a:t>
            </a:r>
            <a:r>
              <a:rPr lang="en-US" sz="950" dirty="0" err="1" smtClean="0"/>
              <a:t>arhitectura</a:t>
            </a:r>
            <a:r>
              <a:rPr lang="en-US" sz="950" dirty="0" smtClean="0"/>
              <a:t> </a:t>
            </a:r>
            <a:r>
              <a:rPr lang="en-US" sz="950" dirty="0" err="1" smtClean="0"/>
              <a:t>cunoscut</a:t>
            </a:r>
            <a:r>
              <a:rPr lang="en-US" sz="950" dirty="0" smtClean="0"/>
              <a:t> sub </a:t>
            </a:r>
            <a:r>
              <a:rPr lang="en-US" sz="950" dirty="0" err="1" smtClean="0"/>
              <a:t>numele</a:t>
            </a:r>
            <a:r>
              <a:rPr lang="en-US" sz="950" dirty="0" smtClean="0"/>
              <a:t> de </a:t>
            </a:r>
            <a:r>
              <a:rPr lang="en-US" sz="950" dirty="0" err="1" smtClean="0"/>
              <a:t>Stil</a:t>
            </a:r>
            <a:r>
              <a:rPr lang="en-US" sz="950" dirty="0" smtClean="0"/>
              <a:t> federal.</a:t>
            </a:r>
          </a:p>
          <a:p>
            <a:pPr algn="ctr" fontAlgn="base"/>
            <a:r>
              <a:rPr lang="en-US" sz="950" dirty="0" err="1" smtClean="0"/>
              <a:t>Neoclasicismul</a:t>
            </a:r>
            <a:r>
              <a:rPr lang="en-US" sz="950" dirty="0" smtClean="0"/>
              <a:t> a </a:t>
            </a:r>
            <a:r>
              <a:rPr lang="en-US" sz="950" dirty="0" err="1" smtClean="0"/>
              <a:t>ajuns</a:t>
            </a:r>
            <a:r>
              <a:rPr lang="en-US" sz="950" dirty="0" smtClean="0"/>
              <a:t> </a:t>
            </a:r>
            <a:r>
              <a:rPr lang="en-US" sz="950" dirty="0" err="1" smtClean="0"/>
              <a:t>si</a:t>
            </a:r>
            <a:r>
              <a:rPr lang="en-US" sz="950" dirty="0" smtClean="0"/>
              <a:t> in America Latina </a:t>
            </a:r>
            <a:r>
              <a:rPr lang="en-US" sz="950" dirty="0" err="1" smtClean="0"/>
              <a:t>coloniala</a:t>
            </a:r>
            <a:r>
              <a:rPr lang="en-US" sz="950" dirty="0" smtClean="0"/>
              <a:t>. In </a:t>
            </a:r>
            <a:r>
              <a:rPr lang="en-US" sz="950" dirty="0" err="1" smtClean="0"/>
              <a:t>alte</a:t>
            </a:r>
            <a:r>
              <a:rPr lang="en-US" sz="950" dirty="0" smtClean="0"/>
              <a:t> </a:t>
            </a:r>
            <a:r>
              <a:rPr lang="en-US" sz="950" dirty="0" err="1" smtClean="0"/>
              <a:t>tari</a:t>
            </a:r>
            <a:r>
              <a:rPr lang="en-US" sz="950" dirty="0" smtClean="0"/>
              <a:t>, </a:t>
            </a:r>
            <a:r>
              <a:rPr lang="en-US" sz="950" dirty="0" err="1" smtClean="0"/>
              <a:t>printre</a:t>
            </a:r>
            <a:r>
              <a:rPr lang="en-US" sz="950" dirty="0" smtClean="0"/>
              <a:t> </a:t>
            </a:r>
            <a:r>
              <a:rPr lang="en-US" sz="950" dirty="0" err="1" smtClean="0"/>
              <a:t>cladirile</a:t>
            </a:r>
            <a:r>
              <a:rPr lang="en-US" sz="950" dirty="0" smtClean="0"/>
              <a:t> de </a:t>
            </a:r>
            <a:r>
              <a:rPr lang="en-US" sz="950" dirty="0" err="1" smtClean="0"/>
              <a:t>inspiratie</a:t>
            </a:r>
            <a:r>
              <a:rPr lang="en-US" sz="950" dirty="0" smtClean="0"/>
              <a:t> </a:t>
            </a:r>
            <a:r>
              <a:rPr lang="en-US" sz="950" dirty="0" err="1" smtClean="0"/>
              <a:t>neoclasica</a:t>
            </a:r>
            <a:r>
              <a:rPr lang="en-US" sz="950" dirty="0" smtClean="0"/>
              <a:t> se </a:t>
            </a:r>
            <a:r>
              <a:rPr lang="en-US" sz="950" dirty="0" err="1" smtClean="0"/>
              <a:t>remarca</a:t>
            </a:r>
            <a:r>
              <a:rPr lang="en-US" sz="950" dirty="0" smtClean="0"/>
              <a:t> Bursa din Amsterdam, </a:t>
            </a:r>
            <a:r>
              <a:rPr lang="en-US" sz="950" dirty="0" err="1" smtClean="0"/>
              <a:t>Muzeul</a:t>
            </a:r>
            <a:r>
              <a:rPr lang="en-US" sz="950" dirty="0" smtClean="0"/>
              <a:t> Prado din Madrid, </a:t>
            </a:r>
            <a:r>
              <a:rPr lang="en-US" sz="950" dirty="0" err="1" smtClean="0"/>
              <a:t>Altes</a:t>
            </a:r>
            <a:r>
              <a:rPr lang="en-US" sz="950" dirty="0" smtClean="0"/>
              <a:t> Museum din Berlin, </a:t>
            </a:r>
            <a:r>
              <a:rPr lang="en-US" sz="950" dirty="0" err="1" smtClean="0"/>
              <a:t>Catedrala</a:t>
            </a:r>
            <a:r>
              <a:rPr lang="en-US" sz="950" dirty="0" smtClean="0"/>
              <a:t> din Vilnius.</a:t>
            </a:r>
          </a:p>
          <a:p>
            <a:pPr algn="ctr" fontAlgn="base"/>
            <a:r>
              <a:rPr lang="en-US" sz="950" dirty="0" err="1" smtClean="0"/>
              <a:t>Printre</a:t>
            </a:r>
            <a:r>
              <a:rPr lang="en-US" sz="950" dirty="0" smtClean="0"/>
              <a:t> </a:t>
            </a:r>
            <a:r>
              <a:rPr lang="en-US" sz="950" dirty="0" err="1" smtClean="0"/>
              <a:t>reprezentantii</a:t>
            </a:r>
            <a:r>
              <a:rPr lang="en-US" sz="950" dirty="0" smtClean="0"/>
              <a:t> de </a:t>
            </a:r>
            <a:r>
              <a:rPr lang="en-US" sz="950" dirty="0" err="1" smtClean="0"/>
              <a:t>seama</a:t>
            </a:r>
            <a:r>
              <a:rPr lang="en-US" sz="950" dirty="0" smtClean="0"/>
              <a:t> </a:t>
            </a:r>
            <a:r>
              <a:rPr lang="en-US" sz="950" dirty="0" err="1" smtClean="0"/>
              <a:t>ai</a:t>
            </a:r>
            <a:r>
              <a:rPr lang="en-US" sz="950" dirty="0" smtClean="0"/>
              <a:t> </a:t>
            </a:r>
            <a:r>
              <a:rPr lang="en-US" sz="950" dirty="0" err="1" smtClean="0"/>
              <a:t>miscarii</a:t>
            </a:r>
            <a:r>
              <a:rPr lang="en-US" sz="950" dirty="0" smtClean="0"/>
              <a:t> s-au </a:t>
            </a:r>
            <a:r>
              <a:rPr lang="en-US" sz="950" dirty="0" err="1" smtClean="0"/>
              <a:t>numarat</a:t>
            </a:r>
            <a:r>
              <a:rPr lang="en-US" sz="950" dirty="0" smtClean="0"/>
              <a:t> </a:t>
            </a:r>
            <a:r>
              <a:rPr lang="en-US" sz="950" dirty="0" err="1" smtClean="0"/>
              <a:t>arhitectii</a:t>
            </a:r>
            <a:r>
              <a:rPr lang="en-US" sz="950" dirty="0" smtClean="0"/>
              <a:t> Claude Nicholas </a:t>
            </a:r>
            <a:r>
              <a:rPr lang="en-US" sz="950" dirty="0" err="1" smtClean="0"/>
              <a:t>Ledoux</a:t>
            </a:r>
            <a:r>
              <a:rPr lang="en-US" sz="950" dirty="0" smtClean="0"/>
              <a:t> </a:t>
            </a:r>
            <a:r>
              <a:rPr lang="en-US" sz="950" dirty="0" err="1" smtClean="0"/>
              <a:t>si</a:t>
            </a:r>
            <a:r>
              <a:rPr lang="en-US" sz="950" dirty="0" smtClean="0"/>
              <a:t> Robert Adam, </a:t>
            </a:r>
            <a:r>
              <a:rPr lang="en-US" sz="950" dirty="0" err="1" smtClean="0"/>
              <a:t>pictorii</a:t>
            </a:r>
            <a:r>
              <a:rPr lang="en-US" sz="950" dirty="0" smtClean="0"/>
              <a:t> Jacques-Louis David, Jean Ingres </a:t>
            </a:r>
            <a:r>
              <a:rPr lang="en-US" sz="950" dirty="0" err="1" smtClean="0"/>
              <a:t>și</a:t>
            </a:r>
            <a:r>
              <a:rPr lang="en-US" sz="950" dirty="0" smtClean="0"/>
              <a:t> Anton </a:t>
            </a:r>
            <a:r>
              <a:rPr lang="en-US" sz="950" dirty="0" err="1" smtClean="0"/>
              <a:t>Mengs</a:t>
            </a:r>
            <a:r>
              <a:rPr lang="en-US" sz="950" dirty="0" smtClean="0"/>
              <a:t>, </a:t>
            </a:r>
            <a:r>
              <a:rPr lang="en-US" sz="950" dirty="0" err="1" smtClean="0"/>
              <a:t>sculptorii</a:t>
            </a:r>
            <a:r>
              <a:rPr lang="en-US" sz="950" dirty="0" smtClean="0"/>
              <a:t> Antonio Canova, John Flaxman, </a:t>
            </a:r>
            <a:r>
              <a:rPr lang="en-US" sz="950" dirty="0" err="1" smtClean="0"/>
              <a:t>Bertel</a:t>
            </a:r>
            <a:r>
              <a:rPr lang="en-US" sz="950" dirty="0" smtClean="0"/>
              <a:t> Thorvaldsen </a:t>
            </a:r>
            <a:r>
              <a:rPr lang="en-US" sz="950" dirty="0" err="1" smtClean="0"/>
              <a:t>si</a:t>
            </a:r>
            <a:r>
              <a:rPr lang="en-US" sz="950" dirty="0" smtClean="0"/>
              <a:t> Johann </a:t>
            </a:r>
            <a:r>
              <a:rPr lang="en-US" sz="950" dirty="0" err="1" smtClean="0"/>
              <a:t>Sergel</a:t>
            </a:r>
            <a:r>
              <a:rPr lang="en-US" sz="950" dirty="0" smtClean="0"/>
              <a:t>, </a:t>
            </a:r>
            <a:r>
              <a:rPr lang="en-US" sz="950" dirty="0" err="1" smtClean="0"/>
              <a:t>precum</a:t>
            </a:r>
            <a:r>
              <a:rPr lang="en-US" sz="950" dirty="0" smtClean="0"/>
              <a:t> </a:t>
            </a:r>
            <a:r>
              <a:rPr lang="en-US" sz="950" dirty="0" err="1" smtClean="0"/>
              <a:t>si</a:t>
            </a:r>
            <a:r>
              <a:rPr lang="en-US" sz="950" dirty="0" smtClean="0"/>
              <a:t> </a:t>
            </a:r>
            <a:r>
              <a:rPr lang="en-US" sz="950" dirty="0" err="1" smtClean="0"/>
              <a:t>designerii</a:t>
            </a:r>
            <a:r>
              <a:rPr lang="en-US" sz="950" dirty="0" smtClean="0"/>
              <a:t> Josiah Wedgwood, George </a:t>
            </a:r>
            <a:r>
              <a:rPr lang="en-US" sz="950" dirty="0" err="1" smtClean="0"/>
              <a:t>Hepplewhite</a:t>
            </a:r>
            <a:r>
              <a:rPr lang="en-US" sz="950" dirty="0" smtClean="0"/>
              <a:t> </a:t>
            </a:r>
            <a:r>
              <a:rPr lang="en-US" sz="950" dirty="0" err="1" smtClean="0"/>
              <a:t>si</a:t>
            </a:r>
            <a:r>
              <a:rPr lang="en-US" sz="950" dirty="0" smtClean="0"/>
              <a:t> Thomas Sheraton.</a:t>
            </a:r>
            <a:endParaRPr lang="en-US" sz="950" dirty="0"/>
          </a:p>
        </p:txBody>
      </p:sp>
      <p:grpSp>
        <p:nvGrpSpPr>
          <p:cNvPr id="1116" name="Google Shape;1116;p48"/>
          <p:cNvGrpSpPr/>
          <p:nvPr/>
        </p:nvGrpSpPr>
        <p:grpSpPr>
          <a:xfrm>
            <a:off x="455409" y="1776332"/>
            <a:ext cx="4008940" cy="2799977"/>
            <a:chOff x="2692325" y="1573350"/>
            <a:chExt cx="1270300" cy="976350"/>
          </a:xfrm>
        </p:grpSpPr>
        <p:sp>
          <p:nvSpPr>
            <p:cNvPr id="1117" name="Google Shape;1117;p48"/>
            <p:cNvSpPr/>
            <p:nvPr/>
          </p:nvSpPr>
          <p:spPr>
            <a:xfrm>
              <a:off x="2692325" y="1886800"/>
              <a:ext cx="1270300" cy="54500"/>
            </a:xfrm>
            <a:custGeom>
              <a:avLst/>
              <a:gdLst/>
              <a:ahLst/>
              <a:cxnLst/>
              <a:rect l="l" t="t" r="r" b="b"/>
              <a:pathLst>
                <a:path w="50812" h="2180" extrusionOk="0">
                  <a:moveTo>
                    <a:pt x="1111" y="0"/>
                  </a:moveTo>
                  <a:lnTo>
                    <a:pt x="864" y="42"/>
                  </a:lnTo>
                  <a:lnTo>
                    <a:pt x="659" y="83"/>
                  </a:lnTo>
                  <a:lnTo>
                    <a:pt x="494" y="206"/>
                  </a:lnTo>
                  <a:lnTo>
                    <a:pt x="330" y="329"/>
                  </a:lnTo>
                  <a:lnTo>
                    <a:pt x="206" y="494"/>
                  </a:lnTo>
                  <a:lnTo>
                    <a:pt x="83" y="658"/>
                  </a:lnTo>
                  <a:lnTo>
                    <a:pt x="42" y="864"/>
                  </a:lnTo>
                  <a:lnTo>
                    <a:pt x="1" y="1110"/>
                  </a:lnTo>
                  <a:lnTo>
                    <a:pt x="42" y="1316"/>
                  </a:lnTo>
                  <a:lnTo>
                    <a:pt x="83" y="1521"/>
                  </a:lnTo>
                  <a:lnTo>
                    <a:pt x="206" y="1727"/>
                  </a:lnTo>
                  <a:lnTo>
                    <a:pt x="330" y="1891"/>
                  </a:lnTo>
                  <a:lnTo>
                    <a:pt x="494" y="2015"/>
                  </a:lnTo>
                  <a:lnTo>
                    <a:pt x="659" y="2097"/>
                  </a:lnTo>
                  <a:lnTo>
                    <a:pt x="864" y="2179"/>
                  </a:lnTo>
                  <a:lnTo>
                    <a:pt x="49948" y="2179"/>
                  </a:lnTo>
                  <a:lnTo>
                    <a:pt x="50154" y="2097"/>
                  </a:lnTo>
                  <a:lnTo>
                    <a:pt x="50318" y="2015"/>
                  </a:lnTo>
                  <a:lnTo>
                    <a:pt x="50483" y="1891"/>
                  </a:lnTo>
                  <a:lnTo>
                    <a:pt x="50606" y="1727"/>
                  </a:lnTo>
                  <a:lnTo>
                    <a:pt x="50730" y="1521"/>
                  </a:lnTo>
                  <a:lnTo>
                    <a:pt x="50771" y="1316"/>
                  </a:lnTo>
                  <a:lnTo>
                    <a:pt x="50812" y="1110"/>
                  </a:lnTo>
                  <a:lnTo>
                    <a:pt x="50771" y="864"/>
                  </a:lnTo>
                  <a:lnTo>
                    <a:pt x="50730" y="658"/>
                  </a:lnTo>
                  <a:lnTo>
                    <a:pt x="50606" y="494"/>
                  </a:lnTo>
                  <a:lnTo>
                    <a:pt x="50483" y="329"/>
                  </a:lnTo>
                  <a:lnTo>
                    <a:pt x="50318" y="206"/>
                  </a:lnTo>
                  <a:lnTo>
                    <a:pt x="50154" y="83"/>
                  </a:lnTo>
                  <a:lnTo>
                    <a:pt x="49948" y="42"/>
                  </a:lnTo>
                  <a:lnTo>
                    <a:pt x="49702" y="0"/>
                  </a:lnTo>
                  <a:close/>
                </a:path>
              </a:pathLst>
            </a:custGeom>
            <a:solidFill>
              <a:srgbClr val="382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2750900" y="1941275"/>
              <a:ext cx="50400" cy="608425"/>
            </a:xfrm>
            <a:custGeom>
              <a:avLst/>
              <a:gdLst/>
              <a:ahLst/>
              <a:cxnLst/>
              <a:rect l="l" t="t" r="r" b="b"/>
              <a:pathLst>
                <a:path w="2016" h="24337" extrusionOk="0">
                  <a:moveTo>
                    <a:pt x="1" y="0"/>
                  </a:moveTo>
                  <a:lnTo>
                    <a:pt x="1" y="24337"/>
                  </a:lnTo>
                  <a:lnTo>
                    <a:pt x="2015" y="24337"/>
                  </a:lnTo>
                  <a:lnTo>
                    <a:pt x="20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3853675" y="1941275"/>
              <a:ext cx="49350" cy="608425"/>
            </a:xfrm>
            <a:custGeom>
              <a:avLst/>
              <a:gdLst/>
              <a:ahLst/>
              <a:cxnLst/>
              <a:rect l="l" t="t" r="r" b="b"/>
              <a:pathLst>
                <a:path w="1974" h="24337" extrusionOk="0">
                  <a:moveTo>
                    <a:pt x="0" y="0"/>
                  </a:moveTo>
                  <a:lnTo>
                    <a:pt x="0" y="24337"/>
                  </a:lnTo>
                  <a:lnTo>
                    <a:pt x="1973" y="24337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2750900" y="1941275"/>
              <a:ext cx="1152125" cy="93550"/>
            </a:xfrm>
            <a:custGeom>
              <a:avLst/>
              <a:gdLst/>
              <a:ahLst/>
              <a:cxnLst/>
              <a:rect l="l" t="t" r="r" b="b"/>
              <a:pathLst>
                <a:path w="46085" h="3742" extrusionOk="0">
                  <a:moveTo>
                    <a:pt x="1" y="0"/>
                  </a:moveTo>
                  <a:lnTo>
                    <a:pt x="1" y="3741"/>
                  </a:lnTo>
                  <a:lnTo>
                    <a:pt x="46084" y="3741"/>
                  </a:lnTo>
                  <a:lnTo>
                    <a:pt x="460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3041750" y="1700775"/>
              <a:ext cx="336100" cy="186050"/>
            </a:xfrm>
            <a:custGeom>
              <a:avLst/>
              <a:gdLst/>
              <a:ahLst/>
              <a:cxnLst/>
              <a:rect l="l" t="t" r="r" b="b"/>
              <a:pathLst>
                <a:path w="13444" h="7442" extrusionOk="0">
                  <a:moveTo>
                    <a:pt x="330" y="1"/>
                  </a:moveTo>
                  <a:lnTo>
                    <a:pt x="165" y="42"/>
                  </a:lnTo>
                  <a:lnTo>
                    <a:pt x="42" y="124"/>
                  </a:lnTo>
                  <a:lnTo>
                    <a:pt x="1" y="247"/>
                  </a:lnTo>
                  <a:lnTo>
                    <a:pt x="1" y="412"/>
                  </a:lnTo>
                  <a:lnTo>
                    <a:pt x="2221" y="7277"/>
                  </a:lnTo>
                  <a:lnTo>
                    <a:pt x="2262" y="7359"/>
                  </a:lnTo>
                  <a:lnTo>
                    <a:pt x="2303" y="7400"/>
                  </a:lnTo>
                  <a:lnTo>
                    <a:pt x="2385" y="7441"/>
                  </a:lnTo>
                  <a:lnTo>
                    <a:pt x="13115" y="7441"/>
                  </a:lnTo>
                  <a:lnTo>
                    <a:pt x="13279" y="7400"/>
                  </a:lnTo>
                  <a:lnTo>
                    <a:pt x="13402" y="7318"/>
                  </a:lnTo>
                  <a:lnTo>
                    <a:pt x="13444" y="7195"/>
                  </a:lnTo>
                  <a:lnTo>
                    <a:pt x="13444" y="7030"/>
                  </a:lnTo>
                  <a:lnTo>
                    <a:pt x="11224" y="165"/>
                  </a:lnTo>
                  <a:lnTo>
                    <a:pt x="11183" y="83"/>
                  </a:lnTo>
                  <a:lnTo>
                    <a:pt x="11141" y="42"/>
                  </a:lnTo>
                  <a:lnTo>
                    <a:pt x="11059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3049975" y="1709000"/>
              <a:ext cx="318625" cy="159325"/>
            </a:xfrm>
            <a:custGeom>
              <a:avLst/>
              <a:gdLst/>
              <a:ahLst/>
              <a:cxnLst/>
              <a:rect l="l" t="t" r="r" b="b"/>
              <a:pathLst>
                <a:path w="12745" h="6373" extrusionOk="0">
                  <a:moveTo>
                    <a:pt x="1" y="1"/>
                  </a:moveTo>
                  <a:lnTo>
                    <a:pt x="2015" y="6372"/>
                  </a:lnTo>
                  <a:lnTo>
                    <a:pt x="12745" y="6372"/>
                  </a:lnTo>
                  <a:lnTo>
                    <a:pt x="107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3049975" y="1709000"/>
              <a:ext cx="200450" cy="68875"/>
            </a:xfrm>
            <a:custGeom>
              <a:avLst/>
              <a:gdLst/>
              <a:ahLst/>
              <a:cxnLst/>
              <a:rect l="l" t="t" r="r" b="b"/>
              <a:pathLst>
                <a:path w="8018" h="2755" extrusionOk="0">
                  <a:moveTo>
                    <a:pt x="1" y="1"/>
                  </a:moveTo>
                  <a:lnTo>
                    <a:pt x="864" y="2755"/>
                  </a:lnTo>
                  <a:lnTo>
                    <a:pt x="1398" y="2508"/>
                  </a:lnTo>
                  <a:lnTo>
                    <a:pt x="2097" y="2344"/>
                  </a:lnTo>
                  <a:lnTo>
                    <a:pt x="2878" y="2179"/>
                  </a:lnTo>
                  <a:lnTo>
                    <a:pt x="3372" y="2179"/>
                  </a:lnTo>
                  <a:lnTo>
                    <a:pt x="3865" y="2138"/>
                  </a:lnTo>
                  <a:lnTo>
                    <a:pt x="4317" y="2138"/>
                  </a:lnTo>
                  <a:lnTo>
                    <a:pt x="4728" y="2097"/>
                  </a:lnTo>
                  <a:lnTo>
                    <a:pt x="5139" y="2015"/>
                  </a:lnTo>
                  <a:lnTo>
                    <a:pt x="5509" y="1892"/>
                  </a:lnTo>
                  <a:lnTo>
                    <a:pt x="5838" y="1768"/>
                  </a:lnTo>
                  <a:lnTo>
                    <a:pt x="6167" y="1604"/>
                  </a:lnTo>
                  <a:lnTo>
                    <a:pt x="6743" y="1275"/>
                  </a:lnTo>
                  <a:lnTo>
                    <a:pt x="7195" y="946"/>
                  </a:lnTo>
                  <a:lnTo>
                    <a:pt x="7565" y="576"/>
                  </a:lnTo>
                  <a:lnTo>
                    <a:pt x="7812" y="247"/>
                  </a:lnTo>
                  <a:lnTo>
                    <a:pt x="8017" y="1"/>
                  </a:lnTo>
                  <a:close/>
                </a:path>
              </a:pathLst>
            </a:custGeom>
            <a:solidFill>
              <a:srgbClr val="EB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3076700" y="1709000"/>
              <a:ext cx="257975" cy="111025"/>
            </a:xfrm>
            <a:custGeom>
              <a:avLst/>
              <a:gdLst/>
              <a:ahLst/>
              <a:cxnLst/>
              <a:rect l="l" t="t" r="r" b="b"/>
              <a:pathLst>
                <a:path w="10319" h="4441" extrusionOk="0">
                  <a:moveTo>
                    <a:pt x="7647" y="1"/>
                  </a:moveTo>
                  <a:lnTo>
                    <a:pt x="7441" y="288"/>
                  </a:lnTo>
                  <a:lnTo>
                    <a:pt x="7195" y="617"/>
                  </a:lnTo>
                  <a:lnTo>
                    <a:pt x="6825" y="987"/>
                  </a:lnTo>
                  <a:lnTo>
                    <a:pt x="6331" y="1357"/>
                  </a:lnTo>
                  <a:lnTo>
                    <a:pt x="5756" y="1686"/>
                  </a:lnTo>
                  <a:lnTo>
                    <a:pt x="5427" y="1850"/>
                  </a:lnTo>
                  <a:lnTo>
                    <a:pt x="5016" y="1974"/>
                  </a:lnTo>
                  <a:lnTo>
                    <a:pt x="4605" y="2097"/>
                  </a:lnTo>
                  <a:lnTo>
                    <a:pt x="4153" y="2220"/>
                  </a:lnTo>
                  <a:lnTo>
                    <a:pt x="3659" y="2303"/>
                  </a:lnTo>
                  <a:lnTo>
                    <a:pt x="3125" y="2385"/>
                  </a:lnTo>
                  <a:lnTo>
                    <a:pt x="2590" y="2467"/>
                  </a:lnTo>
                  <a:lnTo>
                    <a:pt x="2056" y="2549"/>
                  </a:lnTo>
                  <a:lnTo>
                    <a:pt x="1604" y="2673"/>
                  </a:lnTo>
                  <a:lnTo>
                    <a:pt x="1193" y="2755"/>
                  </a:lnTo>
                  <a:lnTo>
                    <a:pt x="823" y="2919"/>
                  </a:lnTo>
                  <a:lnTo>
                    <a:pt x="494" y="3043"/>
                  </a:lnTo>
                  <a:lnTo>
                    <a:pt x="1" y="3330"/>
                  </a:lnTo>
                  <a:lnTo>
                    <a:pt x="329" y="4440"/>
                  </a:lnTo>
                  <a:lnTo>
                    <a:pt x="658" y="4194"/>
                  </a:lnTo>
                  <a:lnTo>
                    <a:pt x="1069" y="3906"/>
                  </a:lnTo>
                  <a:lnTo>
                    <a:pt x="1563" y="3700"/>
                  </a:lnTo>
                  <a:lnTo>
                    <a:pt x="2097" y="3495"/>
                  </a:lnTo>
                  <a:lnTo>
                    <a:pt x="2755" y="3289"/>
                  </a:lnTo>
                  <a:lnTo>
                    <a:pt x="3495" y="3166"/>
                  </a:lnTo>
                  <a:lnTo>
                    <a:pt x="4317" y="3125"/>
                  </a:lnTo>
                  <a:lnTo>
                    <a:pt x="6249" y="3125"/>
                  </a:lnTo>
                  <a:lnTo>
                    <a:pt x="7112" y="3084"/>
                  </a:lnTo>
                  <a:lnTo>
                    <a:pt x="7894" y="3002"/>
                  </a:lnTo>
                  <a:lnTo>
                    <a:pt x="8551" y="2878"/>
                  </a:lnTo>
                  <a:lnTo>
                    <a:pt x="9127" y="2714"/>
                  </a:lnTo>
                  <a:lnTo>
                    <a:pt x="9620" y="2549"/>
                  </a:lnTo>
                  <a:lnTo>
                    <a:pt x="10031" y="2344"/>
                  </a:lnTo>
                  <a:lnTo>
                    <a:pt x="10319" y="2179"/>
                  </a:lnTo>
                  <a:lnTo>
                    <a:pt x="9661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3101375" y="1871375"/>
              <a:ext cx="359725" cy="15450"/>
            </a:xfrm>
            <a:custGeom>
              <a:avLst/>
              <a:gdLst/>
              <a:ahLst/>
              <a:cxnLst/>
              <a:rect l="l" t="t" r="r" b="b"/>
              <a:pathLst>
                <a:path w="14389" h="618" extrusionOk="0">
                  <a:moveTo>
                    <a:pt x="329" y="1"/>
                  </a:moveTo>
                  <a:lnTo>
                    <a:pt x="206" y="42"/>
                  </a:lnTo>
                  <a:lnTo>
                    <a:pt x="82" y="83"/>
                  </a:lnTo>
                  <a:lnTo>
                    <a:pt x="41" y="206"/>
                  </a:lnTo>
                  <a:lnTo>
                    <a:pt x="0" y="330"/>
                  </a:lnTo>
                  <a:lnTo>
                    <a:pt x="0" y="453"/>
                  </a:lnTo>
                  <a:lnTo>
                    <a:pt x="41" y="535"/>
                  </a:lnTo>
                  <a:lnTo>
                    <a:pt x="165" y="617"/>
                  </a:lnTo>
                  <a:lnTo>
                    <a:pt x="14183" y="617"/>
                  </a:lnTo>
                  <a:lnTo>
                    <a:pt x="14306" y="535"/>
                  </a:lnTo>
                  <a:lnTo>
                    <a:pt x="14388" y="453"/>
                  </a:lnTo>
                  <a:lnTo>
                    <a:pt x="14388" y="330"/>
                  </a:lnTo>
                  <a:lnTo>
                    <a:pt x="14388" y="206"/>
                  </a:lnTo>
                  <a:lnTo>
                    <a:pt x="14347" y="83"/>
                  </a:lnTo>
                  <a:lnTo>
                    <a:pt x="14265" y="42"/>
                  </a:lnTo>
                  <a:lnTo>
                    <a:pt x="14142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2801275" y="1963875"/>
              <a:ext cx="1052425" cy="48325"/>
            </a:xfrm>
            <a:custGeom>
              <a:avLst/>
              <a:gdLst/>
              <a:ahLst/>
              <a:cxnLst/>
              <a:rect l="l" t="t" r="r" b="b"/>
              <a:pathLst>
                <a:path w="42097" h="1933" extrusionOk="0">
                  <a:moveTo>
                    <a:pt x="0" y="1"/>
                  </a:moveTo>
                  <a:lnTo>
                    <a:pt x="0" y="1933"/>
                  </a:lnTo>
                  <a:lnTo>
                    <a:pt x="42096" y="1933"/>
                  </a:lnTo>
                  <a:lnTo>
                    <a:pt x="42096" y="1"/>
                  </a:lnTo>
                  <a:close/>
                </a:path>
              </a:pathLst>
            </a:custGeom>
            <a:solidFill>
              <a:srgbClr val="382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3287375" y="2162225"/>
              <a:ext cx="340225" cy="44225"/>
            </a:xfrm>
            <a:custGeom>
              <a:avLst/>
              <a:gdLst/>
              <a:ahLst/>
              <a:cxnLst/>
              <a:rect l="l" t="t" r="r" b="b"/>
              <a:pathLst>
                <a:path w="13609" h="1769" extrusionOk="0">
                  <a:moveTo>
                    <a:pt x="905" y="1"/>
                  </a:moveTo>
                  <a:lnTo>
                    <a:pt x="741" y="42"/>
                  </a:lnTo>
                  <a:lnTo>
                    <a:pt x="577" y="83"/>
                  </a:lnTo>
                  <a:lnTo>
                    <a:pt x="412" y="165"/>
                  </a:lnTo>
                  <a:lnTo>
                    <a:pt x="289" y="247"/>
                  </a:lnTo>
                  <a:lnTo>
                    <a:pt x="165" y="412"/>
                  </a:lnTo>
                  <a:lnTo>
                    <a:pt x="83" y="535"/>
                  </a:lnTo>
                  <a:lnTo>
                    <a:pt x="42" y="700"/>
                  </a:lnTo>
                  <a:lnTo>
                    <a:pt x="1" y="905"/>
                  </a:lnTo>
                  <a:lnTo>
                    <a:pt x="42" y="1070"/>
                  </a:lnTo>
                  <a:lnTo>
                    <a:pt x="83" y="1234"/>
                  </a:lnTo>
                  <a:lnTo>
                    <a:pt x="165" y="1398"/>
                  </a:lnTo>
                  <a:lnTo>
                    <a:pt x="289" y="1522"/>
                  </a:lnTo>
                  <a:lnTo>
                    <a:pt x="412" y="1645"/>
                  </a:lnTo>
                  <a:lnTo>
                    <a:pt x="577" y="1727"/>
                  </a:lnTo>
                  <a:lnTo>
                    <a:pt x="741" y="1768"/>
                  </a:lnTo>
                  <a:lnTo>
                    <a:pt x="12868" y="1768"/>
                  </a:lnTo>
                  <a:lnTo>
                    <a:pt x="13033" y="1727"/>
                  </a:lnTo>
                  <a:lnTo>
                    <a:pt x="13197" y="1645"/>
                  </a:lnTo>
                  <a:lnTo>
                    <a:pt x="13320" y="1522"/>
                  </a:lnTo>
                  <a:lnTo>
                    <a:pt x="13444" y="1398"/>
                  </a:lnTo>
                  <a:lnTo>
                    <a:pt x="13526" y="1234"/>
                  </a:lnTo>
                  <a:lnTo>
                    <a:pt x="13567" y="1070"/>
                  </a:lnTo>
                  <a:lnTo>
                    <a:pt x="13608" y="905"/>
                  </a:lnTo>
                  <a:lnTo>
                    <a:pt x="13567" y="700"/>
                  </a:lnTo>
                  <a:lnTo>
                    <a:pt x="13526" y="535"/>
                  </a:lnTo>
                  <a:lnTo>
                    <a:pt x="13444" y="412"/>
                  </a:lnTo>
                  <a:lnTo>
                    <a:pt x="13320" y="247"/>
                  </a:lnTo>
                  <a:lnTo>
                    <a:pt x="13197" y="165"/>
                  </a:lnTo>
                  <a:lnTo>
                    <a:pt x="13033" y="83"/>
                  </a:lnTo>
                  <a:lnTo>
                    <a:pt x="12868" y="42"/>
                  </a:lnTo>
                  <a:lnTo>
                    <a:pt x="127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3434350" y="2162225"/>
              <a:ext cx="340200" cy="44225"/>
            </a:xfrm>
            <a:custGeom>
              <a:avLst/>
              <a:gdLst/>
              <a:ahLst/>
              <a:cxnLst/>
              <a:rect l="l" t="t" r="r" b="b"/>
              <a:pathLst>
                <a:path w="13608" h="1769" extrusionOk="0">
                  <a:moveTo>
                    <a:pt x="905" y="1"/>
                  </a:moveTo>
                  <a:lnTo>
                    <a:pt x="741" y="42"/>
                  </a:lnTo>
                  <a:lnTo>
                    <a:pt x="535" y="83"/>
                  </a:lnTo>
                  <a:lnTo>
                    <a:pt x="412" y="165"/>
                  </a:lnTo>
                  <a:lnTo>
                    <a:pt x="288" y="247"/>
                  </a:lnTo>
                  <a:lnTo>
                    <a:pt x="165" y="412"/>
                  </a:lnTo>
                  <a:lnTo>
                    <a:pt x="83" y="535"/>
                  </a:lnTo>
                  <a:lnTo>
                    <a:pt x="42" y="700"/>
                  </a:lnTo>
                  <a:lnTo>
                    <a:pt x="1" y="905"/>
                  </a:lnTo>
                  <a:lnTo>
                    <a:pt x="42" y="1070"/>
                  </a:lnTo>
                  <a:lnTo>
                    <a:pt x="83" y="1234"/>
                  </a:lnTo>
                  <a:lnTo>
                    <a:pt x="165" y="1398"/>
                  </a:lnTo>
                  <a:lnTo>
                    <a:pt x="288" y="1522"/>
                  </a:lnTo>
                  <a:lnTo>
                    <a:pt x="412" y="1645"/>
                  </a:lnTo>
                  <a:lnTo>
                    <a:pt x="535" y="1727"/>
                  </a:lnTo>
                  <a:lnTo>
                    <a:pt x="741" y="1768"/>
                  </a:lnTo>
                  <a:lnTo>
                    <a:pt x="12868" y="1768"/>
                  </a:lnTo>
                  <a:lnTo>
                    <a:pt x="13032" y="1727"/>
                  </a:lnTo>
                  <a:lnTo>
                    <a:pt x="13197" y="1645"/>
                  </a:lnTo>
                  <a:lnTo>
                    <a:pt x="13320" y="1522"/>
                  </a:lnTo>
                  <a:lnTo>
                    <a:pt x="13443" y="1398"/>
                  </a:lnTo>
                  <a:lnTo>
                    <a:pt x="13526" y="1234"/>
                  </a:lnTo>
                  <a:lnTo>
                    <a:pt x="13567" y="1070"/>
                  </a:lnTo>
                  <a:lnTo>
                    <a:pt x="13608" y="905"/>
                  </a:lnTo>
                  <a:lnTo>
                    <a:pt x="13567" y="700"/>
                  </a:lnTo>
                  <a:lnTo>
                    <a:pt x="13526" y="535"/>
                  </a:lnTo>
                  <a:lnTo>
                    <a:pt x="13443" y="412"/>
                  </a:lnTo>
                  <a:lnTo>
                    <a:pt x="13320" y="247"/>
                  </a:lnTo>
                  <a:lnTo>
                    <a:pt x="13197" y="165"/>
                  </a:lnTo>
                  <a:lnTo>
                    <a:pt x="13032" y="83"/>
                  </a:lnTo>
                  <a:lnTo>
                    <a:pt x="12868" y="42"/>
                  </a:lnTo>
                  <a:lnTo>
                    <a:pt x="12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3458000" y="1737775"/>
              <a:ext cx="316550" cy="424475"/>
            </a:xfrm>
            <a:custGeom>
              <a:avLst/>
              <a:gdLst/>
              <a:ahLst/>
              <a:cxnLst/>
              <a:rect l="l" t="t" r="r" b="b"/>
              <a:pathLst>
                <a:path w="12662" h="16979" extrusionOk="0">
                  <a:moveTo>
                    <a:pt x="6331" y="1"/>
                  </a:moveTo>
                  <a:lnTo>
                    <a:pt x="5673" y="42"/>
                  </a:lnTo>
                  <a:lnTo>
                    <a:pt x="5057" y="124"/>
                  </a:lnTo>
                  <a:lnTo>
                    <a:pt x="4440" y="288"/>
                  </a:lnTo>
                  <a:lnTo>
                    <a:pt x="3864" y="494"/>
                  </a:lnTo>
                  <a:lnTo>
                    <a:pt x="3289" y="782"/>
                  </a:lnTo>
                  <a:lnTo>
                    <a:pt x="2754" y="1111"/>
                  </a:lnTo>
                  <a:lnTo>
                    <a:pt x="2302" y="1439"/>
                  </a:lnTo>
                  <a:lnTo>
                    <a:pt x="1850" y="1851"/>
                  </a:lnTo>
                  <a:lnTo>
                    <a:pt x="1439" y="2303"/>
                  </a:lnTo>
                  <a:lnTo>
                    <a:pt x="1069" y="2796"/>
                  </a:lnTo>
                  <a:lnTo>
                    <a:pt x="740" y="3330"/>
                  </a:lnTo>
                  <a:lnTo>
                    <a:pt x="493" y="3865"/>
                  </a:lnTo>
                  <a:lnTo>
                    <a:pt x="247" y="4482"/>
                  </a:lnTo>
                  <a:lnTo>
                    <a:pt x="123" y="5057"/>
                  </a:lnTo>
                  <a:lnTo>
                    <a:pt x="0" y="5715"/>
                  </a:lnTo>
                  <a:lnTo>
                    <a:pt x="0" y="6331"/>
                  </a:lnTo>
                  <a:lnTo>
                    <a:pt x="0" y="15828"/>
                  </a:lnTo>
                  <a:lnTo>
                    <a:pt x="0" y="16074"/>
                  </a:lnTo>
                  <a:lnTo>
                    <a:pt x="82" y="16280"/>
                  </a:lnTo>
                  <a:lnTo>
                    <a:pt x="165" y="16485"/>
                  </a:lnTo>
                  <a:lnTo>
                    <a:pt x="329" y="16650"/>
                  </a:lnTo>
                  <a:lnTo>
                    <a:pt x="493" y="16773"/>
                  </a:lnTo>
                  <a:lnTo>
                    <a:pt x="699" y="16896"/>
                  </a:lnTo>
                  <a:lnTo>
                    <a:pt x="905" y="16979"/>
                  </a:lnTo>
                  <a:lnTo>
                    <a:pt x="11716" y="16979"/>
                  </a:lnTo>
                  <a:lnTo>
                    <a:pt x="11922" y="16896"/>
                  </a:lnTo>
                  <a:lnTo>
                    <a:pt x="12127" y="16773"/>
                  </a:lnTo>
                  <a:lnTo>
                    <a:pt x="12292" y="16650"/>
                  </a:lnTo>
                  <a:lnTo>
                    <a:pt x="12456" y="16485"/>
                  </a:lnTo>
                  <a:lnTo>
                    <a:pt x="12538" y="16280"/>
                  </a:lnTo>
                  <a:lnTo>
                    <a:pt x="12621" y="16074"/>
                  </a:lnTo>
                  <a:lnTo>
                    <a:pt x="12662" y="15828"/>
                  </a:lnTo>
                  <a:lnTo>
                    <a:pt x="12662" y="6331"/>
                  </a:lnTo>
                  <a:lnTo>
                    <a:pt x="12621" y="5715"/>
                  </a:lnTo>
                  <a:lnTo>
                    <a:pt x="12497" y="5057"/>
                  </a:lnTo>
                  <a:lnTo>
                    <a:pt x="12374" y="4482"/>
                  </a:lnTo>
                  <a:lnTo>
                    <a:pt x="12127" y="3865"/>
                  </a:lnTo>
                  <a:lnTo>
                    <a:pt x="11881" y="3330"/>
                  </a:lnTo>
                  <a:lnTo>
                    <a:pt x="11552" y="2796"/>
                  </a:lnTo>
                  <a:lnTo>
                    <a:pt x="11182" y="2303"/>
                  </a:lnTo>
                  <a:lnTo>
                    <a:pt x="10771" y="1851"/>
                  </a:lnTo>
                  <a:lnTo>
                    <a:pt x="10360" y="1439"/>
                  </a:lnTo>
                  <a:lnTo>
                    <a:pt x="9866" y="1111"/>
                  </a:lnTo>
                  <a:lnTo>
                    <a:pt x="9332" y="782"/>
                  </a:lnTo>
                  <a:lnTo>
                    <a:pt x="8756" y="494"/>
                  </a:lnTo>
                  <a:lnTo>
                    <a:pt x="8181" y="288"/>
                  </a:lnTo>
                  <a:lnTo>
                    <a:pt x="7605" y="124"/>
                  </a:lnTo>
                  <a:lnTo>
                    <a:pt x="6948" y="42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3562825" y="2206425"/>
              <a:ext cx="23650" cy="236400"/>
            </a:xfrm>
            <a:custGeom>
              <a:avLst/>
              <a:gdLst/>
              <a:ahLst/>
              <a:cxnLst/>
              <a:rect l="l" t="t" r="r" b="b"/>
              <a:pathLst>
                <a:path w="946" h="9456" extrusionOk="0">
                  <a:moveTo>
                    <a:pt x="0" y="0"/>
                  </a:moveTo>
                  <a:lnTo>
                    <a:pt x="0" y="9455"/>
                  </a:lnTo>
                  <a:lnTo>
                    <a:pt x="946" y="9455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3396325" y="2440750"/>
              <a:ext cx="356650" cy="86350"/>
            </a:xfrm>
            <a:custGeom>
              <a:avLst/>
              <a:gdLst/>
              <a:ahLst/>
              <a:cxnLst/>
              <a:rect l="l" t="t" r="r" b="b"/>
              <a:pathLst>
                <a:path w="14266" h="3454" extrusionOk="0">
                  <a:moveTo>
                    <a:pt x="7154" y="0"/>
                  </a:moveTo>
                  <a:lnTo>
                    <a:pt x="5879" y="41"/>
                  </a:lnTo>
                  <a:lnTo>
                    <a:pt x="4810" y="165"/>
                  </a:lnTo>
                  <a:lnTo>
                    <a:pt x="3865" y="329"/>
                  </a:lnTo>
                  <a:lnTo>
                    <a:pt x="3043" y="535"/>
                  </a:lnTo>
                  <a:lnTo>
                    <a:pt x="2385" y="781"/>
                  </a:lnTo>
                  <a:lnTo>
                    <a:pt x="1809" y="1069"/>
                  </a:lnTo>
                  <a:lnTo>
                    <a:pt x="1316" y="1398"/>
                  </a:lnTo>
                  <a:lnTo>
                    <a:pt x="946" y="1686"/>
                  </a:lnTo>
                  <a:lnTo>
                    <a:pt x="658" y="2015"/>
                  </a:lnTo>
                  <a:lnTo>
                    <a:pt x="412" y="2302"/>
                  </a:lnTo>
                  <a:lnTo>
                    <a:pt x="247" y="2590"/>
                  </a:lnTo>
                  <a:lnTo>
                    <a:pt x="124" y="2878"/>
                  </a:lnTo>
                  <a:lnTo>
                    <a:pt x="42" y="3248"/>
                  </a:lnTo>
                  <a:lnTo>
                    <a:pt x="1" y="3412"/>
                  </a:lnTo>
                  <a:lnTo>
                    <a:pt x="42" y="3453"/>
                  </a:lnTo>
                  <a:lnTo>
                    <a:pt x="124" y="3453"/>
                  </a:lnTo>
                  <a:lnTo>
                    <a:pt x="124" y="3412"/>
                  </a:lnTo>
                  <a:lnTo>
                    <a:pt x="165" y="3248"/>
                  </a:lnTo>
                  <a:lnTo>
                    <a:pt x="247" y="2878"/>
                  </a:lnTo>
                  <a:lnTo>
                    <a:pt x="371" y="2631"/>
                  </a:lnTo>
                  <a:lnTo>
                    <a:pt x="494" y="2385"/>
                  </a:lnTo>
                  <a:lnTo>
                    <a:pt x="741" y="2097"/>
                  </a:lnTo>
                  <a:lnTo>
                    <a:pt x="1028" y="1768"/>
                  </a:lnTo>
                  <a:lnTo>
                    <a:pt x="1357" y="1480"/>
                  </a:lnTo>
                  <a:lnTo>
                    <a:pt x="1809" y="1192"/>
                  </a:lnTo>
                  <a:lnTo>
                    <a:pt x="2344" y="946"/>
                  </a:lnTo>
                  <a:lnTo>
                    <a:pt x="3002" y="658"/>
                  </a:lnTo>
                  <a:lnTo>
                    <a:pt x="3824" y="452"/>
                  </a:lnTo>
                  <a:lnTo>
                    <a:pt x="4769" y="288"/>
                  </a:lnTo>
                  <a:lnTo>
                    <a:pt x="5879" y="165"/>
                  </a:lnTo>
                  <a:lnTo>
                    <a:pt x="7154" y="124"/>
                  </a:lnTo>
                  <a:lnTo>
                    <a:pt x="8346" y="165"/>
                  </a:lnTo>
                  <a:lnTo>
                    <a:pt x="9415" y="288"/>
                  </a:lnTo>
                  <a:lnTo>
                    <a:pt x="10360" y="452"/>
                  </a:lnTo>
                  <a:lnTo>
                    <a:pt x="11141" y="658"/>
                  </a:lnTo>
                  <a:lnTo>
                    <a:pt x="11799" y="905"/>
                  </a:lnTo>
                  <a:lnTo>
                    <a:pt x="12374" y="1151"/>
                  </a:lnTo>
                  <a:lnTo>
                    <a:pt x="12868" y="1439"/>
                  </a:lnTo>
                  <a:lnTo>
                    <a:pt x="13238" y="1768"/>
                  </a:lnTo>
                  <a:lnTo>
                    <a:pt x="13525" y="2056"/>
                  </a:lnTo>
                  <a:lnTo>
                    <a:pt x="13731" y="2343"/>
                  </a:lnTo>
                  <a:lnTo>
                    <a:pt x="13895" y="2631"/>
                  </a:lnTo>
                  <a:lnTo>
                    <a:pt x="14019" y="2878"/>
                  </a:lnTo>
                  <a:lnTo>
                    <a:pt x="14101" y="3248"/>
                  </a:lnTo>
                  <a:lnTo>
                    <a:pt x="14142" y="3412"/>
                  </a:lnTo>
                  <a:lnTo>
                    <a:pt x="14142" y="3453"/>
                  </a:lnTo>
                  <a:lnTo>
                    <a:pt x="14224" y="3453"/>
                  </a:lnTo>
                  <a:lnTo>
                    <a:pt x="14265" y="3412"/>
                  </a:lnTo>
                  <a:lnTo>
                    <a:pt x="14224" y="3248"/>
                  </a:lnTo>
                  <a:lnTo>
                    <a:pt x="14142" y="2878"/>
                  </a:lnTo>
                  <a:lnTo>
                    <a:pt x="14019" y="2590"/>
                  </a:lnTo>
                  <a:lnTo>
                    <a:pt x="13854" y="2302"/>
                  </a:lnTo>
                  <a:lnTo>
                    <a:pt x="13649" y="2015"/>
                  </a:lnTo>
                  <a:lnTo>
                    <a:pt x="13361" y="1686"/>
                  </a:lnTo>
                  <a:lnTo>
                    <a:pt x="13073" y="1439"/>
                  </a:lnTo>
                  <a:lnTo>
                    <a:pt x="12744" y="1234"/>
                  </a:lnTo>
                  <a:lnTo>
                    <a:pt x="12416" y="1028"/>
                  </a:lnTo>
                  <a:lnTo>
                    <a:pt x="12046" y="864"/>
                  </a:lnTo>
                  <a:lnTo>
                    <a:pt x="11264" y="535"/>
                  </a:lnTo>
                  <a:lnTo>
                    <a:pt x="10442" y="329"/>
                  </a:lnTo>
                  <a:lnTo>
                    <a:pt x="9620" y="165"/>
                  </a:lnTo>
                  <a:lnTo>
                    <a:pt x="8757" y="82"/>
                  </a:lnTo>
                  <a:lnTo>
                    <a:pt x="7935" y="41"/>
                  </a:lnTo>
                  <a:lnTo>
                    <a:pt x="7154" y="0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3573100" y="2422250"/>
              <a:ext cx="3100" cy="104850"/>
            </a:xfrm>
            <a:custGeom>
              <a:avLst/>
              <a:gdLst/>
              <a:ahLst/>
              <a:cxnLst/>
              <a:rect l="l" t="t" r="r" b="b"/>
              <a:pathLst>
                <a:path w="124" h="4194" extrusionOk="0">
                  <a:moveTo>
                    <a:pt x="41" y="0"/>
                  </a:moveTo>
                  <a:lnTo>
                    <a:pt x="0" y="41"/>
                  </a:lnTo>
                  <a:lnTo>
                    <a:pt x="0" y="4152"/>
                  </a:lnTo>
                  <a:lnTo>
                    <a:pt x="41" y="4193"/>
                  </a:lnTo>
                  <a:lnTo>
                    <a:pt x="124" y="4193"/>
                  </a:lnTo>
                  <a:lnTo>
                    <a:pt x="124" y="4152"/>
                  </a:lnTo>
                  <a:lnTo>
                    <a:pt x="124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3379875" y="2513725"/>
              <a:ext cx="37025" cy="35975"/>
            </a:xfrm>
            <a:custGeom>
              <a:avLst/>
              <a:gdLst/>
              <a:ahLst/>
              <a:cxnLst/>
              <a:rect l="l" t="t" r="r" b="b"/>
              <a:pathLst>
                <a:path w="1481" h="1439" extrusionOk="0">
                  <a:moveTo>
                    <a:pt x="576" y="0"/>
                  </a:moveTo>
                  <a:lnTo>
                    <a:pt x="453" y="41"/>
                  </a:lnTo>
                  <a:lnTo>
                    <a:pt x="330" y="123"/>
                  </a:lnTo>
                  <a:lnTo>
                    <a:pt x="206" y="206"/>
                  </a:lnTo>
                  <a:lnTo>
                    <a:pt x="124" y="288"/>
                  </a:lnTo>
                  <a:lnTo>
                    <a:pt x="83" y="411"/>
                  </a:lnTo>
                  <a:lnTo>
                    <a:pt x="42" y="576"/>
                  </a:lnTo>
                  <a:lnTo>
                    <a:pt x="1" y="699"/>
                  </a:lnTo>
                  <a:lnTo>
                    <a:pt x="42" y="863"/>
                  </a:lnTo>
                  <a:lnTo>
                    <a:pt x="83" y="987"/>
                  </a:lnTo>
                  <a:lnTo>
                    <a:pt x="124" y="1110"/>
                  </a:lnTo>
                  <a:lnTo>
                    <a:pt x="206" y="1233"/>
                  </a:lnTo>
                  <a:lnTo>
                    <a:pt x="330" y="1315"/>
                  </a:lnTo>
                  <a:lnTo>
                    <a:pt x="453" y="1398"/>
                  </a:lnTo>
                  <a:lnTo>
                    <a:pt x="576" y="1439"/>
                  </a:lnTo>
                  <a:lnTo>
                    <a:pt x="864" y="1439"/>
                  </a:lnTo>
                  <a:lnTo>
                    <a:pt x="1029" y="1398"/>
                  </a:lnTo>
                  <a:lnTo>
                    <a:pt x="1152" y="1315"/>
                  </a:lnTo>
                  <a:lnTo>
                    <a:pt x="1234" y="1233"/>
                  </a:lnTo>
                  <a:lnTo>
                    <a:pt x="1357" y="1110"/>
                  </a:lnTo>
                  <a:lnTo>
                    <a:pt x="1399" y="987"/>
                  </a:lnTo>
                  <a:lnTo>
                    <a:pt x="1440" y="863"/>
                  </a:lnTo>
                  <a:lnTo>
                    <a:pt x="1481" y="699"/>
                  </a:lnTo>
                  <a:lnTo>
                    <a:pt x="1440" y="576"/>
                  </a:lnTo>
                  <a:lnTo>
                    <a:pt x="1399" y="411"/>
                  </a:lnTo>
                  <a:lnTo>
                    <a:pt x="1357" y="288"/>
                  </a:lnTo>
                  <a:lnTo>
                    <a:pt x="1234" y="206"/>
                  </a:lnTo>
                  <a:lnTo>
                    <a:pt x="1152" y="123"/>
                  </a:lnTo>
                  <a:lnTo>
                    <a:pt x="1029" y="41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8"/>
            <p:cNvSpPr/>
            <p:nvPr/>
          </p:nvSpPr>
          <p:spPr>
            <a:xfrm>
              <a:off x="3556650" y="2513725"/>
              <a:ext cx="36000" cy="35975"/>
            </a:xfrm>
            <a:custGeom>
              <a:avLst/>
              <a:gdLst/>
              <a:ahLst/>
              <a:cxnLst/>
              <a:rect l="l" t="t" r="r" b="b"/>
              <a:pathLst>
                <a:path w="1440" h="1439" extrusionOk="0">
                  <a:moveTo>
                    <a:pt x="576" y="0"/>
                  </a:moveTo>
                  <a:lnTo>
                    <a:pt x="453" y="41"/>
                  </a:lnTo>
                  <a:lnTo>
                    <a:pt x="329" y="123"/>
                  </a:lnTo>
                  <a:lnTo>
                    <a:pt x="206" y="206"/>
                  </a:lnTo>
                  <a:lnTo>
                    <a:pt x="124" y="288"/>
                  </a:lnTo>
                  <a:lnTo>
                    <a:pt x="42" y="411"/>
                  </a:lnTo>
                  <a:lnTo>
                    <a:pt x="1" y="576"/>
                  </a:lnTo>
                  <a:lnTo>
                    <a:pt x="1" y="699"/>
                  </a:lnTo>
                  <a:lnTo>
                    <a:pt x="1" y="863"/>
                  </a:lnTo>
                  <a:lnTo>
                    <a:pt x="42" y="987"/>
                  </a:lnTo>
                  <a:lnTo>
                    <a:pt x="124" y="1110"/>
                  </a:lnTo>
                  <a:lnTo>
                    <a:pt x="206" y="1233"/>
                  </a:lnTo>
                  <a:lnTo>
                    <a:pt x="329" y="1315"/>
                  </a:lnTo>
                  <a:lnTo>
                    <a:pt x="453" y="1398"/>
                  </a:lnTo>
                  <a:lnTo>
                    <a:pt x="576" y="1439"/>
                  </a:lnTo>
                  <a:lnTo>
                    <a:pt x="864" y="1439"/>
                  </a:lnTo>
                  <a:lnTo>
                    <a:pt x="987" y="1398"/>
                  </a:lnTo>
                  <a:lnTo>
                    <a:pt x="1111" y="1315"/>
                  </a:lnTo>
                  <a:lnTo>
                    <a:pt x="1234" y="1233"/>
                  </a:lnTo>
                  <a:lnTo>
                    <a:pt x="1316" y="1110"/>
                  </a:lnTo>
                  <a:lnTo>
                    <a:pt x="1398" y="987"/>
                  </a:lnTo>
                  <a:lnTo>
                    <a:pt x="1439" y="863"/>
                  </a:lnTo>
                  <a:lnTo>
                    <a:pt x="1439" y="699"/>
                  </a:lnTo>
                  <a:lnTo>
                    <a:pt x="1439" y="576"/>
                  </a:lnTo>
                  <a:lnTo>
                    <a:pt x="1398" y="411"/>
                  </a:lnTo>
                  <a:lnTo>
                    <a:pt x="1316" y="288"/>
                  </a:lnTo>
                  <a:lnTo>
                    <a:pt x="1234" y="206"/>
                  </a:lnTo>
                  <a:lnTo>
                    <a:pt x="1111" y="123"/>
                  </a:lnTo>
                  <a:lnTo>
                    <a:pt x="987" y="41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3733425" y="2513725"/>
              <a:ext cx="36000" cy="35975"/>
            </a:xfrm>
            <a:custGeom>
              <a:avLst/>
              <a:gdLst/>
              <a:ahLst/>
              <a:cxnLst/>
              <a:rect l="l" t="t" r="r" b="b"/>
              <a:pathLst>
                <a:path w="1440" h="1439" extrusionOk="0">
                  <a:moveTo>
                    <a:pt x="576" y="0"/>
                  </a:moveTo>
                  <a:lnTo>
                    <a:pt x="411" y="41"/>
                  </a:lnTo>
                  <a:lnTo>
                    <a:pt x="288" y="123"/>
                  </a:lnTo>
                  <a:lnTo>
                    <a:pt x="206" y="206"/>
                  </a:lnTo>
                  <a:lnTo>
                    <a:pt x="124" y="288"/>
                  </a:lnTo>
                  <a:lnTo>
                    <a:pt x="41" y="411"/>
                  </a:lnTo>
                  <a:lnTo>
                    <a:pt x="0" y="576"/>
                  </a:lnTo>
                  <a:lnTo>
                    <a:pt x="0" y="699"/>
                  </a:lnTo>
                  <a:lnTo>
                    <a:pt x="0" y="863"/>
                  </a:lnTo>
                  <a:lnTo>
                    <a:pt x="41" y="987"/>
                  </a:lnTo>
                  <a:lnTo>
                    <a:pt x="124" y="1110"/>
                  </a:lnTo>
                  <a:lnTo>
                    <a:pt x="206" y="1233"/>
                  </a:lnTo>
                  <a:lnTo>
                    <a:pt x="288" y="1315"/>
                  </a:lnTo>
                  <a:lnTo>
                    <a:pt x="411" y="1398"/>
                  </a:lnTo>
                  <a:lnTo>
                    <a:pt x="576" y="1439"/>
                  </a:lnTo>
                  <a:lnTo>
                    <a:pt x="864" y="1439"/>
                  </a:lnTo>
                  <a:lnTo>
                    <a:pt x="987" y="1398"/>
                  </a:lnTo>
                  <a:lnTo>
                    <a:pt x="1110" y="1315"/>
                  </a:lnTo>
                  <a:lnTo>
                    <a:pt x="1234" y="1233"/>
                  </a:lnTo>
                  <a:lnTo>
                    <a:pt x="1316" y="1110"/>
                  </a:lnTo>
                  <a:lnTo>
                    <a:pt x="1398" y="987"/>
                  </a:lnTo>
                  <a:lnTo>
                    <a:pt x="1439" y="863"/>
                  </a:lnTo>
                  <a:lnTo>
                    <a:pt x="1439" y="699"/>
                  </a:lnTo>
                  <a:lnTo>
                    <a:pt x="1439" y="576"/>
                  </a:lnTo>
                  <a:lnTo>
                    <a:pt x="1398" y="411"/>
                  </a:lnTo>
                  <a:lnTo>
                    <a:pt x="1316" y="288"/>
                  </a:lnTo>
                  <a:lnTo>
                    <a:pt x="1234" y="206"/>
                  </a:lnTo>
                  <a:lnTo>
                    <a:pt x="1110" y="123"/>
                  </a:lnTo>
                  <a:lnTo>
                    <a:pt x="987" y="41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3486775" y="2243425"/>
              <a:ext cx="89425" cy="3100"/>
            </a:xfrm>
            <a:custGeom>
              <a:avLst/>
              <a:gdLst/>
              <a:ahLst/>
              <a:cxnLst/>
              <a:rect l="l" t="t" r="r" b="b"/>
              <a:pathLst>
                <a:path w="3577" h="124" extrusionOk="0">
                  <a:moveTo>
                    <a:pt x="41" y="0"/>
                  </a:moveTo>
                  <a:lnTo>
                    <a:pt x="0" y="41"/>
                  </a:lnTo>
                  <a:lnTo>
                    <a:pt x="41" y="83"/>
                  </a:lnTo>
                  <a:lnTo>
                    <a:pt x="82" y="124"/>
                  </a:lnTo>
                  <a:lnTo>
                    <a:pt x="3536" y="124"/>
                  </a:lnTo>
                  <a:lnTo>
                    <a:pt x="3577" y="83"/>
                  </a:lnTo>
                  <a:lnTo>
                    <a:pt x="3577" y="41"/>
                  </a:lnTo>
                  <a:lnTo>
                    <a:pt x="3577" y="0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3458000" y="2228000"/>
              <a:ext cx="61675" cy="32925"/>
            </a:xfrm>
            <a:custGeom>
              <a:avLst/>
              <a:gdLst/>
              <a:ahLst/>
              <a:cxnLst/>
              <a:rect l="l" t="t" r="r" b="b"/>
              <a:pathLst>
                <a:path w="2467" h="1317" extrusionOk="0">
                  <a:moveTo>
                    <a:pt x="617" y="1"/>
                  </a:moveTo>
                  <a:lnTo>
                    <a:pt x="493" y="42"/>
                  </a:lnTo>
                  <a:lnTo>
                    <a:pt x="370" y="83"/>
                  </a:lnTo>
                  <a:lnTo>
                    <a:pt x="165" y="206"/>
                  </a:lnTo>
                  <a:lnTo>
                    <a:pt x="41" y="412"/>
                  </a:lnTo>
                  <a:lnTo>
                    <a:pt x="0" y="535"/>
                  </a:lnTo>
                  <a:lnTo>
                    <a:pt x="0" y="658"/>
                  </a:lnTo>
                  <a:lnTo>
                    <a:pt x="0" y="782"/>
                  </a:lnTo>
                  <a:lnTo>
                    <a:pt x="41" y="905"/>
                  </a:lnTo>
                  <a:lnTo>
                    <a:pt x="165" y="1111"/>
                  </a:lnTo>
                  <a:lnTo>
                    <a:pt x="370" y="1275"/>
                  </a:lnTo>
                  <a:lnTo>
                    <a:pt x="493" y="1275"/>
                  </a:lnTo>
                  <a:lnTo>
                    <a:pt x="617" y="1316"/>
                  </a:lnTo>
                  <a:lnTo>
                    <a:pt x="1809" y="1316"/>
                  </a:lnTo>
                  <a:lnTo>
                    <a:pt x="1932" y="1275"/>
                  </a:lnTo>
                  <a:lnTo>
                    <a:pt x="2056" y="1275"/>
                  </a:lnTo>
                  <a:lnTo>
                    <a:pt x="2261" y="1111"/>
                  </a:lnTo>
                  <a:lnTo>
                    <a:pt x="2426" y="905"/>
                  </a:lnTo>
                  <a:lnTo>
                    <a:pt x="2467" y="782"/>
                  </a:lnTo>
                  <a:lnTo>
                    <a:pt x="2467" y="658"/>
                  </a:lnTo>
                  <a:lnTo>
                    <a:pt x="2467" y="535"/>
                  </a:lnTo>
                  <a:lnTo>
                    <a:pt x="2426" y="412"/>
                  </a:lnTo>
                  <a:lnTo>
                    <a:pt x="2261" y="206"/>
                  </a:lnTo>
                  <a:lnTo>
                    <a:pt x="2056" y="83"/>
                  </a:lnTo>
                  <a:lnTo>
                    <a:pt x="1932" y="42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2890675" y="1586700"/>
              <a:ext cx="3125" cy="303200"/>
            </a:xfrm>
            <a:custGeom>
              <a:avLst/>
              <a:gdLst/>
              <a:ahLst/>
              <a:cxnLst/>
              <a:rect l="l" t="t" r="r" b="b"/>
              <a:pathLst>
                <a:path w="125" h="12128" extrusionOk="0">
                  <a:moveTo>
                    <a:pt x="42" y="1"/>
                  </a:moveTo>
                  <a:lnTo>
                    <a:pt x="1" y="83"/>
                  </a:lnTo>
                  <a:lnTo>
                    <a:pt x="1" y="12046"/>
                  </a:lnTo>
                  <a:lnTo>
                    <a:pt x="42" y="12087"/>
                  </a:lnTo>
                  <a:lnTo>
                    <a:pt x="83" y="12128"/>
                  </a:lnTo>
                  <a:lnTo>
                    <a:pt x="124" y="12087"/>
                  </a:lnTo>
                  <a:lnTo>
                    <a:pt x="124" y="12046"/>
                  </a:lnTo>
                  <a:lnTo>
                    <a:pt x="124" y="83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2776600" y="1573350"/>
              <a:ext cx="231275" cy="164450"/>
            </a:xfrm>
            <a:custGeom>
              <a:avLst/>
              <a:gdLst/>
              <a:ahLst/>
              <a:cxnLst/>
              <a:rect l="l" t="t" r="r" b="b"/>
              <a:pathLst>
                <a:path w="9251" h="6578" extrusionOk="0">
                  <a:moveTo>
                    <a:pt x="1481" y="0"/>
                  </a:moveTo>
                  <a:lnTo>
                    <a:pt x="1" y="6578"/>
                  </a:lnTo>
                  <a:lnTo>
                    <a:pt x="9250" y="6578"/>
                  </a:lnTo>
                  <a:lnTo>
                    <a:pt x="77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8"/>
            <p:cNvSpPr/>
            <p:nvPr/>
          </p:nvSpPr>
          <p:spPr>
            <a:xfrm>
              <a:off x="2849575" y="1826150"/>
              <a:ext cx="86350" cy="61700"/>
            </a:xfrm>
            <a:custGeom>
              <a:avLst/>
              <a:gdLst/>
              <a:ahLst/>
              <a:cxnLst/>
              <a:rect l="l" t="t" r="r" b="b"/>
              <a:pathLst>
                <a:path w="3454" h="2468" extrusionOk="0">
                  <a:moveTo>
                    <a:pt x="535" y="1"/>
                  </a:moveTo>
                  <a:lnTo>
                    <a:pt x="0" y="2468"/>
                  </a:lnTo>
                  <a:lnTo>
                    <a:pt x="3454" y="2468"/>
                  </a:lnTo>
                  <a:lnTo>
                    <a:pt x="28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3071762" y="1709261"/>
              <a:ext cx="196300" cy="84466"/>
            </a:xfrm>
            <a:custGeom>
              <a:avLst/>
              <a:gdLst/>
              <a:ahLst/>
              <a:cxnLst/>
              <a:rect l="l" t="t" r="r" b="b"/>
              <a:pathLst>
                <a:path w="7852" h="3331" extrusionOk="0">
                  <a:moveTo>
                    <a:pt x="7153" y="1"/>
                  </a:moveTo>
                  <a:lnTo>
                    <a:pt x="6948" y="247"/>
                  </a:lnTo>
                  <a:lnTo>
                    <a:pt x="6701" y="576"/>
                  </a:lnTo>
                  <a:lnTo>
                    <a:pt x="6331" y="946"/>
                  </a:lnTo>
                  <a:lnTo>
                    <a:pt x="5879" y="1275"/>
                  </a:lnTo>
                  <a:lnTo>
                    <a:pt x="5303" y="1604"/>
                  </a:lnTo>
                  <a:lnTo>
                    <a:pt x="4974" y="1768"/>
                  </a:lnTo>
                  <a:lnTo>
                    <a:pt x="4645" y="1892"/>
                  </a:lnTo>
                  <a:lnTo>
                    <a:pt x="4275" y="2015"/>
                  </a:lnTo>
                  <a:lnTo>
                    <a:pt x="3864" y="2097"/>
                  </a:lnTo>
                  <a:lnTo>
                    <a:pt x="3453" y="2138"/>
                  </a:lnTo>
                  <a:lnTo>
                    <a:pt x="3001" y="2138"/>
                  </a:lnTo>
                  <a:lnTo>
                    <a:pt x="2508" y="2179"/>
                  </a:lnTo>
                  <a:lnTo>
                    <a:pt x="2014" y="2179"/>
                  </a:lnTo>
                  <a:lnTo>
                    <a:pt x="1233" y="2344"/>
                  </a:lnTo>
                  <a:lnTo>
                    <a:pt x="534" y="2508"/>
                  </a:lnTo>
                  <a:lnTo>
                    <a:pt x="0" y="2755"/>
                  </a:lnTo>
                  <a:lnTo>
                    <a:pt x="206" y="3330"/>
                  </a:lnTo>
                  <a:lnTo>
                    <a:pt x="699" y="3043"/>
                  </a:lnTo>
                  <a:lnTo>
                    <a:pt x="1028" y="2919"/>
                  </a:lnTo>
                  <a:lnTo>
                    <a:pt x="1398" y="2755"/>
                  </a:lnTo>
                  <a:lnTo>
                    <a:pt x="1809" y="2673"/>
                  </a:lnTo>
                  <a:lnTo>
                    <a:pt x="2261" y="2549"/>
                  </a:lnTo>
                  <a:lnTo>
                    <a:pt x="2795" y="2467"/>
                  </a:lnTo>
                  <a:lnTo>
                    <a:pt x="3330" y="2385"/>
                  </a:lnTo>
                  <a:lnTo>
                    <a:pt x="3864" y="2303"/>
                  </a:lnTo>
                  <a:lnTo>
                    <a:pt x="4358" y="2220"/>
                  </a:lnTo>
                  <a:lnTo>
                    <a:pt x="4810" y="2097"/>
                  </a:lnTo>
                  <a:lnTo>
                    <a:pt x="5221" y="1974"/>
                  </a:lnTo>
                  <a:lnTo>
                    <a:pt x="5632" y="1850"/>
                  </a:lnTo>
                  <a:lnTo>
                    <a:pt x="5961" y="1686"/>
                  </a:lnTo>
                  <a:lnTo>
                    <a:pt x="6536" y="1357"/>
                  </a:lnTo>
                  <a:lnTo>
                    <a:pt x="7030" y="987"/>
                  </a:lnTo>
                  <a:lnTo>
                    <a:pt x="7400" y="617"/>
                  </a:lnTo>
                  <a:lnTo>
                    <a:pt x="7646" y="288"/>
                  </a:lnTo>
                  <a:lnTo>
                    <a:pt x="7852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62"/>
          <p:cNvSpPr txBox="1">
            <a:spLocks noGrp="1"/>
          </p:cNvSpPr>
          <p:nvPr>
            <p:ph type="title"/>
          </p:nvPr>
        </p:nvSpPr>
        <p:spPr>
          <a:xfrm>
            <a:off x="6400800" y="666750"/>
            <a:ext cx="970800" cy="9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732" name="Google Shape;1732;p62"/>
          <p:cNvSpPr txBox="1">
            <a:spLocks noGrp="1"/>
          </p:cNvSpPr>
          <p:nvPr>
            <p:ph type="title" idx="2"/>
          </p:nvPr>
        </p:nvSpPr>
        <p:spPr>
          <a:xfrm>
            <a:off x="4495800" y="1657350"/>
            <a:ext cx="4953000" cy="16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 smtClean="0"/>
              <a:t>Alexandru</a:t>
            </a:r>
            <a:r>
              <a:rPr lang="en-US" sz="4400" dirty="0" smtClean="0"/>
              <a:t> </a:t>
            </a:r>
            <a:r>
              <a:rPr lang="en-US" sz="4400" dirty="0" err="1" smtClean="0"/>
              <a:t>Orascu</a:t>
            </a:r>
            <a:endParaRPr sz="4400" dirty="0"/>
          </a:p>
        </p:txBody>
      </p:sp>
      <p:grpSp>
        <p:nvGrpSpPr>
          <p:cNvPr id="2" name="Google Shape;1734;p62"/>
          <p:cNvGrpSpPr/>
          <p:nvPr/>
        </p:nvGrpSpPr>
        <p:grpSpPr>
          <a:xfrm>
            <a:off x="819503" y="819027"/>
            <a:ext cx="2126610" cy="736113"/>
            <a:chOff x="6082150" y="1677950"/>
            <a:chExt cx="787750" cy="272675"/>
          </a:xfrm>
        </p:grpSpPr>
        <p:sp>
          <p:nvSpPr>
            <p:cNvPr id="1735" name="Google Shape;1735;p62"/>
            <p:cNvSpPr/>
            <p:nvPr/>
          </p:nvSpPr>
          <p:spPr>
            <a:xfrm>
              <a:off x="6082150" y="1677950"/>
              <a:ext cx="787750" cy="272675"/>
            </a:xfrm>
            <a:custGeom>
              <a:avLst/>
              <a:gdLst/>
              <a:ahLst/>
              <a:cxnLst/>
              <a:rect l="l" t="t" r="r" b="b"/>
              <a:pathLst>
                <a:path w="31510" h="10907" extrusionOk="0">
                  <a:moveTo>
                    <a:pt x="42" y="1"/>
                  </a:moveTo>
                  <a:lnTo>
                    <a:pt x="0" y="10865"/>
                  </a:lnTo>
                  <a:lnTo>
                    <a:pt x="31510" y="10906"/>
                  </a:lnTo>
                  <a:lnTo>
                    <a:pt x="31510" y="42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C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2"/>
            <p:cNvSpPr/>
            <p:nvPr/>
          </p:nvSpPr>
          <p:spPr>
            <a:xfrm>
              <a:off x="6092550" y="1686275"/>
              <a:ext cx="768000" cy="256025"/>
            </a:xfrm>
            <a:custGeom>
              <a:avLst/>
              <a:gdLst/>
              <a:ahLst/>
              <a:cxnLst/>
              <a:rect l="l" t="t" r="r" b="b"/>
              <a:pathLst>
                <a:path w="30720" h="10241" extrusionOk="0">
                  <a:moveTo>
                    <a:pt x="1" y="1"/>
                  </a:moveTo>
                  <a:lnTo>
                    <a:pt x="1" y="10199"/>
                  </a:lnTo>
                  <a:lnTo>
                    <a:pt x="30719" y="10240"/>
                  </a:lnTo>
                  <a:lnTo>
                    <a:pt x="30719" y="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62"/>
            <p:cNvSpPr/>
            <p:nvPr/>
          </p:nvSpPr>
          <p:spPr>
            <a:xfrm>
              <a:off x="6092550" y="1687325"/>
              <a:ext cx="768000" cy="253925"/>
            </a:xfrm>
            <a:custGeom>
              <a:avLst/>
              <a:gdLst/>
              <a:ahLst/>
              <a:cxnLst/>
              <a:rect l="l" t="t" r="r" b="b"/>
              <a:pathLst>
                <a:path w="30720" h="10157" extrusionOk="0">
                  <a:moveTo>
                    <a:pt x="25933" y="0"/>
                  </a:moveTo>
                  <a:lnTo>
                    <a:pt x="25391" y="500"/>
                  </a:lnTo>
                  <a:lnTo>
                    <a:pt x="24809" y="999"/>
                  </a:lnTo>
                  <a:lnTo>
                    <a:pt x="24184" y="1499"/>
                  </a:lnTo>
                  <a:lnTo>
                    <a:pt x="23518" y="1957"/>
                  </a:lnTo>
                  <a:lnTo>
                    <a:pt x="22811" y="2415"/>
                  </a:lnTo>
                  <a:lnTo>
                    <a:pt x="22020" y="2831"/>
                  </a:lnTo>
                  <a:lnTo>
                    <a:pt x="21187" y="3205"/>
                  </a:lnTo>
                  <a:lnTo>
                    <a:pt x="20313" y="3538"/>
                  </a:lnTo>
                  <a:lnTo>
                    <a:pt x="19356" y="3830"/>
                  </a:lnTo>
                  <a:lnTo>
                    <a:pt x="18357" y="4079"/>
                  </a:lnTo>
                  <a:lnTo>
                    <a:pt x="17275" y="4246"/>
                  </a:lnTo>
                  <a:lnTo>
                    <a:pt x="16109" y="4329"/>
                  </a:lnTo>
                  <a:lnTo>
                    <a:pt x="14860" y="4371"/>
                  </a:lnTo>
                  <a:lnTo>
                    <a:pt x="13570" y="4288"/>
                  </a:lnTo>
                  <a:lnTo>
                    <a:pt x="12197" y="4163"/>
                  </a:lnTo>
                  <a:lnTo>
                    <a:pt x="10740" y="3913"/>
                  </a:lnTo>
                  <a:lnTo>
                    <a:pt x="9699" y="3746"/>
                  </a:lnTo>
                  <a:lnTo>
                    <a:pt x="8658" y="3622"/>
                  </a:lnTo>
                  <a:lnTo>
                    <a:pt x="7743" y="3580"/>
                  </a:lnTo>
                  <a:lnTo>
                    <a:pt x="6827" y="3580"/>
                  </a:lnTo>
                  <a:lnTo>
                    <a:pt x="5995" y="3622"/>
                  </a:lnTo>
                  <a:lnTo>
                    <a:pt x="5204" y="3705"/>
                  </a:lnTo>
                  <a:lnTo>
                    <a:pt x="4496" y="3830"/>
                  </a:lnTo>
                  <a:lnTo>
                    <a:pt x="3788" y="3955"/>
                  </a:lnTo>
                  <a:lnTo>
                    <a:pt x="3164" y="4163"/>
                  </a:lnTo>
                  <a:lnTo>
                    <a:pt x="2581" y="4371"/>
                  </a:lnTo>
                  <a:lnTo>
                    <a:pt x="2040" y="4621"/>
                  </a:lnTo>
                  <a:lnTo>
                    <a:pt x="1541" y="4870"/>
                  </a:lnTo>
                  <a:lnTo>
                    <a:pt x="1083" y="5120"/>
                  </a:lnTo>
                  <a:lnTo>
                    <a:pt x="667" y="5411"/>
                  </a:lnTo>
                  <a:lnTo>
                    <a:pt x="1" y="5953"/>
                  </a:lnTo>
                  <a:lnTo>
                    <a:pt x="1" y="10157"/>
                  </a:lnTo>
                  <a:lnTo>
                    <a:pt x="5662" y="10157"/>
                  </a:lnTo>
                  <a:lnTo>
                    <a:pt x="6119" y="9824"/>
                  </a:lnTo>
                  <a:lnTo>
                    <a:pt x="6661" y="9449"/>
                  </a:lnTo>
                  <a:lnTo>
                    <a:pt x="7243" y="9074"/>
                  </a:lnTo>
                  <a:lnTo>
                    <a:pt x="7868" y="8741"/>
                  </a:lnTo>
                  <a:lnTo>
                    <a:pt x="8575" y="8367"/>
                  </a:lnTo>
                  <a:lnTo>
                    <a:pt x="9324" y="8034"/>
                  </a:lnTo>
                  <a:lnTo>
                    <a:pt x="10157" y="7701"/>
                  </a:lnTo>
                  <a:lnTo>
                    <a:pt x="11031" y="7368"/>
                  </a:lnTo>
                  <a:lnTo>
                    <a:pt x="11988" y="7076"/>
                  </a:lnTo>
                  <a:lnTo>
                    <a:pt x="13029" y="6827"/>
                  </a:lnTo>
                  <a:lnTo>
                    <a:pt x="14111" y="6577"/>
                  </a:lnTo>
                  <a:lnTo>
                    <a:pt x="15235" y="6410"/>
                  </a:lnTo>
                  <a:lnTo>
                    <a:pt x="16484" y="6244"/>
                  </a:lnTo>
                  <a:lnTo>
                    <a:pt x="17774" y="6119"/>
                  </a:lnTo>
                  <a:lnTo>
                    <a:pt x="19148" y="6036"/>
                  </a:lnTo>
                  <a:lnTo>
                    <a:pt x="20605" y="5994"/>
                  </a:lnTo>
                  <a:lnTo>
                    <a:pt x="21562" y="5994"/>
                  </a:lnTo>
                  <a:lnTo>
                    <a:pt x="22478" y="5953"/>
                  </a:lnTo>
                  <a:lnTo>
                    <a:pt x="23352" y="5911"/>
                  </a:lnTo>
                  <a:lnTo>
                    <a:pt x="24184" y="5786"/>
                  </a:lnTo>
                  <a:lnTo>
                    <a:pt x="24975" y="5703"/>
                  </a:lnTo>
                  <a:lnTo>
                    <a:pt x="25683" y="5578"/>
                  </a:lnTo>
                  <a:lnTo>
                    <a:pt x="26349" y="5411"/>
                  </a:lnTo>
                  <a:lnTo>
                    <a:pt x="27015" y="5245"/>
                  </a:lnTo>
                  <a:lnTo>
                    <a:pt x="27597" y="5078"/>
                  </a:lnTo>
                  <a:lnTo>
                    <a:pt x="28139" y="4870"/>
                  </a:lnTo>
                  <a:lnTo>
                    <a:pt x="28680" y="4662"/>
                  </a:lnTo>
                  <a:lnTo>
                    <a:pt x="29138" y="4454"/>
                  </a:lnTo>
                  <a:lnTo>
                    <a:pt x="29595" y="4204"/>
                  </a:lnTo>
                  <a:lnTo>
                    <a:pt x="30012" y="3955"/>
                  </a:lnTo>
                  <a:lnTo>
                    <a:pt x="30719" y="3455"/>
                  </a:lnTo>
                  <a:lnTo>
                    <a:pt x="30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738;p62"/>
          <p:cNvGrpSpPr/>
          <p:nvPr/>
        </p:nvGrpSpPr>
        <p:grpSpPr>
          <a:xfrm>
            <a:off x="5166917" y="7"/>
            <a:ext cx="704654" cy="1136704"/>
            <a:chOff x="1180550" y="912500"/>
            <a:chExt cx="281625" cy="454300"/>
          </a:xfrm>
        </p:grpSpPr>
        <p:sp>
          <p:nvSpPr>
            <p:cNvPr id="1739" name="Google Shape;1739;p62"/>
            <p:cNvSpPr/>
            <p:nvPr/>
          </p:nvSpPr>
          <p:spPr>
            <a:xfrm>
              <a:off x="1319275" y="912500"/>
              <a:ext cx="3125" cy="366925"/>
            </a:xfrm>
            <a:custGeom>
              <a:avLst/>
              <a:gdLst/>
              <a:ahLst/>
              <a:cxnLst/>
              <a:rect l="l" t="t" r="r" b="b"/>
              <a:pathLst>
                <a:path w="125" h="14677" extrusionOk="0">
                  <a:moveTo>
                    <a:pt x="83" y="1"/>
                  </a:moveTo>
                  <a:lnTo>
                    <a:pt x="42" y="42"/>
                  </a:lnTo>
                  <a:lnTo>
                    <a:pt x="1" y="83"/>
                  </a:lnTo>
                  <a:lnTo>
                    <a:pt x="1" y="14595"/>
                  </a:lnTo>
                  <a:lnTo>
                    <a:pt x="42" y="14636"/>
                  </a:lnTo>
                  <a:lnTo>
                    <a:pt x="83" y="14677"/>
                  </a:lnTo>
                  <a:lnTo>
                    <a:pt x="124" y="14636"/>
                  </a:lnTo>
                  <a:lnTo>
                    <a:pt x="124" y="14595"/>
                  </a:lnTo>
                  <a:lnTo>
                    <a:pt x="124" y="83"/>
                  </a:lnTo>
                  <a:lnTo>
                    <a:pt x="124" y="4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62"/>
            <p:cNvSpPr/>
            <p:nvPr/>
          </p:nvSpPr>
          <p:spPr>
            <a:xfrm>
              <a:off x="1180550" y="1285575"/>
              <a:ext cx="281625" cy="81225"/>
            </a:xfrm>
            <a:custGeom>
              <a:avLst/>
              <a:gdLst/>
              <a:ahLst/>
              <a:cxnLst/>
              <a:rect l="l" t="t" r="r" b="b"/>
              <a:pathLst>
                <a:path w="11265" h="3249" extrusionOk="0">
                  <a:moveTo>
                    <a:pt x="5632" y="1"/>
                  </a:moveTo>
                  <a:lnTo>
                    <a:pt x="4728" y="42"/>
                  </a:lnTo>
                  <a:lnTo>
                    <a:pt x="3947" y="165"/>
                  </a:lnTo>
                  <a:lnTo>
                    <a:pt x="3207" y="329"/>
                  </a:lnTo>
                  <a:lnTo>
                    <a:pt x="2590" y="535"/>
                  </a:lnTo>
                  <a:lnTo>
                    <a:pt x="2097" y="782"/>
                  </a:lnTo>
                  <a:lnTo>
                    <a:pt x="1603" y="1028"/>
                  </a:lnTo>
                  <a:lnTo>
                    <a:pt x="1233" y="1316"/>
                  </a:lnTo>
                  <a:lnTo>
                    <a:pt x="905" y="1645"/>
                  </a:lnTo>
                  <a:lnTo>
                    <a:pt x="658" y="1933"/>
                  </a:lnTo>
                  <a:lnTo>
                    <a:pt x="452" y="2220"/>
                  </a:lnTo>
                  <a:lnTo>
                    <a:pt x="288" y="2508"/>
                  </a:lnTo>
                  <a:lnTo>
                    <a:pt x="165" y="2755"/>
                  </a:lnTo>
                  <a:lnTo>
                    <a:pt x="0" y="3125"/>
                  </a:lnTo>
                  <a:lnTo>
                    <a:pt x="0" y="3248"/>
                  </a:lnTo>
                  <a:lnTo>
                    <a:pt x="11264" y="3248"/>
                  </a:lnTo>
                  <a:lnTo>
                    <a:pt x="11223" y="3125"/>
                  </a:lnTo>
                  <a:lnTo>
                    <a:pt x="11059" y="2755"/>
                  </a:lnTo>
                  <a:lnTo>
                    <a:pt x="10976" y="2508"/>
                  </a:lnTo>
                  <a:lnTo>
                    <a:pt x="10812" y="2220"/>
                  </a:lnTo>
                  <a:lnTo>
                    <a:pt x="10565" y="1933"/>
                  </a:lnTo>
                  <a:lnTo>
                    <a:pt x="10319" y="1645"/>
                  </a:lnTo>
                  <a:lnTo>
                    <a:pt x="9990" y="1316"/>
                  </a:lnTo>
                  <a:lnTo>
                    <a:pt x="9620" y="1028"/>
                  </a:lnTo>
                  <a:lnTo>
                    <a:pt x="9167" y="782"/>
                  </a:lnTo>
                  <a:lnTo>
                    <a:pt x="8633" y="535"/>
                  </a:lnTo>
                  <a:lnTo>
                    <a:pt x="8016" y="329"/>
                  </a:lnTo>
                  <a:lnTo>
                    <a:pt x="7318" y="165"/>
                  </a:lnTo>
                  <a:lnTo>
                    <a:pt x="6495" y="42"/>
                  </a:lnTo>
                  <a:lnTo>
                    <a:pt x="5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62"/>
            <p:cNvSpPr/>
            <p:nvPr/>
          </p:nvSpPr>
          <p:spPr>
            <a:xfrm>
              <a:off x="1248375" y="1144775"/>
              <a:ext cx="144925" cy="167550"/>
            </a:xfrm>
            <a:custGeom>
              <a:avLst/>
              <a:gdLst/>
              <a:ahLst/>
              <a:cxnLst/>
              <a:rect l="l" t="t" r="r" b="b"/>
              <a:pathLst>
                <a:path w="5797" h="6702" extrusionOk="0">
                  <a:moveTo>
                    <a:pt x="2919" y="1"/>
                  </a:moveTo>
                  <a:lnTo>
                    <a:pt x="0" y="6701"/>
                  </a:lnTo>
                  <a:lnTo>
                    <a:pt x="5797" y="6701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64"/>
          <p:cNvSpPr/>
          <p:nvPr/>
        </p:nvSpPr>
        <p:spPr>
          <a:xfrm>
            <a:off x="1121275" y="537075"/>
            <a:ext cx="2177100" cy="315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" name="Google Shape;1773;p64"/>
          <p:cNvSpPr txBox="1">
            <a:spLocks noGrp="1"/>
          </p:cNvSpPr>
          <p:nvPr>
            <p:ph type="title"/>
          </p:nvPr>
        </p:nvSpPr>
        <p:spPr>
          <a:xfrm>
            <a:off x="3429000" y="133350"/>
            <a:ext cx="4592700" cy="819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u="sng" dirty="0" err="1" smtClean="0">
                <a:solidFill>
                  <a:schemeClr val="dk2"/>
                </a:solidFill>
              </a:rPr>
              <a:t>Bibliografie</a:t>
            </a:r>
            <a:endParaRPr u="sng" dirty="0">
              <a:solidFill>
                <a:schemeClr val="dk2"/>
              </a:solidFill>
            </a:endParaRPr>
          </a:p>
        </p:txBody>
      </p:sp>
      <p:sp>
        <p:nvSpPr>
          <p:cNvPr id="1774" name="Google Shape;1774;p64"/>
          <p:cNvSpPr txBox="1">
            <a:spLocks noGrp="1"/>
          </p:cNvSpPr>
          <p:nvPr>
            <p:ph type="subTitle" idx="1"/>
          </p:nvPr>
        </p:nvSpPr>
        <p:spPr>
          <a:xfrm>
            <a:off x="3505200" y="819150"/>
            <a:ext cx="5410200" cy="31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" lvl="0" indent="0" algn="l"/>
            <a:r>
              <a:rPr lang="vi-VN" sz="1050" b="1" dirty="0" smtClean="0"/>
              <a:t>Alexandru Hristea Orăscu</a:t>
            </a:r>
            <a:r>
              <a:rPr lang="vi-VN" sz="1050" dirty="0" smtClean="0"/>
              <a:t> </a:t>
            </a:r>
            <a:r>
              <a:rPr lang="vi-VN" sz="1050" dirty="0" smtClean="0"/>
              <a:t>(n</a:t>
            </a:r>
            <a:r>
              <a:rPr lang="vi-VN" sz="1050" dirty="0" smtClean="0"/>
              <a:t>. </a:t>
            </a:r>
            <a:r>
              <a:rPr lang="vi-VN" sz="1050" dirty="0" smtClean="0">
                <a:hlinkClick r:id="rId3" tooltip="30 iulie"/>
              </a:rPr>
              <a:t>30 iulie</a:t>
            </a:r>
            <a:r>
              <a:rPr lang="vi-VN" sz="1050" dirty="0" smtClean="0"/>
              <a:t> </a:t>
            </a:r>
            <a:r>
              <a:rPr lang="vi-VN" sz="1050" dirty="0" smtClean="0">
                <a:hlinkClick r:id="rId4" tooltip="1817"/>
              </a:rPr>
              <a:t>1817</a:t>
            </a:r>
            <a:r>
              <a:rPr lang="vi-VN" sz="1050" dirty="0" smtClean="0"/>
              <a:t> – d. </a:t>
            </a:r>
            <a:r>
              <a:rPr lang="vi-VN" sz="1050" dirty="0" smtClean="0">
                <a:hlinkClick r:id="rId5" tooltip="16 decembrie"/>
              </a:rPr>
              <a:t>16 decembrie</a:t>
            </a:r>
            <a:r>
              <a:rPr lang="vi-VN" sz="1050" dirty="0" smtClean="0"/>
              <a:t> </a:t>
            </a:r>
            <a:r>
              <a:rPr lang="vi-VN" sz="1050" dirty="0" smtClean="0">
                <a:hlinkClick r:id="rId6" tooltip="1894"/>
              </a:rPr>
              <a:t>1894</a:t>
            </a:r>
            <a:r>
              <a:rPr lang="vi-VN" sz="1050" dirty="0" smtClean="0"/>
              <a:t>) </a:t>
            </a:r>
            <a:r>
              <a:rPr lang="vi-VN" sz="1050" dirty="0" smtClean="0"/>
              <a:t>a fost un arhitect, urbanist și profesor universitar </a:t>
            </a:r>
            <a:r>
              <a:rPr lang="vi-VN" sz="1050" dirty="0" smtClean="0">
                <a:hlinkClick r:id="rId7" tooltip="Români"/>
              </a:rPr>
              <a:t>român</a:t>
            </a:r>
            <a:r>
              <a:rPr lang="vi-VN" sz="1050" dirty="0" smtClean="0"/>
              <a:t>.</a:t>
            </a:r>
            <a:endParaRPr lang="en-US" sz="1050" dirty="0" smtClean="0"/>
          </a:p>
          <a:p>
            <a:pPr marL="25400" lvl="0" indent="0" algn="l"/>
            <a:endParaRPr lang="en-US" sz="1050" dirty="0" smtClean="0"/>
          </a:p>
          <a:p>
            <a:pPr marL="25400" lvl="0" indent="0" algn="l"/>
            <a:r>
              <a:rPr lang="vi-VN" sz="1050" dirty="0" smtClean="0"/>
              <a:t>În </a:t>
            </a:r>
            <a:r>
              <a:rPr lang="vi-VN" sz="1050" dirty="0" smtClean="0"/>
              <a:t>anii </a:t>
            </a:r>
            <a:r>
              <a:rPr lang="vi-VN" sz="1050" dirty="0" smtClean="0">
                <a:hlinkClick r:id="rId8" tooltip="Anii 1840"/>
              </a:rPr>
              <a:t>1840</a:t>
            </a:r>
            <a:r>
              <a:rPr lang="vi-VN" sz="1050" dirty="0" smtClean="0"/>
              <a:t>, atunci când arhitectul </a:t>
            </a:r>
            <a:r>
              <a:rPr lang="vi-VN" sz="1050" dirty="0" smtClean="0">
                <a:hlinkClick r:id="rId9" tooltip="Catalonia"/>
              </a:rPr>
              <a:t>catalan</a:t>
            </a:r>
            <a:r>
              <a:rPr lang="vi-VN" sz="1050" dirty="0" smtClean="0"/>
              <a:t> - român </a:t>
            </a:r>
            <a:r>
              <a:rPr lang="vi-VN" sz="1050" dirty="0" smtClean="0">
                <a:hlinkClick r:id="rId10" tooltip="Xavier Villacrosse"/>
              </a:rPr>
              <a:t>Xavier Villacrosse</a:t>
            </a:r>
            <a:r>
              <a:rPr lang="vi-VN" sz="1050" dirty="0" smtClean="0"/>
              <a:t> a fost numit arhitect șef al orașului, funcție pe care a îndeplinit-o între </a:t>
            </a:r>
            <a:r>
              <a:rPr lang="vi-VN" sz="1050" dirty="0" smtClean="0">
                <a:hlinkClick r:id="rId11" tooltip="1840"/>
              </a:rPr>
              <a:t>1840</a:t>
            </a:r>
            <a:r>
              <a:rPr lang="vi-VN" sz="1050" dirty="0" smtClean="0"/>
              <a:t> și </a:t>
            </a:r>
            <a:r>
              <a:rPr lang="vi-VN" sz="1050" dirty="0" smtClean="0">
                <a:hlinkClick r:id="rId12" tooltip="1848"/>
              </a:rPr>
              <a:t>1848</a:t>
            </a:r>
            <a:r>
              <a:rPr lang="vi-VN" sz="1050" dirty="0" smtClean="0"/>
              <a:t>, adjunctul său a fost arhitectul Alexandru Hristea Orăscu. Ulterior, a participat la </a:t>
            </a:r>
            <a:r>
              <a:rPr lang="vi-VN" sz="1050" dirty="0" smtClean="0">
                <a:hlinkClick r:id="rId13" tooltip="Revoluția de la 1848"/>
              </a:rPr>
              <a:t>Revoluția de la 1848</a:t>
            </a:r>
            <a:r>
              <a:rPr lang="vi-VN" sz="1050" dirty="0" smtClean="0"/>
              <a:t>, respectiv a avut și o carieră de politician, iar în </a:t>
            </a:r>
            <a:r>
              <a:rPr lang="vi-VN" sz="1050" dirty="0" smtClean="0">
                <a:hlinkClick r:id="rId14" tooltip="1876"/>
              </a:rPr>
              <a:t>1876</a:t>
            </a:r>
            <a:r>
              <a:rPr lang="vi-VN" sz="1050" dirty="0" smtClean="0"/>
              <a:t> a fost ministru al Cultelor și Instrucțiunii publice. Între anii </a:t>
            </a:r>
            <a:r>
              <a:rPr lang="vi-VN" sz="1050" dirty="0" smtClean="0">
                <a:hlinkClick r:id="rId15" tooltip="1891"/>
              </a:rPr>
              <a:t>1891</a:t>
            </a:r>
            <a:r>
              <a:rPr lang="vi-VN" sz="1050" dirty="0" smtClean="0"/>
              <a:t> - </a:t>
            </a:r>
            <a:r>
              <a:rPr lang="vi-VN" sz="1050" dirty="0" smtClean="0">
                <a:hlinkClick r:id="rId6" tooltip="1894"/>
              </a:rPr>
              <a:t>1894</a:t>
            </a:r>
            <a:r>
              <a:rPr lang="vi-VN" sz="1050" dirty="0" smtClean="0"/>
              <a:t> a fost primul președinte al </a:t>
            </a:r>
            <a:r>
              <a:rPr lang="vi-VN" sz="1050" dirty="0" smtClean="0">
                <a:hlinkClick r:id="rId16" tooltip="Societatea Arhitecților Români — pagină inexistentă"/>
              </a:rPr>
              <a:t>Societății Arhitecților </a:t>
            </a:r>
            <a:r>
              <a:rPr lang="vi-VN" sz="1050" dirty="0" smtClean="0">
                <a:hlinkClick r:id="rId16" tooltip="Societatea Arhitecților Români — pagină inexistentă"/>
              </a:rPr>
              <a:t>Români</a:t>
            </a:r>
            <a:r>
              <a:rPr lang="vi-VN" sz="1050" dirty="0" smtClean="0"/>
              <a:t>.</a:t>
            </a:r>
            <a:endParaRPr lang="en-US" sz="1050" dirty="0" smtClean="0"/>
          </a:p>
          <a:p>
            <a:pPr marL="25400" lvl="0" indent="0" algn="l"/>
            <a:endParaRPr lang="en-US" sz="1050" dirty="0" smtClean="0"/>
          </a:p>
          <a:p>
            <a:pPr marL="25400" lvl="0" indent="0" algn="l"/>
            <a:r>
              <a:rPr lang="vi-VN" sz="1050" b="1" dirty="0" smtClean="0"/>
              <a:t>Ca </a:t>
            </a:r>
            <a:r>
              <a:rPr lang="vi-VN" sz="1050" b="1" dirty="0" smtClean="0"/>
              <a:t>arhitect</a:t>
            </a:r>
            <a:r>
              <a:rPr lang="vi-VN" sz="1050" dirty="0" smtClean="0"/>
              <a:t>, a fost un promotor al </a:t>
            </a:r>
            <a:r>
              <a:rPr lang="vi-VN" sz="1050" dirty="0" smtClean="0">
                <a:hlinkClick r:id="rId17" tooltip="Clasicism"/>
              </a:rPr>
              <a:t>clasicismului</a:t>
            </a:r>
            <a:r>
              <a:rPr lang="vi-VN" sz="1050" dirty="0" smtClean="0"/>
              <a:t>, după planurile sale fiind ridicate </a:t>
            </a:r>
            <a:r>
              <a:rPr lang="vi-VN" sz="1050" dirty="0" smtClean="0">
                <a:hlinkClick r:id="rId18" tooltip="Universitatea din București"/>
              </a:rPr>
              <a:t>Universitatea din București</a:t>
            </a:r>
            <a:r>
              <a:rPr lang="vi-VN" sz="1050" dirty="0" smtClean="0"/>
              <a:t> (sediul vechi), </a:t>
            </a:r>
            <a:r>
              <a:rPr lang="vi-VN" sz="1050" dirty="0" smtClean="0">
                <a:hlinkClick r:id="rId19" tooltip="Hotelul Continental, Constanța — pagină inexistentă"/>
              </a:rPr>
              <a:t>Hotelul Carol</a:t>
            </a:r>
            <a:r>
              <a:rPr lang="vi-VN" sz="1050" dirty="0" smtClean="0"/>
              <a:t> din Constanța, </a:t>
            </a:r>
            <a:r>
              <a:rPr lang="vi-VN" sz="1050" dirty="0" smtClean="0">
                <a:hlinkClick r:id="rId20" tooltip="Biserica Domnița Bălașa"/>
              </a:rPr>
              <a:t>Biserica Domnița Bălașa</a:t>
            </a:r>
            <a:r>
              <a:rPr lang="vi-VN" sz="1050" dirty="0" smtClean="0"/>
              <a:t> și </a:t>
            </a:r>
            <a:r>
              <a:rPr lang="vi-VN" sz="1050" dirty="0" smtClean="0">
                <a:hlinkClick r:id="rId21" tooltip="Catedrala Mitropolitană din Iași"/>
              </a:rPr>
              <a:t>Mitropolia Nouă</a:t>
            </a:r>
            <a:r>
              <a:rPr lang="vi-VN" sz="1050" dirty="0" smtClean="0"/>
              <a:t> din </a:t>
            </a:r>
            <a:r>
              <a:rPr lang="vi-VN" sz="1050" dirty="0" smtClean="0">
                <a:hlinkClick r:id="rId22" tooltip="Iași"/>
              </a:rPr>
              <a:t>Iași</a:t>
            </a:r>
            <a:r>
              <a:rPr lang="vi-VN" sz="1050" dirty="0" smtClean="0"/>
              <a:t>. A realizat "planul Orăscu" al Bucureștilor, un proiect de sistematizare a orașului, în </a:t>
            </a:r>
            <a:r>
              <a:rPr lang="vi-VN" sz="1050" dirty="0" smtClean="0"/>
              <a:t>1893.</a:t>
            </a:r>
            <a:endParaRPr lang="en-US" sz="1050" dirty="0" smtClean="0"/>
          </a:p>
          <a:p>
            <a:pPr marL="25400" lvl="0" indent="0" algn="l"/>
            <a:endParaRPr lang="en-US" sz="1050" dirty="0" smtClean="0"/>
          </a:p>
          <a:p>
            <a:pPr marL="25400" lvl="0" indent="0" algn="l"/>
            <a:r>
              <a:rPr lang="vi-VN" sz="1050" dirty="0" smtClean="0"/>
              <a:t>O stradă din București, aflată în cartierul Izvor, a purtat numele lui Alexandru Orăscu, până în 1984, când zona a fost demolată abuziv pentru proiectul "Casa Poporului".</a:t>
            </a:r>
          </a:p>
          <a:p>
            <a:pPr marL="25400" lvl="0" indent="0" algn="l"/>
            <a:endParaRPr sz="1000" dirty="0"/>
          </a:p>
        </p:txBody>
      </p:sp>
      <p:grpSp>
        <p:nvGrpSpPr>
          <p:cNvPr id="2" name="Google Shape;1776;p64"/>
          <p:cNvGrpSpPr/>
          <p:nvPr/>
        </p:nvGrpSpPr>
        <p:grpSpPr>
          <a:xfrm>
            <a:off x="0" y="1809750"/>
            <a:ext cx="1042447" cy="2610817"/>
            <a:chOff x="5041550" y="1428200"/>
            <a:chExt cx="567150" cy="1323675"/>
          </a:xfrm>
        </p:grpSpPr>
        <p:sp>
          <p:nvSpPr>
            <p:cNvPr id="1777" name="Google Shape;1777;p64"/>
            <p:cNvSpPr/>
            <p:nvPr/>
          </p:nvSpPr>
          <p:spPr>
            <a:xfrm>
              <a:off x="5099825" y="1428200"/>
              <a:ext cx="198775" cy="622325"/>
            </a:xfrm>
            <a:custGeom>
              <a:avLst/>
              <a:gdLst/>
              <a:ahLst/>
              <a:cxnLst/>
              <a:rect l="l" t="t" r="r" b="b"/>
              <a:pathLst>
                <a:path w="7951" h="24893" extrusionOk="0">
                  <a:moveTo>
                    <a:pt x="6494" y="1"/>
                  </a:moveTo>
                  <a:lnTo>
                    <a:pt x="6119" y="84"/>
                  </a:lnTo>
                  <a:lnTo>
                    <a:pt x="5661" y="292"/>
                  </a:lnTo>
                  <a:lnTo>
                    <a:pt x="5203" y="625"/>
                  </a:lnTo>
                  <a:lnTo>
                    <a:pt x="4704" y="1083"/>
                  </a:lnTo>
                  <a:lnTo>
                    <a:pt x="4454" y="1333"/>
                  </a:lnTo>
                  <a:lnTo>
                    <a:pt x="4204" y="1666"/>
                  </a:lnTo>
                  <a:lnTo>
                    <a:pt x="3705" y="2415"/>
                  </a:lnTo>
                  <a:lnTo>
                    <a:pt x="3205" y="3372"/>
                  </a:lnTo>
                  <a:lnTo>
                    <a:pt x="2747" y="4413"/>
                  </a:lnTo>
                  <a:lnTo>
                    <a:pt x="2290" y="5579"/>
                  </a:lnTo>
                  <a:lnTo>
                    <a:pt x="1873" y="6827"/>
                  </a:lnTo>
                  <a:lnTo>
                    <a:pt x="1499" y="8118"/>
                  </a:lnTo>
                  <a:lnTo>
                    <a:pt x="1124" y="9491"/>
                  </a:lnTo>
                  <a:lnTo>
                    <a:pt x="833" y="10865"/>
                  </a:lnTo>
                  <a:lnTo>
                    <a:pt x="541" y="12280"/>
                  </a:lnTo>
                  <a:lnTo>
                    <a:pt x="333" y="13654"/>
                  </a:lnTo>
                  <a:lnTo>
                    <a:pt x="167" y="14986"/>
                  </a:lnTo>
                  <a:lnTo>
                    <a:pt x="42" y="16276"/>
                  </a:lnTo>
                  <a:lnTo>
                    <a:pt x="0" y="17441"/>
                  </a:lnTo>
                  <a:lnTo>
                    <a:pt x="0" y="18565"/>
                  </a:lnTo>
                  <a:lnTo>
                    <a:pt x="83" y="19523"/>
                  </a:lnTo>
                  <a:lnTo>
                    <a:pt x="250" y="20397"/>
                  </a:lnTo>
                  <a:lnTo>
                    <a:pt x="416" y="21146"/>
                  </a:lnTo>
                  <a:lnTo>
                    <a:pt x="666" y="21812"/>
                  </a:lnTo>
                  <a:lnTo>
                    <a:pt x="916" y="22395"/>
                  </a:lnTo>
                  <a:lnTo>
                    <a:pt x="1207" y="22894"/>
                  </a:lnTo>
                  <a:lnTo>
                    <a:pt x="1499" y="23352"/>
                  </a:lnTo>
                  <a:lnTo>
                    <a:pt x="1832" y="23727"/>
                  </a:lnTo>
                  <a:lnTo>
                    <a:pt x="2123" y="24018"/>
                  </a:lnTo>
                  <a:lnTo>
                    <a:pt x="2456" y="24268"/>
                  </a:lnTo>
                  <a:lnTo>
                    <a:pt x="2747" y="24476"/>
                  </a:lnTo>
                  <a:lnTo>
                    <a:pt x="3247" y="24726"/>
                  </a:lnTo>
                  <a:lnTo>
                    <a:pt x="3580" y="24850"/>
                  </a:lnTo>
                  <a:lnTo>
                    <a:pt x="3705" y="24892"/>
                  </a:lnTo>
                  <a:lnTo>
                    <a:pt x="3996" y="24892"/>
                  </a:lnTo>
                  <a:lnTo>
                    <a:pt x="4329" y="24850"/>
                  </a:lnTo>
                  <a:lnTo>
                    <a:pt x="4787" y="24726"/>
                  </a:lnTo>
                  <a:lnTo>
                    <a:pt x="5286" y="24517"/>
                  </a:lnTo>
                  <a:lnTo>
                    <a:pt x="5578" y="24351"/>
                  </a:lnTo>
                  <a:lnTo>
                    <a:pt x="5869" y="24143"/>
                  </a:lnTo>
                  <a:lnTo>
                    <a:pt x="6202" y="23893"/>
                  </a:lnTo>
                  <a:lnTo>
                    <a:pt x="6494" y="23643"/>
                  </a:lnTo>
                  <a:lnTo>
                    <a:pt x="6827" y="23310"/>
                  </a:lnTo>
                  <a:lnTo>
                    <a:pt x="7118" y="22894"/>
                  </a:lnTo>
                  <a:lnTo>
                    <a:pt x="7284" y="22686"/>
                  </a:lnTo>
                  <a:lnTo>
                    <a:pt x="7409" y="22436"/>
                  </a:lnTo>
                  <a:lnTo>
                    <a:pt x="7493" y="22103"/>
                  </a:lnTo>
                  <a:lnTo>
                    <a:pt x="7576" y="21770"/>
                  </a:lnTo>
                  <a:lnTo>
                    <a:pt x="7659" y="20979"/>
                  </a:lnTo>
                  <a:lnTo>
                    <a:pt x="7701" y="20064"/>
                  </a:lnTo>
                  <a:lnTo>
                    <a:pt x="7701" y="19065"/>
                  </a:lnTo>
                  <a:lnTo>
                    <a:pt x="7617" y="17983"/>
                  </a:lnTo>
                  <a:lnTo>
                    <a:pt x="7451" y="15610"/>
                  </a:lnTo>
                  <a:lnTo>
                    <a:pt x="7243" y="13112"/>
                  </a:lnTo>
                  <a:lnTo>
                    <a:pt x="7160" y="11864"/>
                  </a:lnTo>
                  <a:lnTo>
                    <a:pt x="7076" y="10615"/>
                  </a:lnTo>
                  <a:lnTo>
                    <a:pt x="7076" y="9408"/>
                  </a:lnTo>
                  <a:lnTo>
                    <a:pt x="7118" y="8242"/>
                  </a:lnTo>
                  <a:lnTo>
                    <a:pt x="7243" y="7160"/>
                  </a:lnTo>
                  <a:lnTo>
                    <a:pt x="7326" y="6619"/>
                  </a:lnTo>
                  <a:lnTo>
                    <a:pt x="7451" y="6161"/>
                  </a:lnTo>
                  <a:lnTo>
                    <a:pt x="7659" y="5204"/>
                  </a:lnTo>
                  <a:lnTo>
                    <a:pt x="7826" y="4371"/>
                  </a:lnTo>
                  <a:lnTo>
                    <a:pt x="7909" y="3539"/>
                  </a:lnTo>
                  <a:lnTo>
                    <a:pt x="7950" y="2831"/>
                  </a:lnTo>
                  <a:lnTo>
                    <a:pt x="7950" y="2165"/>
                  </a:lnTo>
                  <a:lnTo>
                    <a:pt x="7867" y="1583"/>
                  </a:lnTo>
                  <a:lnTo>
                    <a:pt x="7742" y="1083"/>
                  </a:lnTo>
                  <a:lnTo>
                    <a:pt x="7576" y="667"/>
                  </a:lnTo>
                  <a:lnTo>
                    <a:pt x="7368" y="376"/>
                  </a:lnTo>
                  <a:lnTo>
                    <a:pt x="7243" y="251"/>
                  </a:lnTo>
                  <a:lnTo>
                    <a:pt x="7118" y="126"/>
                  </a:lnTo>
                  <a:lnTo>
                    <a:pt x="6993" y="84"/>
                  </a:lnTo>
                  <a:lnTo>
                    <a:pt x="6827" y="1"/>
                  </a:lnTo>
                  <a:close/>
                </a:path>
              </a:pathLst>
            </a:custGeom>
            <a:solidFill>
              <a:srgbClr val="254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64"/>
            <p:cNvSpPr/>
            <p:nvPr/>
          </p:nvSpPr>
          <p:spPr>
            <a:xfrm>
              <a:off x="5191400" y="1828850"/>
              <a:ext cx="209175" cy="506800"/>
            </a:xfrm>
            <a:custGeom>
              <a:avLst/>
              <a:gdLst/>
              <a:ahLst/>
              <a:cxnLst/>
              <a:rect l="l" t="t" r="r" b="b"/>
              <a:pathLst>
                <a:path w="8367" h="20272" extrusionOk="0">
                  <a:moveTo>
                    <a:pt x="7368" y="0"/>
                  </a:moveTo>
                  <a:lnTo>
                    <a:pt x="7076" y="42"/>
                  </a:lnTo>
                  <a:lnTo>
                    <a:pt x="6702" y="167"/>
                  </a:lnTo>
                  <a:lnTo>
                    <a:pt x="6285" y="375"/>
                  </a:lnTo>
                  <a:lnTo>
                    <a:pt x="5827" y="666"/>
                  </a:lnTo>
                  <a:lnTo>
                    <a:pt x="5578" y="874"/>
                  </a:lnTo>
                  <a:lnTo>
                    <a:pt x="5328" y="1124"/>
                  </a:lnTo>
                  <a:lnTo>
                    <a:pt x="4829" y="1707"/>
                  </a:lnTo>
                  <a:lnTo>
                    <a:pt x="4329" y="2414"/>
                  </a:lnTo>
                  <a:lnTo>
                    <a:pt x="3830" y="3247"/>
                  </a:lnTo>
                  <a:lnTo>
                    <a:pt x="3330" y="4163"/>
                  </a:lnTo>
                  <a:lnTo>
                    <a:pt x="2831" y="5120"/>
                  </a:lnTo>
                  <a:lnTo>
                    <a:pt x="2373" y="6161"/>
                  </a:lnTo>
                  <a:lnTo>
                    <a:pt x="1956" y="7243"/>
                  </a:lnTo>
                  <a:lnTo>
                    <a:pt x="1540" y="8367"/>
                  </a:lnTo>
                  <a:lnTo>
                    <a:pt x="1166" y="9490"/>
                  </a:lnTo>
                  <a:lnTo>
                    <a:pt x="833" y="10614"/>
                  </a:lnTo>
                  <a:lnTo>
                    <a:pt x="541" y="11697"/>
                  </a:lnTo>
                  <a:lnTo>
                    <a:pt x="291" y="12737"/>
                  </a:lnTo>
                  <a:lnTo>
                    <a:pt x="125" y="13694"/>
                  </a:lnTo>
                  <a:lnTo>
                    <a:pt x="42" y="14610"/>
                  </a:lnTo>
                  <a:lnTo>
                    <a:pt x="0" y="15443"/>
                  </a:lnTo>
                  <a:lnTo>
                    <a:pt x="0" y="16150"/>
                  </a:lnTo>
                  <a:lnTo>
                    <a:pt x="83" y="16816"/>
                  </a:lnTo>
                  <a:lnTo>
                    <a:pt x="208" y="17399"/>
                  </a:lnTo>
                  <a:lnTo>
                    <a:pt x="375" y="17898"/>
                  </a:lnTo>
                  <a:lnTo>
                    <a:pt x="541" y="18356"/>
                  </a:lnTo>
                  <a:lnTo>
                    <a:pt x="749" y="18731"/>
                  </a:lnTo>
                  <a:lnTo>
                    <a:pt x="957" y="19064"/>
                  </a:lnTo>
                  <a:lnTo>
                    <a:pt x="1207" y="19355"/>
                  </a:lnTo>
                  <a:lnTo>
                    <a:pt x="1415" y="19605"/>
                  </a:lnTo>
                  <a:lnTo>
                    <a:pt x="1623" y="19813"/>
                  </a:lnTo>
                  <a:lnTo>
                    <a:pt x="2040" y="20063"/>
                  </a:lnTo>
                  <a:lnTo>
                    <a:pt x="2289" y="20229"/>
                  </a:lnTo>
                  <a:lnTo>
                    <a:pt x="2414" y="20271"/>
                  </a:lnTo>
                  <a:lnTo>
                    <a:pt x="2914" y="20271"/>
                  </a:lnTo>
                  <a:lnTo>
                    <a:pt x="3288" y="20229"/>
                  </a:lnTo>
                  <a:lnTo>
                    <a:pt x="3746" y="20105"/>
                  </a:lnTo>
                  <a:lnTo>
                    <a:pt x="4287" y="19896"/>
                  </a:lnTo>
                  <a:lnTo>
                    <a:pt x="4537" y="19730"/>
                  </a:lnTo>
                  <a:lnTo>
                    <a:pt x="4829" y="19522"/>
                  </a:lnTo>
                  <a:lnTo>
                    <a:pt x="5120" y="19272"/>
                  </a:lnTo>
                  <a:lnTo>
                    <a:pt x="5453" y="18981"/>
                  </a:lnTo>
                  <a:lnTo>
                    <a:pt x="5578" y="18814"/>
                  </a:lnTo>
                  <a:lnTo>
                    <a:pt x="5703" y="18606"/>
                  </a:lnTo>
                  <a:lnTo>
                    <a:pt x="5827" y="18356"/>
                  </a:lnTo>
                  <a:lnTo>
                    <a:pt x="5911" y="18107"/>
                  </a:lnTo>
                  <a:lnTo>
                    <a:pt x="6077" y="17482"/>
                  </a:lnTo>
                  <a:lnTo>
                    <a:pt x="6202" y="16733"/>
                  </a:lnTo>
                  <a:lnTo>
                    <a:pt x="6327" y="15901"/>
                  </a:lnTo>
                  <a:lnTo>
                    <a:pt x="6369" y="14985"/>
                  </a:lnTo>
                  <a:lnTo>
                    <a:pt x="6493" y="12987"/>
                  </a:lnTo>
                  <a:lnTo>
                    <a:pt x="6577" y="10906"/>
                  </a:lnTo>
                  <a:lnTo>
                    <a:pt x="6660" y="9865"/>
                  </a:lnTo>
                  <a:lnTo>
                    <a:pt x="6743" y="8824"/>
                  </a:lnTo>
                  <a:lnTo>
                    <a:pt x="6868" y="7825"/>
                  </a:lnTo>
                  <a:lnTo>
                    <a:pt x="7035" y="6868"/>
                  </a:lnTo>
                  <a:lnTo>
                    <a:pt x="7243" y="5994"/>
                  </a:lnTo>
                  <a:lnTo>
                    <a:pt x="7534" y="5162"/>
                  </a:lnTo>
                  <a:lnTo>
                    <a:pt x="7784" y="4454"/>
                  </a:lnTo>
                  <a:lnTo>
                    <a:pt x="7992" y="3746"/>
                  </a:lnTo>
                  <a:lnTo>
                    <a:pt x="8158" y="3080"/>
                  </a:lnTo>
                  <a:lnTo>
                    <a:pt x="8283" y="2498"/>
                  </a:lnTo>
                  <a:lnTo>
                    <a:pt x="8367" y="1957"/>
                  </a:lnTo>
                  <a:lnTo>
                    <a:pt x="8367" y="1457"/>
                  </a:lnTo>
                  <a:lnTo>
                    <a:pt x="8325" y="1041"/>
                  </a:lnTo>
                  <a:lnTo>
                    <a:pt x="8242" y="666"/>
                  </a:lnTo>
                  <a:lnTo>
                    <a:pt x="8075" y="375"/>
                  </a:lnTo>
                  <a:lnTo>
                    <a:pt x="7909" y="167"/>
                  </a:lnTo>
                  <a:lnTo>
                    <a:pt x="7659" y="42"/>
                  </a:lnTo>
                  <a:lnTo>
                    <a:pt x="7368" y="0"/>
                  </a:lnTo>
                  <a:close/>
                </a:path>
              </a:pathLst>
            </a:custGeom>
            <a:solidFill>
              <a:srgbClr val="254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64"/>
            <p:cNvSpPr/>
            <p:nvPr/>
          </p:nvSpPr>
          <p:spPr>
            <a:xfrm>
              <a:off x="5398475" y="1468800"/>
              <a:ext cx="137375" cy="469325"/>
            </a:xfrm>
            <a:custGeom>
              <a:avLst/>
              <a:gdLst/>
              <a:ahLst/>
              <a:cxnLst/>
              <a:rect l="l" t="t" r="r" b="b"/>
              <a:pathLst>
                <a:path w="5495" h="18773" extrusionOk="0">
                  <a:moveTo>
                    <a:pt x="874" y="0"/>
                  </a:moveTo>
                  <a:lnTo>
                    <a:pt x="750" y="84"/>
                  </a:lnTo>
                  <a:lnTo>
                    <a:pt x="583" y="125"/>
                  </a:lnTo>
                  <a:lnTo>
                    <a:pt x="458" y="250"/>
                  </a:lnTo>
                  <a:lnTo>
                    <a:pt x="375" y="375"/>
                  </a:lnTo>
                  <a:lnTo>
                    <a:pt x="250" y="541"/>
                  </a:lnTo>
                  <a:lnTo>
                    <a:pt x="125" y="916"/>
                  </a:lnTo>
                  <a:lnTo>
                    <a:pt x="0" y="1415"/>
                  </a:lnTo>
                  <a:lnTo>
                    <a:pt x="0" y="2040"/>
                  </a:lnTo>
                  <a:lnTo>
                    <a:pt x="42" y="2747"/>
                  </a:lnTo>
                  <a:lnTo>
                    <a:pt x="208" y="3538"/>
                  </a:lnTo>
                  <a:lnTo>
                    <a:pt x="458" y="4412"/>
                  </a:lnTo>
                  <a:lnTo>
                    <a:pt x="708" y="5287"/>
                  </a:lnTo>
                  <a:lnTo>
                    <a:pt x="916" y="6077"/>
                  </a:lnTo>
                  <a:lnTo>
                    <a:pt x="1083" y="6827"/>
                  </a:lnTo>
                  <a:lnTo>
                    <a:pt x="1166" y="7493"/>
                  </a:lnTo>
                  <a:lnTo>
                    <a:pt x="1207" y="8117"/>
                  </a:lnTo>
                  <a:lnTo>
                    <a:pt x="1249" y="8700"/>
                  </a:lnTo>
                  <a:lnTo>
                    <a:pt x="1207" y="9282"/>
                  </a:lnTo>
                  <a:lnTo>
                    <a:pt x="1166" y="9824"/>
                  </a:lnTo>
                  <a:lnTo>
                    <a:pt x="1041" y="10864"/>
                  </a:lnTo>
                  <a:lnTo>
                    <a:pt x="833" y="11905"/>
                  </a:lnTo>
                  <a:lnTo>
                    <a:pt x="625" y="13070"/>
                  </a:lnTo>
                  <a:lnTo>
                    <a:pt x="458" y="14444"/>
                  </a:lnTo>
                  <a:lnTo>
                    <a:pt x="458" y="15110"/>
                  </a:lnTo>
                  <a:lnTo>
                    <a:pt x="458" y="15734"/>
                  </a:lnTo>
                  <a:lnTo>
                    <a:pt x="541" y="16275"/>
                  </a:lnTo>
                  <a:lnTo>
                    <a:pt x="666" y="16733"/>
                  </a:lnTo>
                  <a:lnTo>
                    <a:pt x="791" y="17149"/>
                  </a:lnTo>
                  <a:lnTo>
                    <a:pt x="958" y="17524"/>
                  </a:lnTo>
                  <a:lnTo>
                    <a:pt x="1166" y="17815"/>
                  </a:lnTo>
                  <a:lnTo>
                    <a:pt x="1332" y="18065"/>
                  </a:lnTo>
                  <a:lnTo>
                    <a:pt x="1540" y="18273"/>
                  </a:lnTo>
                  <a:lnTo>
                    <a:pt x="1749" y="18440"/>
                  </a:lnTo>
                  <a:lnTo>
                    <a:pt x="2123" y="18648"/>
                  </a:lnTo>
                  <a:lnTo>
                    <a:pt x="2373" y="18731"/>
                  </a:lnTo>
                  <a:lnTo>
                    <a:pt x="2456" y="18773"/>
                  </a:lnTo>
                  <a:lnTo>
                    <a:pt x="2872" y="18731"/>
                  </a:lnTo>
                  <a:lnTo>
                    <a:pt x="3247" y="18648"/>
                  </a:lnTo>
                  <a:lnTo>
                    <a:pt x="3622" y="18523"/>
                  </a:lnTo>
                  <a:lnTo>
                    <a:pt x="3913" y="18315"/>
                  </a:lnTo>
                  <a:lnTo>
                    <a:pt x="4204" y="18065"/>
                  </a:lnTo>
                  <a:lnTo>
                    <a:pt x="4454" y="17815"/>
                  </a:lnTo>
                  <a:lnTo>
                    <a:pt x="4662" y="17482"/>
                  </a:lnTo>
                  <a:lnTo>
                    <a:pt x="4870" y="17108"/>
                  </a:lnTo>
                  <a:lnTo>
                    <a:pt x="5037" y="16691"/>
                  </a:lnTo>
                  <a:lnTo>
                    <a:pt x="5162" y="16234"/>
                  </a:lnTo>
                  <a:lnTo>
                    <a:pt x="5287" y="15776"/>
                  </a:lnTo>
                  <a:lnTo>
                    <a:pt x="5370" y="15276"/>
                  </a:lnTo>
                  <a:lnTo>
                    <a:pt x="5411" y="14735"/>
                  </a:lnTo>
                  <a:lnTo>
                    <a:pt x="5453" y="14152"/>
                  </a:lnTo>
                  <a:lnTo>
                    <a:pt x="5495" y="12987"/>
                  </a:lnTo>
                  <a:lnTo>
                    <a:pt x="5411" y="11780"/>
                  </a:lnTo>
                  <a:lnTo>
                    <a:pt x="5287" y="10490"/>
                  </a:lnTo>
                  <a:lnTo>
                    <a:pt x="5120" y="9199"/>
                  </a:lnTo>
                  <a:lnTo>
                    <a:pt x="4870" y="7909"/>
                  </a:lnTo>
                  <a:lnTo>
                    <a:pt x="4579" y="6660"/>
                  </a:lnTo>
                  <a:lnTo>
                    <a:pt x="4288" y="5453"/>
                  </a:lnTo>
                  <a:lnTo>
                    <a:pt x="3955" y="4329"/>
                  </a:lnTo>
                  <a:lnTo>
                    <a:pt x="3622" y="3330"/>
                  </a:lnTo>
                  <a:lnTo>
                    <a:pt x="3247" y="2414"/>
                  </a:lnTo>
                  <a:lnTo>
                    <a:pt x="2872" y="1665"/>
                  </a:lnTo>
                  <a:lnTo>
                    <a:pt x="2498" y="1082"/>
                  </a:lnTo>
                  <a:lnTo>
                    <a:pt x="2082" y="583"/>
                  </a:lnTo>
                  <a:lnTo>
                    <a:pt x="1707" y="292"/>
                  </a:lnTo>
                  <a:lnTo>
                    <a:pt x="1540" y="167"/>
                  </a:lnTo>
                  <a:lnTo>
                    <a:pt x="1374" y="84"/>
                  </a:lnTo>
                  <a:lnTo>
                    <a:pt x="1207" y="42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rgbClr val="254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64"/>
            <p:cNvSpPr/>
            <p:nvPr/>
          </p:nvSpPr>
          <p:spPr>
            <a:xfrm>
              <a:off x="5352675" y="1885025"/>
              <a:ext cx="256025" cy="463100"/>
            </a:xfrm>
            <a:custGeom>
              <a:avLst/>
              <a:gdLst/>
              <a:ahLst/>
              <a:cxnLst/>
              <a:rect l="l" t="t" r="r" b="b"/>
              <a:pathLst>
                <a:path w="10241" h="18524" extrusionOk="0">
                  <a:moveTo>
                    <a:pt x="8950" y="1"/>
                  </a:moveTo>
                  <a:lnTo>
                    <a:pt x="8784" y="42"/>
                  </a:lnTo>
                  <a:lnTo>
                    <a:pt x="8617" y="84"/>
                  </a:lnTo>
                  <a:lnTo>
                    <a:pt x="8451" y="167"/>
                  </a:lnTo>
                  <a:lnTo>
                    <a:pt x="8284" y="292"/>
                  </a:lnTo>
                  <a:lnTo>
                    <a:pt x="8076" y="459"/>
                  </a:lnTo>
                  <a:lnTo>
                    <a:pt x="7743" y="875"/>
                  </a:lnTo>
                  <a:lnTo>
                    <a:pt x="7410" y="1416"/>
                  </a:lnTo>
                  <a:lnTo>
                    <a:pt x="7077" y="2082"/>
                  </a:lnTo>
                  <a:lnTo>
                    <a:pt x="6786" y="2915"/>
                  </a:lnTo>
                  <a:lnTo>
                    <a:pt x="6536" y="3830"/>
                  </a:lnTo>
                  <a:lnTo>
                    <a:pt x="6328" y="4788"/>
                  </a:lnTo>
                  <a:lnTo>
                    <a:pt x="6078" y="5620"/>
                  </a:lnTo>
                  <a:lnTo>
                    <a:pt x="5828" y="6411"/>
                  </a:lnTo>
                  <a:lnTo>
                    <a:pt x="5537" y="7077"/>
                  </a:lnTo>
                  <a:lnTo>
                    <a:pt x="5246" y="7660"/>
                  </a:lnTo>
                  <a:lnTo>
                    <a:pt x="4954" y="8242"/>
                  </a:lnTo>
                  <a:lnTo>
                    <a:pt x="4663" y="8742"/>
                  </a:lnTo>
                  <a:lnTo>
                    <a:pt x="4330" y="9200"/>
                  </a:lnTo>
                  <a:lnTo>
                    <a:pt x="3622" y="10074"/>
                  </a:lnTo>
                  <a:lnTo>
                    <a:pt x="2873" y="10948"/>
                  </a:lnTo>
                  <a:lnTo>
                    <a:pt x="2082" y="11905"/>
                  </a:lnTo>
                  <a:lnTo>
                    <a:pt x="1666" y="12446"/>
                  </a:lnTo>
                  <a:lnTo>
                    <a:pt x="1208" y="13071"/>
                  </a:lnTo>
                  <a:lnTo>
                    <a:pt x="833" y="13695"/>
                  </a:lnTo>
                  <a:lnTo>
                    <a:pt x="500" y="14278"/>
                  </a:lnTo>
                  <a:lnTo>
                    <a:pt x="292" y="14777"/>
                  </a:lnTo>
                  <a:lnTo>
                    <a:pt x="126" y="15277"/>
                  </a:lnTo>
                  <a:lnTo>
                    <a:pt x="42" y="15735"/>
                  </a:lnTo>
                  <a:lnTo>
                    <a:pt x="1" y="16151"/>
                  </a:lnTo>
                  <a:lnTo>
                    <a:pt x="1" y="16526"/>
                  </a:lnTo>
                  <a:lnTo>
                    <a:pt x="84" y="16859"/>
                  </a:lnTo>
                  <a:lnTo>
                    <a:pt x="126" y="17150"/>
                  </a:lnTo>
                  <a:lnTo>
                    <a:pt x="251" y="17400"/>
                  </a:lnTo>
                  <a:lnTo>
                    <a:pt x="459" y="17816"/>
                  </a:lnTo>
                  <a:lnTo>
                    <a:pt x="625" y="18066"/>
                  </a:lnTo>
                  <a:lnTo>
                    <a:pt x="708" y="18149"/>
                  </a:lnTo>
                  <a:lnTo>
                    <a:pt x="1125" y="18315"/>
                  </a:lnTo>
                  <a:lnTo>
                    <a:pt x="1499" y="18440"/>
                  </a:lnTo>
                  <a:lnTo>
                    <a:pt x="1916" y="18524"/>
                  </a:lnTo>
                  <a:lnTo>
                    <a:pt x="2290" y="18482"/>
                  </a:lnTo>
                  <a:lnTo>
                    <a:pt x="2665" y="18440"/>
                  </a:lnTo>
                  <a:lnTo>
                    <a:pt x="3081" y="18274"/>
                  </a:lnTo>
                  <a:lnTo>
                    <a:pt x="3456" y="18107"/>
                  </a:lnTo>
                  <a:lnTo>
                    <a:pt x="3830" y="17858"/>
                  </a:lnTo>
                  <a:lnTo>
                    <a:pt x="4205" y="17566"/>
                  </a:lnTo>
                  <a:lnTo>
                    <a:pt x="4538" y="17233"/>
                  </a:lnTo>
                  <a:lnTo>
                    <a:pt x="4913" y="16859"/>
                  </a:lnTo>
                  <a:lnTo>
                    <a:pt x="5246" y="16442"/>
                  </a:lnTo>
                  <a:lnTo>
                    <a:pt x="5620" y="15984"/>
                  </a:lnTo>
                  <a:lnTo>
                    <a:pt x="5953" y="15485"/>
                  </a:lnTo>
                  <a:lnTo>
                    <a:pt x="6577" y="14444"/>
                  </a:lnTo>
                  <a:lnTo>
                    <a:pt x="7160" y="13279"/>
                  </a:lnTo>
                  <a:lnTo>
                    <a:pt x="7743" y="12030"/>
                  </a:lnTo>
                  <a:lnTo>
                    <a:pt x="8242" y="10740"/>
                  </a:lnTo>
                  <a:lnTo>
                    <a:pt x="8742" y="9450"/>
                  </a:lnTo>
                  <a:lnTo>
                    <a:pt x="9158" y="8159"/>
                  </a:lnTo>
                  <a:lnTo>
                    <a:pt x="9491" y="6869"/>
                  </a:lnTo>
                  <a:lnTo>
                    <a:pt x="9783" y="5662"/>
                  </a:lnTo>
                  <a:lnTo>
                    <a:pt x="10032" y="4538"/>
                  </a:lnTo>
                  <a:lnTo>
                    <a:pt x="10157" y="3497"/>
                  </a:lnTo>
                  <a:lnTo>
                    <a:pt x="10240" y="2623"/>
                  </a:lnTo>
                  <a:lnTo>
                    <a:pt x="10199" y="1874"/>
                  </a:lnTo>
                  <a:lnTo>
                    <a:pt x="10074" y="1208"/>
                  </a:lnTo>
                  <a:lnTo>
                    <a:pt x="9907" y="708"/>
                  </a:lnTo>
                  <a:lnTo>
                    <a:pt x="9824" y="500"/>
                  </a:lnTo>
                  <a:lnTo>
                    <a:pt x="9699" y="334"/>
                  </a:lnTo>
                  <a:lnTo>
                    <a:pt x="9574" y="209"/>
                  </a:lnTo>
                  <a:lnTo>
                    <a:pt x="9408" y="126"/>
                  </a:lnTo>
                  <a:lnTo>
                    <a:pt x="9283" y="42"/>
                  </a:lnTo>
                  <a:lnTo>
                    <a:pt x="9117" y="1"/>
                  </a:lnTo>
                  <a:close/>
                </a:path>
              </a:pathLst>
            </a:custGeom>
            <a:solidFill>
              <a:srgbClr val="254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64"/>
            <p:cNvSpPr/>
            <p:nvPr/>
          </p:nvSpPr>
          <p:spPr>
            <a:xfrm>
              <a:off x="5041550" y="1896475"/>
              <a:ext cx="158200" cy="286200"/>
            </a:xfrm>
            <a:custGeom>
              <a:avLst/>
              <a:gdLst/>
              <a:ahLst/>
              <a:cxnLst/>
              <a:rect l="l" t="t" r="r" b="b"/>
              <a:pathLst>
                <a:path w="6328" h="11448" extrusionOk="0">
                  <a:moveTo>
                    <a:pt x="708" y="1"/>
                  </a:moveTo>
                  <a:lnTo>
                    <a:pt x="500" y="42"/>
                  </a:lnTo>
                  <a:lnTo>
                    <a:pt x="333" y="209"/>
                  </a:lnTo>
                  <a:lnTo>
                    <a:pt x="208" y="417"/>
                  </a:lnTo>
                  <a:lnTo>
                    <a:pt x="83" y="750"/>
                  </a:lnTo>
                  <a:lnTo>
                    <a:pt x="42" y="1125"/>
                  </a:lnTo>
                  <a:lnTo>
                    <a:pt x="0" y="1624"/>
                  </a:lnTo>
                  <a:lnTo>
                    <a:pt x="42" y="2165"/>
                  </a:lnTo>
                  <a:lnTo>
                    <a:pt x="125" y="2790"/>
                  </a:lnTo>
                  <a:lnTo>
                    <a:pt x="250" y="3497"/>
                  </a:lnTo>
                  <a:lnTo>
                    <a:pt x="458" y="4246"/>
                  </a:lnTo>
                  <a:lnTo>
                    <a:pt x="666" y="5037"/>
                  </a:lnTo>
                  <a:lnTo>
                    <a:pt x="916" y="5828"/>
                  </a:lnTo>
                  <a:lnTo>
                    <a:pt x="1207" y="6661"/>
                  </a:lnTo>
                  <a:lnTo>
                    <a:pt x="1540" y="7451"/>
                  </a:lnTo>
                  <a:lnTo>
                    <a:pt x="1873" y="8201"/>
                  </a:lnTo>
                  <a:lnTo>
                    <a:pt x="2248" y="8908"/>
                  </a:lnTo>
                  <a:lnTo>
                    <a:pt x="2664" y="9574"/>
                  </a:lnTo>
                  <a:lnTo>
                    <a:pt x="3080" y="10157"/>
                  </a:lnTo>
                  <a:lnTo>
                    <a:pt x="3497" y="10656"/>
                  </a:lnTo>
                  <a:lnTo>
                    <a:pt x="3955" y="11031"/>
                  </a:lnTo>
                  <a:lnTo>
                    <a:pt x="4204" y="11198"/>
                  </a:lnTo>
                  <a:lnTo>
                    <a:pt x="4412" y="11322"/>
                  </a:lnTo>
                  <a:lnTo>
                    <a:pt x="4662" y="11406"/>
                  </a:lnTo>
                  <a:lnTo>
                    <a:pt x="4912" y="11447"/>
                  </a:lnTo>
                  <a:lnTo>
                    <a:pt x="5162" y="11447"/>
                  </a:lnTo>
                  <a:lnTo>
                    <a:pt x="5370" y="11406"/>
                  </a:lnTo>
                  <a:lnTo>
                    <a:pt x="5619" y="11322"/>
                  </a:lnTo>
                  <a:lnTo>
                    <a:pt x="5869" y="11198"/>
                  </a:lnTo>
                  <a:lnTo>
                    <a:pt x="6036" y="11031"/>
                  </a:lnTo>
                  <a:lnTo>
                    <a:pt x="6161" y="10781"/>
                  </a:lnTo>
                  <a:lnTo>
                    <a:pt x="6285" y="10448"/>
                  </a:lnTo>
                  <a:lnTo>
                    <a:pt x="6327" y="10240"/>
                  </a:lnTo>
                  <a:lnTo>
                    <a:pt x="6327" y="9990"/>
                  </a:lnTo>
                  <a:lnTo>
                    <a:pt x="6285" y="9741"/>
                  </a:lnTo>
                  <a:lnTo>
                    <a:pt x="6244" y="9449"/>
                  </a:lnTo>
                  <a:lnTo>
                    <a:pt x="6161" y="9158"/>
                  </a:lnTo>
                  <a:lnTo>
                    <a:pt x="5994" y="8825"/>
                  </a:lnTo>
                  <a:lnTo>
                    <a:pt x="5828" y="8450"/>
                  </a:lnTo>
                  <a:lnTo>
                    <a:pt x="5578" y="8076"/>
                  </a:lnTo>
                  <a:lnTo>
                    <a:pt x="5037" y="7368"/>
                  </a:lnTo>
                  <a:lnTo>
                    <a:pt x="4537" y="6785"/>
                  </a:lnTo>
                  <a:lnTo>
                    <a:pt x="4079" y="6244"/>
                  </a:lnTo>
                  <a:lnTo>
                    <a:pt x="3663" y="5662"/>
                  </a:lnTo>
                  <a:lnTo>
                    <a:pt x="3247" y="5079"/>
                  </a:lnTo>
                  <a:lnTo>
                    <a:pt x="2914" y="4371"/>
                  </a:lnTo>
                  <a:lnTo>
                    <a:pt x="2747" y="3955"/>
                  </a:lnTo>
                  <a:lnTo>
                    <a:pt x="2581" y="3497"/>
                  </a:lnTo>
                  <a:lnTo>
                    <a:pt x="2414" y="2956"/>
                  </a:lnTo>
                  <a:lnTo>
                    <a:pt x="2290" y="2373"/>
                  </a:lnTo>
                  <a:lnTo>
                    <a:pt x="2123" y="1791"/>
                  </a:lnTo>
                  <a:lnTo>
                    <a:pt x="1957" y="1291"/>
                  </a:lnTo>
                  <a:lnTo>
                    <a:pt x="1748" y="875"/>
                  </a:lnTo>
                  <a:lnTo>
                    <a:pt x="1540" y="542"/>
                  </a:lnTo>
                  <a:lnTo>
                    <a:pt x="1332" y="292"/>
                  </a:lnTo>
                  <a:lnTo>
                    <a:pt x="1124" y="84"/>
                  </a:lnTo>
                  <a:lnTo>
                    <a:pt x="874" y="1"/>
                  </a:lnTo>
                  <a:close/>
                </a:path>
              </a:pathLst>
            </a:custGeom>
            <a:solidFill>
              <a:srgbClr val="254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64"/>
            <p:cNvSpPr/>
            <p:nvPr/>
          </p:nvSpPr>
          <p:spPr>
            <a:xfrm>
              <a:off x="5304825" y="1618650"/>
              <a:ext cx="162350" cy="565050"/>
            </a:xfrm>
            <a:custGeom>
              <a:avLst/>
              <a:gdLst/>
              <a:ahLst/>
              <a:cxnLst/>
              <a:rect l="l" t="t" r="r" b="b"/>
              <a:pathLst>
                <a:path w="6494" h="22602" extrusionOk="0">
                  <a:moveTo>
                    <a:pt x="3580" y="0"/>
                  </a:moveTo>
                  <a:lnTo>
                    <a:pt x="3413" y="83"/>
                  </a:lnTo>
                  <a:lnTo>
                    <a:pt x="3247" y="167"/>
                  </a:lnTo>
                  <a:lnTo>
                    <a:pt x="3080" y="291"/>
                  </a:lnTo>
                  <a:lnTo>
                    <a:pt x="2955" y="416"/>
                  </a:lnTo>
                  <a:lnTo>
                    <a:pt x="2831" y="583"/>
                  </a:lnTo>
                  <a:lnTo>
                    <a:pt x="2664" y="999"/>
                  </a:lnTo>
                  <a:lnTo>
                    <a:pt x="2498" y="1499"/>
                  </a:lnTo>
                  <a:lnTo>
                    <a:pt x="2414" y="2040"/>
                  </a:lnTo>
                  <a:lnTo>
                    <a:pt x="2331" y="2706"/>
                  </a:lnTo>
                  <a:lnTo>
                    <a:pt x="2289" y="4121"/>
                  </a:lnTo>
                  <a:lnTo>
                    <a:pt x="2248" y="5703"/>
                  </a:lnTo>
                  <a:lnTo>
                    <a:pt x="2206" y="7368"/>
                  </a:lnTo>
                  <a:lnTo>
                    <a:pt x="2165" y="8158"/>
                  </a:lnTo>
                  <a:lnTo>
                    <a:pt x="2123" y="8991"/>
                  </a:lnTo>
                  <a:lnTo>
                    <a:pt x="2040" y="9740"/>
                  </a:lnTo>
                  <a:lnTo>
                    <a:pt x="1915" y="10489"/>
                  </a:lnTo>
                  <a:lnTo>
                    <a:pt x="1623" y="11946"/>
                  </a:lnTo>
                  <a:lnTo>
                    <a:pt x="1290" y="13278"/>
                  </a:lnTo>
                  <a:lnTo>
                    <a:pt x="916" y="14610"/>
                  </a:lnTo>
                  <a:lnTo>
                    <a:pt x="583" y="15817"/>
                  </a:lnTo>
                  <a:lnTo>
                    <a:pt x="250" y="17066"/>
                  </a:lnTo>
                  <a:lnTo>
                    <a:pt x="167" y="17649"/>
                  </a:lnTo>
                  <a:lnTo>
                    <a:pt x="83" y="18231"/>
                  </a:lnTo>
                  <a:lnTo>
                    <a:pt x="0" y="18814"/>
                  </a:lnTo>
                  <a:lnTo>
                    <a:pt x="0" y="19439"/>
                  </a:lnTo>
                  <a:lnTo>
                    <a:pt x="0" y="19980"/>
                  </a:lnTo>
                  <a:lnTo>
                    <a:pt x="83" y="20479"/>
                  </a:lnTo>
                  <a:lnTo>
                    <a:pt x="208" y="20895"/>
                  </a:lnTo>
                  <a:lnTo>
                    <a:pt x="375" y="21228"/>
                  </a:lnTo>
                  <a:lnTo>
                    <a:pt x="583" y="21561"/>
                  </a:lnTo>
                  <a:lnTo>
                    <a:pt x="791" y="21811"/>
                  </a:lnTo>
                  <a:lnTo>
                    <a:pt x="1041" y="22019"/>
                  </a:lnTo>
                  <a:lnTo>
                    <a:pt x="1249" y="22186"/>
                  </a:lnTo>
                  <a:lnTo>
                    <a:pt x="1499" y="22311"/>
                  </a:lnTo>
                  <a:lnTo>
                    <a:pt x="1748" y="22394"/>
                  </a:lnTo>
                  <a:lnTo>
                    <a:pt x="2123" y="22519"/>
                  </a:lnTo>
                  <a:lnTo>
                    <a:pt x="2414" y="22560"/>
                  </a:lnTo>
                  <a:lnTo>
                    <a:pt x="2539" y="22560"/>
                  </a:lnTo>
                  <a:lnTo>
                    <a:pt x="2872" y="22602"/>
                  </a:lnTo>
                  <a:lnTo>
                    <a:pt x="3455" y="22602"/>
                  </a:lnTo>
                  <a:lnTo>
                    <a:pt x="3705" y="22560"/>
                  </a:lnTo>
                  <a:lnTo>
                    <a:pt x="3954" y="22477"/>
                  </a:lnTo>
                  <a:lnTo>
                    <a:pt x="4163" y="22394"/>
                  </a:lnTo>
                  <a:lnTo>
                    <a:pt x="4371" y="22269"/>
                  </a:lnTo>
                  <a:lnTo>
                    <a:pt x="4579" y="22144"/>
                  </a:lnTo>
                  <a:lnTo>
                    <a:pt x="4912" y="21811"/>
                  </a:lnTo>
                  <a:lnTo>
                    <a:pt x="5203" y="21436"/>
                  </a:lnTo>
                  <a:lnTo>
                    <a:pt x="5453" y="20979"/>
                  </a:lnTo>
                  <a:lnTo>
                    <a:pt x="5661" y="20438"/>
                  </a:lnTo>
                  <a:lnTo>
                    <a:pt x="5828" y="19896"/>
                  </a:lnTo>
                  <a:lnTo>
                    <a:pt x="5952" y="19272"/>
                  </a:lnTo>
                  <a:lnTo>
                    <a:pt x="6036" y="18648"/>
                  </a:lnTo>
                  <a:lnTo>
                    <a:pt x="6119" y="17982"/>
                  </a:lnTo>
                  <a:lnTo>
                    <a:pt x="6202" y="16650"/>
                  </a:lnTo>
                  <a:lnTo>
                    <a:pt x="6285" y="15318"/>
                  </a:lnTo>
                  <a:lnTo>
                    <a:pt x="6369" y="13694"/>
                  </a:lnTo>
                  <a:lnTo>
                    <a:pt x="6452" y="11572"/>
                  </a:lnTo>
                  <a:lnTo>
                    <a:pt x="6494" y="9116"/>
                  </a:lnTo>
                  <a:lnTo>
                    <a:pt x="6452" y="7867"/>
                  </a:lnTo>
                  <a:lnTo>
                    <a:pt x="6410" y="6618"/>
                  </a:lnTo>
                  <a:lnTo>
                    <a:pt x="6327" y="5411"/>
                  </a:lnTo>
                  <a:lnTo>
                    <a:pt x="6202" y="4246"/>
                  </a:lnTo>
                  <a:lnTo>
                    <a:pt x="6036" y="3205"/>
                  </a:lnTo>
                  <a:lnTo>
                    <a:pt x="5786" y="2248"/>
                  </a:lnTo>
                  <a:lnTo>
                    <a:pt x="5661" y="1790"/>
                  </a:lnTo>
                  <a:lnTo>
                    <a:pt x="5495" y="1415"/>
                  </a:lnTo>
                  <a:lnTo>
                    <a:pt x="5328" y="1082"/>
                  </a:lnTo>
                  <a:lnTo>
                    <a:pt x="5162" y="749"/>
                  </a:lnTo>
                  <a:lnTo>
                    <a:pt x="4953" y="500"/>
                  </a:lnTo>
                  <a:lnTo>
                    <a:pt x="4704" y="291"/>
                  </a:lnTo>
                  <a:lnTo>
                    <a:pt x="4454" y="125"/>
                  </a:lnTo>
                  <a:lnTo>
                    <a:pt x="4204" y="42"/>
                  </a:lnTo>
                  <a:lnTo>
                    <a:pt x="3996" y="0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64"/>
            <p:cNvSpPr/>
            <p:nvPr/>
          </p:nvSpPr>
          <p:spPr>
            <a:xfrm>
              <a:off x="5171625" y="1921450"/>
              <a:ext cx="309075" cy="522400"/>
            </a:xfrm>
            <a:custGeom>
              <a:avLst/>
              <a:gdLst/>
              <a:ahLst/>
              <a:cxnLst/>
              <a:rect l="l" t="t" r="r" b="b"/>
              <a:pathLst>
                <a:path w="12363" h="20896" fill="none" extrusionOk="0">
                  <a:moveTo>
                    <a:pt x="12363" y="417"/>
                  </a:moveTo>
                  <a:lnTo>
                    <a:pt x="12363" y="417"/>
                  </a:lnTo>
                  <a:lnTo>
                    <a:pt x="12279" y="1083"/>
                  </a:lnTo>
                  <a:lnTo>
                    <a:pt x="12113" y="2914"/>
                  </a:lnTo>
                  <a:lnTo>
                    <a:pt x="11946" y="4163"/>
                  </a:lnTo>
                  <a:lnTo>
                    <a:pt x="11697" y="5578"/>
                  </a:lnTo>
                  <a:lnTo>
                    <a:pt x="11447" y="7160"/>
                  </a:lnTo>
                  <a:lnTo>
                    <a:pt x="11156" y="8783"/>
                  </a:lnTo>
                  <a:lnTo>
                    <a:pt x="10781" y="10490"/>
                  </a:lnTo>
                  <a:lnTo>
                    <a:pt x="10323" y="12238"/>
                  </a:lnTo>
                  <a:lnTo>
                    <a:pt x="9824" y="13945"/>
                  </a:lnTo>
                  <a:lnTo>
                    <a:pt x="9241" y="15610"/>
                  </a:lnTo>
                  <a:lnTo>
                    <a:pt x="8949" y="16401"/>
                  </a:lnTo>
                  <a:lnTo>
                    <a:pt x="8616" y="17150"/>
                  </a:lnTo>
                  <a:lnTo>
                    <a:pt x="8242" y="17899"/>
                  </a:lnTo>
                  <a:lnTo>
                    <a:pt x="7867" y="18607"/>
                  </a:lnTo>
                  <a:lnTo>
                    <a:pt x="7493" y="19231"/>
                  </a:lnTo>
                  <a:lnTo>
                    <a:pt x="7076" y="19855"/>
                  </a:lnTo>
                  <a:lnTo>
                    <a:pt x="6660" y="20396"/>
                  </a:lnTo>
                  <a:lnTo>
                    <a:pt x="6202" y="20896"/>
                  </a:lnTo>
                  <a:lnTo>
                    <a:pt x="6202" y="20896"/>
                  </a:lnTo>
                  <a:lnTo>
                    <a:pt x="5536" y="20147"/>
                  </a:lnTo>
                  <a:lnTo>
                    <a:pt x="4954" y="19356"/>
                  </a:lnTo>
                  <a:lnTo>
                    <a:pt x="4371" y="18565"/>
                  </a:lnTo>
                  <a:lnTo>
                    <a:pt x="3871" y="17774"/>
                  </a:lnTo>
                  <a:lnTo>
                    <a:pt x="3372" y="16942"/>
                  </a:lnTo>
                  <a:lnTo>
                    <a:pt x="2956" y="16068"/>
                  </a:lnTo>
                  <a:lnTo>
                    <a:pt x="2539" y="15193"/>
                  </a:lnTo>
                  <a:lnTo>
                    <a:pt x="2206" y="14361"/>
                  </a:lnTo>
                  <a:lnTo>
                    <a:pt x="1873" y="13487"/>
                  </a:lnTo>
                  <a:lnTo>
                    <a:pt x="1582" y="12613"/>
                  </a:lnTo>
                  <a:lnTo>
                    <a:pt x="1332" y="11739"/>
                  </a:lnTo>
                  <a:lnTo>
                    <a:pt x="1082" y="10865"/>
                  </a:lnTo>
                  <a:lnTo>
                    <a:pt x="708" y="9158"/>
                  </a:lnTo>
                  <a:lnTo>
                    <a:pt x="416" y="7535"/>
                  </a:lnTo>
                  <a:lnTo>
                    <a:pt x="250" y="5995"/>
                  </a:lnTo>
                  <a:lnTo>
                    <a:pt x="83" y="4579"/>
                  </a:lnTo>
                  <a:lnTo>
                    <a:pt x="42" y="3289"/>
                  </a:lnTo>
                  <a:lnTo>
                    <a:pt x="0" y="2165"/>
                  </a:lnTo>
                  <a:lnTo>
                    <a:pt x="42" y="583"/>
                  </a:lnTo>
                  <a:lnTo>
                    <a:pt x="83" y="1"/>
                  </a:lnTo>
                </a:path>
              </a:pathLst>
            </a:custGeom>
            <a:noFill/>
            <a:ln w="3125" cap="rnd" cmpd="sng">
              <a:solidFill>
                <a:srgbClr val="25454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64"/>
            <p:cNvSpPr/>
            <p:nvPr/>
          </p:nvSpPr>
          <p:spPr>
            <a:xfrm>
              <a:off x="5191400" y="1921450"/>
              <a:ext cx="111350" cy="389225"/>
            </a:xfrm>
            <a:custGeom>
              <a:avLst/>
              <a:gdLst/>
              <a:ahLst/>
              <a:cxnLst/>
              <a:rect l="l" t="t" r="r" b="b"/>
              <a:pathLst>
                <a:path w="4454" h="15569" extrusionOk="0">
                  <a:moveTo>
                    <a:pt x="1873" y="1"/>
                  </a:moveTo>
                  <a:lnTo>
                    <a:pt x="1582" y="42"/>
                  </a:lnTo>
                  <a:lnTo>
                    <a:pt x="1374" y="126"/>
                  </a:lnTo>
                  <a:lnTo>
                    <a:pt x="1207" y="209"/>
                  </a:lnTo>
                  <a:lnTo>
                    <a:pt x="1041" y="375"/>
                  </a:lnTo>
                  <a:lnTo>
                    <a:pt x="916" y="542"/>
                  </a:lnTo>
                  <a:lnTo>
                    <a:pt x="791" y="750"/>
                  </a:lnTo>
                  <a:lnTo>
                    <a:pt x="666" y="1000"/>
                  </a:lnTo>
                  <a:lnTo>
                    <a:pt x="458" y="1541"/>
                  </a:lnTo>
                  <a:lnTo>
                    <a:pt x="333" y="2207"/>
                  </a:lnTo>
                  <a:lnTo>
                    <a:pt x="208" y="2956"/>
                  </a:lnTo>
                  <a:lnTo>
                    <a:pt x="83" y="3747"/>
                  </a:lnTo>
                  <a:lnTo>
                    <a:pt x="42" y="4579"/>
                  </a:lnTo>
                  <a:lnTo>
                    <a:pt x="0" y="6286"/>
                  </a:lnTo>
                  <a:lnTo>
                    <a:pt x="0" y="7951"/>
                  </a:lnTo>
                  <a:lnTo>
                    <a:pt x="83" y="9449"/>
                  </a:lnTo>
                  <a:lnTo>
                    <a:pt x="125" y="10573"/>
                  </a:lnTo>
                  <a:lnTo>
                    <a:pt x="167" y="11489"/>
                  </a:lnTo>
                  <a:lnTo>
                    <a:pt x="250" y="12405"/>
                  </a:lnTo>
                  <a:lnTo>
                    <a:pt x="375" y="13279"/>
                  </a:lnTo>
                  <a:lnTo>
                    <a:pt x="458" y="13695"/>
                  </a:lnTo>
                  <a:lnTo>
                    <a:pt x="541" y="14111"/>
                  </a:lnTo>
                  <a:lnTo>
                    <a:pt x="708" y="14444"/>
                  </a:lnTo>
                  <a:lnTo>
                    <a:pt x="874" y="14777"/>
                  </a:lnTo>
                  <a:lnTo>
                    <a:pt x="1041" y="15027"/>
                  </a:lnTo>
                  <a:lnTo>
                    <a:pt x="1290" y="15277"/>
                  </a:lnTo>
                  <a:lnTo>
                    <a:pt x="1582" y="15443"/>
                  </a:lnTo>
                  <a:lnTo>
                    <a:pt x="1915" y="15526"/>
                  </a:lnTo>
                  <a:lnTo>
                    <a:pt x="2289" y="15568"/>
                  </a:lnTo>
                  <a:lnTo>
                    <a:pt x="2706" y="15526"/>
                  </a:lnTo>
                  <a:lnTo>
                    <a:pt x="2955" y="15485"/>
                  </a:lnTo>
                  <a:lnTo>
                    <a:pt x="3247" y="15443"/>
                  </a:lnTo>
                  <a:lnTo>
                    <a:pt x="3580" y="15277"/>
                  </a:lnTo>
                  <a:lnTo>
                    <a:pt x="3746" y="15152"/>
                  </a:lnTo>
                  <a:lnTo>
                    <a:pt x="3913" y="15027"/>
                  </a:lnTo>
                  <a:lnTo>
                    <a:pt x="4038" y="14860"/>
                  </a:lnTo>
                  <a:lnTo>
                    <a:pt x="4163" y="14652"/>
                  </a:lnTo>
                  <a:lnTo>
                    <a:pt x="4287" y="14403"/>
                  </a:lnTo>
                  <a:lnTo>
                    <a:pt x="4371" y="14111"/>
                  </a:lnTo>
                  <a:lnTo>
                    <a:pt x="4454" y="13778"/>
                  </a:lnTo>
                  <a:lnTo>
                    <a:pt x="4454" y="13404"/>
                  </a:lnTo>
                  <a:lnTo>
                    <a:pt x="4454" y="12987"/>
                  </a:lnTo>
                  <a:lnTo>
                    <a:pt x="4412" y="12571"/>
                  </a:lnTo>
                  <a:lnTo>
                    <a:pt x="4246" y="11739"/>
                  </a:lnTo>
                  <a:lnTo>
                    <a:pt x="4079" y="10906"/>
                  </a:lnTo>
                  <a:lnTo>
                    <a:pt x="3830" y="10074"/>
                  </a:lnTo>
                  <a:lnTo>
                    <a:pt x="3580" y="9158"/>
                  </a:lnTo>
                  <a:lnTo>
                    <a:pt x="3330" y="8242"/>
                  </a:lnTo>
                  <a:lnTo>
                    <a:pt x="3122" y="7243"/>
                  </a:lnTo>
                  <a:lnTo>
                    <a:pt x="2997" y="6203"/>
                  </a:lnTo>
                  <a:lnTo>
                    <a:pt x="2914" y="5079"/>
                  </a:lnTo>
                  <a:lnTo>
                    <a:pt x="2914" y="3955"/>
                  </a:lnTo>
                  <a:lnTo>
                    <a:pt x="2914" y="2873"/>
                  </a:lnTo>
                  <a:lnTo>
                    <a:pt x="2831" y="1874"/>
                  </a:lnTo>
                  <a:lnTo>
                    <a:pt x="2789" y="1416"/>
                  </a:lnTo>
                  <a:lnTo>
                    <a:pt x="2747" y="1041"/>
                  </a:lnTo>
                  <a:lnTo>
                    <a:pt x="2622" y="708"/>
                  </a:lnTo>
                  <a:lnTo>
                    <a:pt x="2498" y="417"/>
                  </a:lnTo>
                  <a:lnTo>
                    <a:pt x="2331" y="209"/>
                  </a:lnTo>
                  <a:lnTo>
                    <a:pt x="2123" y="84"/>
                  </a:lnTo>
                  <a:lnTo>
                    <a:pt x="1873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64"/>
            <p:cNvSpPr/>
            <p:nvPr/>
          </p:nvSpPr>
          <p:spPr>
            <a:xfrm>
              <a:off x="5258000" y="2120200"/>
              <a:ext cx="128000" cy="323650"/>
            </a:xfrm>
            <a:custGeom>
              <a:avLst/>
              <a:gdLst/>
              <a:ahLst/>
              <a:cxnLst/>
              <a:rect l="l" t="t" r="r" b="b"/>
              <a:pathLst>
                <a:path w="5120" h="12946" fill="none" extrusionOk="0">
                  <a:moveTo>
                    <a:pt x="0" y="6453"/>
                  </a:moveTo>
                  <a:lnTo>
                    <a:pt x="0" y="6453"/>
                  </a:lnTo>
                  <a:lnTo>
                    <a:pt x="125" y="7035"/>
                  </a:lnTo>
                  <a:lnTo>
                    <a:pt x="291" y="7701"/>
                  </a:lnTo>
                  <a:lnTo>
                    <a:pt x="583" y="8534"/>
                  </a:lnTo>
                  <a:lnTo>
                    <a:pt x="957" y="9533"/>
                  </a:lnTo>
                  <a:lnTo>
                    <a:pt x="1415" y="10615"/>
                  </a:lnTo>
                  <a:lnTo>
                    <a:pt x="2040" y="11780"/>
                  </a:lnTo>
                  <a:lnTo>
                    <a:pt x="2373" y="12363"/>
                  </a:lnTo>
                  <a:lnTo>
                    <a:pt x="2747" y="12946"/>
                  </a:lnTo>
                  <a:lnTo>
                    <a:pt x="2747" y="12946"/>
                  </a:lnTo>
                  <a:lnTo>
                    <a:pt x="3039" y="11864"/>
                  </a:lnTo>
                  <a:lnTo>
                    <a:pt x="3288" y="10782"/>
                  </a:lnTo>
                  <a:lnTo>
                    <a:pt x="3788" y="8575"/>
                  </a:lnTo>
                  <a:lnTo>
                    <a:pt x="4162" y="6369"/>
                  </a:lnTo>
                  <a:lnTo>
                    <a:pt x="4495" y="4371"/>
                  </a:lnTo>
                  <a:lnTo>
                    <a:pt x="4787" y="2623"/>
                  </a:lnTo>
                  <a:lnTo>
                    <a:pt x="4953" y="1250"/>
                  </a:lnTo>
                  <a:lnTo>
                    <a:pt x="5120" y="1"/>
                  </a:lnTo>
                </a:path>
              </a:pathLst>
            </a:custGeom>
            <a:noFill/>
            <a:ln w="3125" cap="rnd" cmpd="sng">
              <a:solidFill>
                <a:srgbClr val="3C68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64"/>
            <p:cNvSpPr/>
            <p:nvPr/>
          </p:nvSpPr>
          <p:spPr>
            <a:xfrm>
              <a:off x="5188275" y="2383475"/>
              <a:ext cx="279950" cy="368400"/>
            </a:xfrm>
            <a:custGeom>
              <a:avLst/>
              <a:gdLst/>
              <a:ahLst/>
              <a:cxnLst/>
              <a:rect l="l" t="t" r="r" b="b"/>
              <a:pathLst>
                <a:path w="11198" h="14736" extrusionOk="0">
                  <a:moveTo>
                    <a:pt x="0" y="1"/>
                  </a:moveTo>
                  <a:lnTo>
                    <a:pt x="2331" y="14736"/>
                  </a:lnTo>
                  <a:lnTo>
                    <a:pt x="8866" y="14736"/>
                  </a:lnTo>
                  <a:lnTo>
                    <a:pt x="111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Picture 16" descr="300px-Alexandru_Orascu.jp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66800" y="514350"/>
            <a:ext cx="22860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>
                    <a:lumMod val="10000"/>
                  </a:schemeClr>
                </a:solidFill>
              </a:rPr>
              <a:t>Galerie de Imagini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149" name="Google Shape;1149;p49"/>
          <p:cNvSpPr txBox="1">
            <a:spLocks noGrp="1"/>
          </p:cNvSpPr>
          <p:nvPr>
            <p:ph type="subTitle" idx="3"/>
          </p:nvPr>
        </p:nvSpPr>
        <p:spPr>
          <a:xfrm>
            <a:off x="762000" y="2647950"/>
            <a:ext cx="3810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vi-VN" sz="2000" b="0" dirty="0" smtClean="0">
                <a:solidFill>
                  <a:schemeClr val="bg1">
                    <a:lumMod val="10000"/>
                  </a:schemeClr>
                </a:solidFill>
              </a:rPr>
              <a:t>Cl</a:t>
            </a:r>
            <a:r>
              <a:rPr lang="en-US" sz="2000" b="0" dirty="0" smtClean="0">
                <a:solidFill>
                  <a:schemeClr val="bg1">
                    <a:lumMod val="10000"/>
                  </a:schemeClr>
                </a:solidFill>
              </a:rPr>
              <a:t>a</a:t>
            </a:r>
            <a:r>
              <a:rPr lang="vi-VN" sz="2000" b="0" dirty="0" smtClean="0">
                <a:solidFill>
                  <a:schemeClr val="bg1">
                    <a:lumMod val="10000"/>
                  </a:schemeClr>
                </a:solidFill>
              </a:rPr>
              <a:t>direa </a:t>
            </a:r>
            <a:r>
              <a:rPr lang="vi-VN" sz="2000" b="0" dirty="0" smtClean="0">
                <a:solidFill>
                  <a:schemeClr val="bg1">
                    <a:lumMod val="10000"/>
                  </a:schemeClr>
                </a:solidFill>
              </a:rPr>
              <a:t>veche a </a:t>
            </a:r>
            <a:r>
              <a:rPr lang="en-US" sz="2000" b="0" dirty="0" err="1" smtClean="0">
                <a:solidFill>
                  <a:schemeClr val="bg1">
                    <a:lumMod val="10000"/>
                  </a:schemeClr>
                </a:solidFill>
              </a:rPr>
              <a:t>Universitatii</a:t>
            </a:r>
            <a:r>
              <a:rPr lang="en-US" sz="2000" b="0" dirty="0" smtClean="0">
                <a:solidFill>
                  <a:schemeClr val="bg1">
                    <a:lumMod val="10000"/>
                  </a:schemeClr>
                </a:solidFill>
              </a:rPr>
              <a:t> din </a:t>
            </a:r>
            <a:r>
              <a:rPr lang="en-US" sz="2000" b="0" dirty="0" err="1" smtClean="0">
                <a:solidFill>
                  <a:schemeClr val="bg1">
                    <a:lumMod val="10000"/>
                  </a:schemeClr>
                </a:solidFill>
              </a:rPr>
              <a:t>Bucuresti</a:t>
            </a:r>
            <a:endParaRPr sz="2000" b="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150" name="Google Shape;1150;p49"/>
          <p:cNvSpPr txBox="1">
            <a:spLocks noGrp="1"/>
          </p:cNvSpPr>
          <p:nvPr>
            <p:ph type="subTitle" idx="4"/>
          </p:nvPr>
        </p:nvSpPr>
        <p:spPr>
          <a:xfrm>
            <a:off x="4648200" y="2647950"/>
            <a:ext cx="34290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it-IT" sz="2000" dirty="0" smtClean="0">
                <a:solidFill>
                  <a:schemeClr val="bg1">
                    <a:lumMod val="10000"/>
                  </a:schemeClr>
                </a:solidFill>
              </a:rPr>
              <a:t>Catedrala Mitropolitană din Iași, vedere vest</a:t>
            </a:r>
            <a:endParaRPr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151" name="Google Shape;1151;p49"/>
          <p:cNvGrpSpPr/>
          <p:nvPr/>
        </p:nvGrpSpPr>
        <p:grpSpPr>
          <a:xfrm>
            <a:off x="1550400" y="3599021"/>
            <a:ext cx="2524404" cy="698519"/>
            <a:chOff x="5867000" y="2149900"/>
            <a:chExt cx="1511800" cy="418300"/>
          </a:xfrm>
        </p:grpSpPr>
        <p:sp>
          <p:nvSpPr>
            <p:cNvPr id="1152" name="Google Shape;1152;p49"/>
            <p:cNvSpPr/>
            <p:nvPr/>
          </p:nvSpPr>
          <p:spPr>
            <a:xfrm>
              <a:off x="5867000" y="2182775"/>
              <a:ext cx="1511800" cy="65800"/>
            </a:xfrm>
            <a:custGeom>
              <a:avLst/>
              <a:gdLst/>
              <a:ahLst/>
              <a:cxnLst/>
              <a:rect l="l" t="t" r="r" b="b"/>
              <a:pathLst>
                <a:path w="60472" h="2632" extrusionOk="0">
                  <a:moveTo>
                    <a:pt x="0" y="1"/>
                  </a:moveTo>
                  <a:lnTo>
                    <a:pt x="0" y="2632"/>
                  </a:lnTo>
                  <a:lnTo>
                    <a:pt x="60472" y="2632"/>
                  </a:lnTo>
                  <a:lnTo>
                    <a:pt x="604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9"/>
            <p:cNvSpPr/>
            <p:nvPr/>
          </p:nvSpPr>
          <p:spPr>
            <a:xfrm>
              <a:off x="5867000" y="2149900"/>
              <a:ext cx="80175" cy="418300"/>
            </a:xfrm>
            <a:custGeom>
              <a:avLst/>
              <a:gdLst/>
              <a:ahLst/>
              <a:cxnLst/>
              <a:rect l="l" t="t" r="r" b="b"/>
              <a:pathLst>
                <a:path w="3207" h="16732" extrusionOk="0">
                  <a:moveTo>
                    <a:pt x="0" y="0"/>
                  </a:moveTo>
                  <a:lnTo>
                    <a:pt x="0" y="16732"/>
                  </a:lnTo>
                  <a:lnTo>
                    <a:pt x="3207" y="16732"/>
                  </a:lnTo>
                  <a:lnTo>
                    <a:pt x="32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9"/>
            <p:cNvSpPr/>
            <p:nvPr/>
          </p:nvSpPr>
          <p:spPr>
            <a:xfrm>
              <a:off x="7298625" y="2149900"/>
              <a:ext cx="80175" cy="418300"/>
            </a:xfrm>
            <a:custGeom>
              <a:avLst/>
              <a:gdLst/>
              <a:ahLst/>
              <a:cxnLst/>
              <a:rect l="l" t="t" r="r" b="b"/>
              <a:pathLst>
                <a:path w="3207" h="16732" extrusionOk="0">
                  <a:moveTo>
                    <a:pt x="0" y="0"/>
                  </a:moveTo>
                  <a:lnTo>
                    <a:pt x="0" y="16732"/>
                  </a:lnTo>
                  <a:lnTo>
                    <a:pt x="3207" y="16732"/>
                  </a:lnTo>
                  <a:lnTo>
                    <a:pt x="32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9"/>
            <p:cNvSpPr/>
            <p:nvPr/>
          </p:nvSpPr>
          <p:spPr>
            <a:xfrm>
              <a:off x="5947150" y="2149900"/>
              <a:ext cx="1351500" cy="32900"/>
            </a:xfrm>
            <a:custGeom>
              <a:avLst/>
              <a:gdLst/>
              <a:ahLst/>
              <a:cxnLst/>
              <a:rect l="l" t="t" r="r" b="b"/>
              <a:pathLst>
                <a:path w="54060" h="1316" extrusionOk="0">
                  <a:moveTo>
                    <a:pt x="1" y="0"/>
                  </a:moveTo>
                  <a:lnTo>
                    <a:pt x="1" y="1316"/>
                  </a:lnTo>
                  <a:lnTo>
                    <a:pt x="54059" y="1316"/>
                  </a:lnTo>
                  <a:lnTo>
                    <a:pt x="540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9"/>
            <p:cNvSpPr/>
            <p:nvPr/>
          </p:nvSpPr>
          <p:spPr>
            <a:xfrm>
              <a:off x="5947150" y="2434575"/>
              <a:ext cx="1351500" cy="32925"/>
            </a:xfrm>
            <a:custGeom>
              <a:avLst/>
              <a:gdLst/>
              <a:ahLst/>
              <a:cxnLst/>
              <a:rect l="l" t="t" r="r" b="b"/>
              <a:pathLst>
                <a:path w="54060" h="1317" extrusionOk="0">
                  <a:moveTo>
                    <a:pt x="1" y="1"/>
                  </a:moveTo>
                  <a:lnTo>
                    <a:pt x="1" y="1316"/>
                  </a:lnTo>
                  <a:lnTo>
                    <a:pt x="54059" y="1316"/>
                  </a:lnTo>
                  <a:lnTo>
                    <a:pt x="540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7" name="Google Shape;1157;p49"/>
          <p:cNvGrpSpPr/>
          <p:nvPr/>
        </p:nvGrpSpPr>
        <p:grpSpPr>
          <a:xfrm>
            <a:off x="5053450" y="3599021"/>
            <a:ext cx="2524404" cy="698519"/>
            <a:chOff x="5867000" y="2149900"/>
            <a:chExt cx="1511800" cy="418300"/>
          </a:xfrm>
        </p:grpSpPr>
        <p:sp>
          <p:nvSpPr>
            <p:cNvPr id="1158" name="Google Shape;1158;p49"/>
            <p:cNvSpPr/>
            <p:nvPr/>
          </p:nvSpPr>
          <p:spPr>
            <a:xfrm>
              <a:off x="5867000" y="2182775"/>
              <a:ext cx="1511800" cy="65800"/>
            </a:xfrm>
            <a:custGeom>
              <a:avLst/>
              <a:gdLst/>
              <a:ahLst/>
              <a:cxnLst/>
              <a:rect l="l" t="t" r="r" b="b"/>
              <a:pathLst>
                <a:path w="60472" h="2632" extrusionOk="0">
                  <a:moveTo>
                    <a:pt x="0" y="1"/>
                  </a:moveTo>
                  <a:lnTo>
                    <a:pt x="0" y="2632"/>
                  </a:lnTo>
                  <a:lnTo>
                    <a:pt x="60472" y="2632"/>
                  </a:lnTo>
                  <a:lnTo>
                    <a:pt x="604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9"/>
            <p:cNvSpPr/>
            <p:nvPr/>
          </p:nvSpPr>
          <p:spPr>
            <a:xfrm>
              <a:off x="5867000" y="2149900"/>
              <a:ext cx="80175" cy="418300"/>
            </a:xfrm>
            <a:custGeom>
              <a:avLst/>
              <a:gdLst/>
              <a:ahLst/>
              <a:cxnLst/>
              <a:rect l="l" t="t" r="r" b="b"/>
              <a:pathLst>
                <a:path w="3207" h="16732" extrusionOk="0">
                  <a:moveTo>
                    <a:pt x="0" y="0"/>
                  </a:moveTo>
                  <a:lnTo>
                    <a:pt x="0" y="16732"/>
                  </a:lnTo>
                  <a:lnTo>
                    <a:pt x="3207" y="16732"/>
                  </a:lnTo>
                  <a:lnTo>
                    <a:pt x="32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9"/>
            <p:cNvSpPr/>
            <p:nvPr/>
          </p:nvSpPr>
          <p:spPr>
            <a:xfrm>
              <a:off x="7298625" y="2149900"/>
              <a:ext cx="80175" cy="418300"/>
            </a:xfrm>
            <a:custGeom>
              <a:avLst/>
              <a:gdLst/>
              <a:ahLst/>
              <a:cxnLst/>
              <a:rect l="l" t="t" r="r" b="b"/>
              <a:pathLst>
                <a:path w="3207" h="16732" extrusionOk="0">
                  <a:moveTo>
                    <a:pt x="0" y="0"/>
                  </a:moveTo>
                  <a:lnTo>
                    <a:pt x="0" y="16732"/>
                  </a:lnTo>
                  <a:lnTo>
                    <a:pt x="3207" y="16732"/>
                  </a:lnTo>
                  <a:lnTo>
                    <a:pt x="32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9"/>
            <p:cNvSpPr/>
            <p:nvPr/>
          </p:nvSpPr>
          <p:spPr>
            <a:xfrm>
              <a:off x="5947150" y="2149900"/>
              <a:ext cx="1351500" cy="32900"/>
            </a:xfrm>
            <a:custGeom>
              <a:avLst/>
              <a:gdLst/>
              <a:ahLst/>
              <a:cxnLst/>
              <a:rect l="l" t="t" r="r" b="b"/>
              <a:pathLst>
                <a:path w="54060" h="1316" extrusionOk="0">
                  <a:moveTo>
                    <a:pt x="1" y="0"/>
                  </a:moveTo>
                  <a:lnTo>
                    <a:pt x="1" y="1316"/>
                  </a:lnTo>
                  <a:lnTo>
                    <a:pt x="54059" y="1316"/>
                  </a:lnTo>
                  <a:lnTo>
                    <a:pt x="540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9"/>
            <p:cNvSpPr/>
            <p:nvPr/>
          </p:nvSpPr>
          <p:spPr>
            <a:xfrm>
              <a:off x="5947150" y="2434575"/>
              <a:ext cx="1351500" cy="32925"/>
            </a:xfrm>
            <a:custGeom>
              <a:avLst/>
              <a:gdLst/>
              <a:ahLst/>
              <a:cxnLst/>
              <a:rect l="l" t="t" r="r" b="b"/>
              <a:pathLst>
                <a:path w="54060" h="1317" extrusionOk="0">
                  <a:moveTo>
                    <a:pt x="1" y="1"/>
                  </a:moveTo>
                  <a:lnTo>
                    <a:pt x="1" y="1316"/>
                  </a:lnTo>
                  <a:lnTo>
                    <a:pt x="54059" y="1316"/>
                  </a:lnTo>
                  <a:lnTo>
                    <a:pt x="540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" name="Picture 26" descr="180px-Universitatea_(old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276350"/>
            <a:ext cx="2133600" cy="1320053"/>
          </a:xfrm>
          <a:prstGeom prst="rect">
            <a:avLst/>
          </a:prstGeom>
        </p:spPr>
      </p:pic>
      <p:pic>
        <p:nvPicPr>
          <p:cNvPr id="28" name="Picture 27" descr="180px-Catedrala_Mitropolitana0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1276350"/>
            <a:ext cx="2209800" cy="1295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DEA Furniture Factory Company Profile by Slidesgo">
  <a:themeElements>
    <a:clrScheme name="Simple Light">
      <a:dk1>
        <a:srgbClr val="473527"/>
      </a:dk1>
      <a:lt1>
        <a:srgbClr val="F7E9DF"/>
      </a:lt1>
      <a:dk2>
        <a:srgbClr val="A7714F"/>
      </a:dk2>
      <a:lt2>
        <a:srgbClr val="4C3221"/>
      </a:lt2>
      <a:accent1>
        <a:srgbClr val="E2CDBC"/>
      </a:accent1>
      <a:accent2>
        <a:srgbClr val="3C6860"/>
      </a:accent2>
      <a:accent3>
        <a:srgbClr val="FFFFFF"/>
      </a:accent3>
      <a:accent4>
        <a:srgbClr val="E67E52"/>
      </a:accent4>
      <a:accent5>
        <a:srgbClr val="A0AF98"/>
      </a:accent5>
      <a:accent6>
        <a:srgbClr val="2C4E49"/>
      </a:accent6>
      <a:hlink>
        <a:srgbClr val="4735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497</Words>
  <Application>Microsoft Office PowerPoint</Application>
  <PresentationFormat>On-screen Show (16:9)</PresentationFormat>
  <Paragraphs>45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Montserrat SemiBold</vt:lpstr>
      <vt:lpstr>Poppins</vt:lpstr>
      <vt:lpstr>Montserrat</vt:lpstr>
      <vt:lpstr>Nunito SemiBold</vt:lpstr>
      <vt:lpstr>IDEA Furniture Factory Company Profile by Slidesgo</vt:lpstr>
      <vt:lpstr>Neoclasicismul</vt:lpstr>
      <vt:lpstr>02</vt:lpstr>
      <vt:lpstr>01</vt:lpstr>
      <vt:lpstr>Prezentare Generala:</vt:lpstr>
      <vt:lpstr>Caracteristicle stilului:</vt:lpstr>
      <vt:lpstr>Reprezentanti:</vt:lpstr>
      <vt:lpstr>02</vt:lpstr>
      <vt:lpstr>Bibliografie</vt:lpstr>
      <vt:lpstr>Galerie de Imagini</vt:lpstr>
      <vt:lpstr>03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Neoclasicismul</dc:title>
  <dc:creator>lunguleasa eugen</dc:creator>
  <cp:lastModifiedBy>user</cp:lastModifiedBy>
  <cp:revision>7</cp:revision>
  <dcterms:modified xsi:type="dcterms:W3CDTF">2022-03-31T17:06:28Z</dcterms:modified>
</cp:coreProperties>
</file>