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8"/>
  </p:notesMasterIdLst>
  <p:sldIdLst>
    <p:sldId id="256" r:id="rId2"/>
    <p:sldId id="258" r:id="rId3"/>
    <p:sldId id="259" r:id="rId4"/>
    <p:sldId id="260" r:id="rId5"/>
    <p:sldId id="303" r:id="rId6"/>
    <p:sldId id="264" r:id="rId7"/>
    <p:sldId id="305" r:id="rId8"/>
    <p:sldId id="265" r:id="rId9"/>
    <p:sldId id="306" r:id="rId10"/>
    <p:sldId id="307" r:id="rId11"/>
    <p:sldId id="308" r:id="rId12"/>
    <p:sldId id="309" r:id="rId13"/>
    <p:sldId id="310" r:id="rId14"/>
    <p:sldId id="311" r:id="rId15"/>
    <p:sldId id="312" r:id="rId16"/>
    <p:sldId id="282" r:id="rId17"/>
  </p:sldIdLst>
  <p:sldSz cx="9144000" cy="5143500" type="screen16x9"/>
  <p:notesSz cx="6858000" cy="9144000"/>
  <p:embeddedFontLst>
    <p:embeddedFont>
      <p:font typeface="Bebas Neue" charset="0"/>
      <p:regular r:id="rId19"/>
    </p:embeddedFont>
    <p:embeddedFont>
      <p:font typeface="Roboto"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4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85BB69CA-5E44-4F0B-9CCD-696DE2148F40}">
  <a:tblStyle styleId="{85BB69CA-5E44-4F0B-9CCD-696DE2148F4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7" d="100"/>
          <a:sy n="87" d="100"/>
        </p:scale>
        <p:origin x="-2304" y="-1056"/>
      </p:cViewPr>
      <p:guideLst>
        <p:guide orient="horz" pos="3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Google Shape;18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 name="Google Shape;18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86ca632bb8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86ca632bb8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3"/>
        <p:cNvGrpSpPr/>
        <p:nvPr/>
      </p:nvGrpSpPr>
      <p:grpSpPr>
        <a:xfrm>
          <a:off x="0" y="0"/>
          <a:ext cx="0" cy="0"/>
          <a:chOff x="0" y="0"/>
          <a:chExt cx="0" cy="0"/>
        </a:xfrm>
      </p:grpSpPr>
      <p:sp>
        <p:nvSpPr>
          <p:cNvPr id="1894" name="Google Shape;1894;g86ca632bb8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5" name="Google Shape;1895;g86ca632bb8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7"/>
        <p:cNvGrpSpPr/>
        <p:nvPr/>
      </p:nvGrpSpPr>
      <p:grpSpPr>
        <a:xfrm>
          <a:off x="0" y="0"/>
          <a:ext cx="0" cy="0"/>
          <a:chOff x="0" y="0"/>
          <a:chExt cx="0" cy="0"/>
        </a:xfrm>
      </p:grpSpPr>
      <p:sp>
        <p:nvSpPr>
          <p:cNvPr id="1908" name="Google Shape;1908;g86ca632bb8_0_17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9" name="Google Shape;1909;g86ca632bb8_0_17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2"/>
        <p:cNvGrpSpPr/>
        <p:nvPr/>
      </p:nvGrpSpPr>
      <p:grpSpPr>
        <a:xfrm>
          <a:off x="0" y="0"/>
          <a:ext cx="0" cy="0"/>
          <a:chOff x="0" y="0"/>
          <a:chExt cx="0" cy="0"/>
        </a:xfrm>
      </p:grpSpPr>
      <p:sp>
        <p:nvSpPr>
          <p:cNvPr id="2213" name="Google Shape;2213;g92b9ca3f2f_0_5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4" name="Google Shape;2214;g92b9ca3f2f_0_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6"/>
        <p:cNvGrpSpPr/>
        <p:nvPr/>
      </p:nvGrpSpPr>
      <p:grpSpPr>
        <a:xfrm>
          <a:off x="0" y="0"/>
          <a:ext cx="0" cy="0"/>
          <a:chOff x="0" y="0"/>
          <a:chExt cx="0" cy="0"/>
        </a:xfrm>
      </p:grpSpPr>
      <p:sp>
        <p:nvSpPr>
          <p:cNvPr id="2047" name="Google Shape;2047;g92b987f4ac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8" name="Google Shape;2048;g92b987f4ac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2"/>
        <p:cNvGrpSpPr/>
        <p:nvPr/>
      </p:nvGrpSpPr>
      <p:grpSpPr>
        <a:xfrm>
          <a:off x="0" y="0"/>
          <a:ext cx="0" cy="0"/>
          <a:chOff x="0" y="0"/>
          <a:chExt cx="0" cy="0"/>
        </a:xfrm>
      </p:grpSpPr>
      <p:sp>
        <p:nvSpPr>
          <p:cNvPr id="2093" name="Google Shape;2093;g92b987f4ac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4" name="Google Shape;2094;g92b987f4ac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8"/>
        <p:cNvGrpSpPr/>
        <p:nvPr/>
      </p:nvGrpSpPr>
      <p:grpSpPr>
        <a:xfrm>
          <a:off x="0" y="0"/>
          <a:ext cx="0" cy="0"/>
          <a:chOff x="0" y="0"/>
          <a:chExt cx="0" cy="0"/>
        </a:xfrm>
      </p:grpSpPr>
      <p:sp>
        <p:nvSpPr>
          <p:cNvPr id="2969" name="Google Shape;2969;g92b9ca3f2f_0_3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0" name="Google Shape;2970;g92b9ca3f2f_0_3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6"/>
        <p:cNvGrpSpPr/>
        <p:nvPr/>
      </p:nvGrpSpPr>
      <p:grpSpPr>
        <a:xfrm>
          <a:off x="0" y="0"/>
          <a:ext cx="0" cy="0"/>
          <a:chOff x="0" y="0"/>
          <a:chExt cx="0" cy="0"/>
        </a:xfrm>
      </p:grpSpPr>
      <p:sp>
        <p:nvSpPr>
          <p:cNvPr id="2657" name="Google Shape;2657;g92b9ca3f2f_0_2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8" name="Google Shape;2658;g92b9ca3f2f_0_2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2"/>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135" name="Google Shape;135;p2"/>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 name="Google Shape;145;p2"/>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
          <p:cNvSpPr txBox="1">
            <a:spLocks noGrp="1"/>
          </p:cNvSpPr>
          <p:nvPr>
            <p:ph type="ctrTitle"/>
          </p:nvPr>
        </p:nvSpPr>
        <p:spPr>
          <a:xfrm>
            <a:off x="1009200" y="1741047"/>
            <a:ext cx="7125600" cy="11472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6100">
                <a:solidFill>
                  <a:srgbClr val="FFFFFF"/>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5" name="Google Shape;165;p2"/>
          <p:cNvSpPr txBox="1">
            <a:spLocks noGrp="1"/>
          </p:cNvSpPr>
          <p:nvPr>
            <p:ph type="subTitle" idx="1"/>
          </p:nvPr>
        </p:nvSpPr>
        <p:spPr>
          <a:xfrm>
            <a:off x="1009200" y="2888246"/>
            <a:ext cx="7125600" cy="5142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2800">
                <a:solidFill>
                  <a:srgbClr val="00F4AD"/>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6">
    <p:spTree>
      <p:nvGrpSpPr>
        <p:cNvPr id="1" name="Shape 1709"/>
        <p:cNvGrpSpPr/>
        <p:nvPr/>
      </p:nvGrpSpPr>
      <p:grpSpPr>
        <a:xfrm>
          <a:off x="0" y="0"/>
          <a:ext cx="0" cy="0"/>
          <a:chOff x="0" y="0"/>
          <a:chExt cx="0" cy="0"/>
        </a:xfrm>
      </p:grpSpPr>
      <p:grpSp>
        <p:nvGrpSpPr>
          <p:cNvPr id="1710" name="Google Shape;1710;p20"/>
          <p:cNvGrpSpPr/>
          <p:nvPr/>
        </p:nvGrpSpPr>
        <p:grpSpPr>
          <a:xfrm>
            <a:off x="730476" y="4569012"/>
            <a:ext cx="1602149" cy="244468"/>
            <a:chOff x="1675453" y="-1233273"/>
            <a:chExt cx="1032712" cy="157579"/>
          </a:xfrm>
        </p:grpSpPr>
        <p:sp>
          <p:nvSpPr>
            <p:cNvPr id="1711" name="Google Shape;1711;p20"/>
            <p:cNvSpPr/>
            <p:nvPr/>
          </p:nvSpPr>
          <p:spPr>
            <a:xfrm flipH="1">
              <a:off x="256276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0"/>
            <p:cNvSpPr/>
            <p:nvPr/>
          </p:nvSpPr>
          <p:spPr>
            <a:xfrm flipH="1">
              <a:off x="247357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0"/>
            <p:cNvSpPr/>
            <p:nvPr/>
          </p:nvSpPr>
          <p:spPr>
            <a:xfrm flipH="1">
              <a:off x="2384964"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0"/>
            <p:cNvSpPr/>
            <p:nvPr/>
          </p:nvSpPr>
          <p:spPr>
            <a:xfrm flipH="1">
              <a:off x="2296354" y="-1233273"/>
              <a:ext cx="145982" cy="157579"/>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0"/>
            <p:cNvSpPr/>
            <p:nvPr/>
          </p:nvSpPr>
          <p:spPr>
            <a:xfrm flipH="1">
              <a:off x="2207719" y="-1233273"/>
              <a:ext cx="145982" cy="157579"/>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0"/>
            <p:cNvSpPr/>
            <p:nvPr/>
          </p:nvSpPr>
          <p:spPr>
            <a:xfrm flipH="1">
              <a:off x="2119110" y="-1233273"/>
              <a:ext cx="145982" cy="157579"/>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0"/>
            <p:cNvSpPr/>
            <p:nvPr/>
          </p:nvSpPr>
          <p:spPr>
            <a:xfrm flipH="1">
              <a:off x="2030500" y="-1233273"/>
              <a:ext cx="145982" cy="157579"/>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0"/>
            <p:cNvSpPr/>
            <p:nvPr/>
          </p:nvSpPr>
          <p:spPr>
            <a:xfrm flipH="1">
              <a:off x="1941891" y="-1233273"/>
              <a:ext cx="145399" cy="157579"/>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20"/>
            <p:cNvSpPr/>
            <p:nvPr/>
          </p:nvSpPr>
          <p:spPr>
            <a:xfrm flipH="1">
              <a:off x="185325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0"/>
            <p:cNvSpPr/>
            <p:nvPr/>
          </p:nvSpPr>
          <p:spPr>
            <a:xfrm flipH="1">
              <a:off x="176406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0"/>
            <p:cNvSpPr/>
            <p:nvPr/>
          </p:nvSpPr>
          <p:spPr>
            <a:xfrm flipH="1">
              <a:off x="1675453"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2" name="Google Shape;1722;p20"/>
          <p:cNvGrpSpPr/>
          <p:nvPr/>
        </p:nvGrpSpPr>
        <p:grpSpPr>
          <a:xfrm>
            <a:off x="8488400" y="2728975"/>
            <a:ext cx="1552150" cy="3475150"/>
            <a:chOff x="327125" y="2375600"/>
            <a:chExt cx="1552150" cy="3475150"/>
          </a:xfrm>
        </p:grpSpPr>
        <p:sp>
          <p:nvSpPr>
            <p:cNvPr id="1723" name="Google Shape;1723;p20"/>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0"/>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0"/>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0"/>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20"/>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20"/>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0"/>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0"/>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0"/>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0"/>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0"/>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0"/>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0"/>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0"/>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0"/>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0"/>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0"/>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20"/>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20"/>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0"/>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0"/>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4" name="Google Shape;1744;p20"/>
          <p:cNvGrpSpPr/>
          <p:nvPr/>
        </p:nvGrpSpPr>
        <p:grpSpPr>
          <a:xfrm>
            <a:off x="-364925" y="-2353500"/>
            <a:ext cx="9644000" cy="3383025"/>
            <a:chOff x="-364925" y="-2353500"/>
            <a:chExt cx="9644000" cy="3383025"/>
          </a:xfrm>
        </p:grpSpPr>
        <p:grpSp>
          <p:nvGrpSpPr>
            <p:cNvPr id="1745" name="Google Shape;1745;p20"/>
            <p:cNvGrpSpPr/>
            <p:nvPr/>
          </p:nvGrpSpPr>
          <p:grpSpPr>
            <a:xfrm>
              <a:off x="-364925" y="-2353500"/>
              <a:ext cx="9644000" cy="3383025"/>
              <a:chOff x="-364925" y="-1720950"/>
              <a:chExt cx="9644000" cy="3383025"/>
            </a:xfrm>
          </p:grpSpPr>
          <p:grpSp>
            <p:nvGrpSpPr>
              <p:cNvPr id="1746" name="Google Shape;1746;p20"/>
              <p:cNvGrpSpPr/>
              <p:nvPr/>
            </p:nvGrpSpPr>
            <p:grpSpPr>
              <a:xfrm flipH="1">
                <a:off x="-364925" y="-1720950"/>
                <a:ext cx="8364453" cy="3383025"/>
                <a:chOff x="-572625" y="294775"/>
                <a:chExt cx="8364453" cy="3383025"/>
              </a:xfrm>
            </p:grpSpPr>
            <p:sp>
              <p:nvSpPr>
                <p:cNvPr id="1747" name="Google Shape;1747;p20"/>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0"/>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0"/>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0"/>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0"/>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0"/>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0"/>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0"/>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0"/>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0"/>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0"/>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0"/>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0"/>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0"/>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0"/>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0"/>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0"/>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0"/>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0"/>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0"/>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0"/>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0"/>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0"/>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0"/>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0"/>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0"/>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0"/>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0"/>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0"/>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0"/>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0"/>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0"/>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0"/>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0"/>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0"/>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0"/>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0"/>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0"/>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0"/>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0"/>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20"/>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20"/>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20"/>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20"/>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0"/>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0"/>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0"/>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0"/>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20"/>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20"/>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20"/>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0"/>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0"/>
                <p:cNvSpPr/>
                <p:nvPr/>
              </p:nvSpPr>
              <p:spPr>
                <a:xfrm>
                  <a:off x="-572625" y="2889150"/>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0"/>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0"/>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0"/>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0"/>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0"/>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0"/>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20"/>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0"/>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0"/>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0"/>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0"/>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0"/>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0"/>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0"/>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0"/>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0"/>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0"/>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0"/>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0"/>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0"/>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0"/>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0"/>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0"/>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0"/>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0"/>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0"/>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0"/>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0"/>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0"/>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0"/>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0"/>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0"/>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0"/>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0"/>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0"/>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0"/>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0"/>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0"/>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0"/>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0"/>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0"/>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41" name="Google Shape;1841;p20"/>
              <p:cNvCxnSpPr/>
              <p:nvPr/>
            </p:nvCxnSpPr>
            <p:spPr>
              <a:xfrm>
                <a:off x="7315575" y="705500"/>
                <a:ext cx="1963500" cy="0"/>
              </a:xfrm>
              <a:prstGeom prst="straightConnector1">
                <a:avLst/>
              </a:prstGeom>
              <a:noFill/>
              <a:ln w="19050" cap="flat" cmpd="sng">
                <a:solidFill>
                  <a:schemeClr val="accent1"/>
                </a:solidFill>
                <a:prstDash val="solid"/>
                <a:round/>
                <a:headEnd type="none" w="med" len="med"/>
                <a:tailEnd type="none" w="med" len="med"/>
              </a:ln>
            </p:spPr>
          </p:cxnSp>
        </p:grpSp>
        <p:sp>
          <p:nvSpPr>
            <p:cNvPr id="1842" name="Google Shape;1842;p20"/>
            <p:cNvSpPr/>
            <p:nvPr/>
          </p:nvSpPr>
          <p:spPr>
            <a:xfrm flipH="1">
              <a:off x="6008353" y="-398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3" name="Google Shape;1843;p20"/>
          <p:cNvSpPr txBox="1">
            <a:spLocks noGrp="1"/>
          </p:cNvSpPr>
          <p:nvPr>
            <p:ph type="title"/>
          </p:nvPr>
        </p:nvSpPr>
        <p:spPr>
          <a:xfrm>
            <a:off x="720000" y="314175"/>
            <a:ext cx="7704000" cy="893400"/>
          </a:xfrm>
          <a:prstGeom prst="rect">
            <a:avLst/>
          </a:prstGeom>
        </p:spPr>
        <p:txBody>
          <a:bodyPr spcFirstLastPara="1" wrap="square" lIns="0" tIns="0" rIns="0" bIns="0" anchor="t" anchorCtr="0">
            <a:noAutofit/>
          </a:bodyPr>
          <a:lstStyle>
            <a:lvl1pPr lvl="0" rtl="0">
              <a:spcBef>
                <a:spcPts val="0"/>
              </a:spcBef>
              <a:spcAft>
                <a:spcPts val="0"/>
              </a:spcAft>
              <a:buSzPts val="3600"/>
              <a:buNone/>
              <a:defRPr sz="7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44" name="Google Shape;1844;p20"/>
          <p:cNvSpPr txBox="1">
            <a:spLocks noGrp="1"/>
          </p:cNvSpPr>
          <p:nvPr>
            <p:ph type="subTitle" idx="1"/>
          </p:nvPr>
        </p:nvSpPr>
        <p:spPr>
          <a:xfrm>
            <a:off x="3488850" y="1978325"/>
            <a:ext cx="2166300" cy="15849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845" name="Google Shape;1845;p20"/>
          <p:cNvSpPr txBox="1"/>
          <p:nvPr/>
        </p:nvSpPr>
        <p:spPr>
          <a:xfrm>
            <a:off x="2493000" y="3787200"/>
            <a:ext cx="4158000" cy="525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sz="1200">
                <a:solidFill>
                  <a:schemeClr val="dk1"/>
                </a:solidFill>
                <a:latin typeface="Roboto"/>
                <a:ea typeface="Roboto"/>
                <a:cs typeface="Roboto"/>
                <a:sym typeface="Roboto"/>
              </a:rPr>
              <a:t>CREDITS: This presentation template was created by </a:t>
            </a:r>
            <a:r>
              <a:rPr lang="en" sz="1200" b="1">
                <a:solidFill>
                  <a:schemeClr val="dk2"/>
                </a:solidFill>
                <a:uFill>
                  <a:noFill/>
                </a:uFill>
                <a:latin typeface="Roboto"/>
                <a:ea typeface="Roboto"/>
                <a:cs typeface="Roboto"/>
                <a:sym typeface="Roboto"/>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200">
                <a:solidFill>
                  <a:schemeClr val="dk1"/>
                </a:solidFill>
                <a:latin typeface="Roboto"/>
                <a:ea typeface="Roboto"/>
                <a:cs typeface="Roboto"/>
                <a:sym typeface="Roboto"/>
              </a:rPr>
              <a:t>, including icons by </a:t>
            </a:r>
            <a:r>
              <a:rPr lang="en" sz="1200" b="1">
                <a:solidFill>
                  <a:schemeClr val="dk2"/>
                </a:solidFill>
                <a:uFill>
                  <a:noFill/>
                </a:uFill>
                <a:latin typeface="Roboto"/>
                <a:ea typeface="Roboto"/>
                <a:cs typeface="Roboto"/>
                <a:sym typeface="Robot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200">
                <a:solidFill>
                  <a:schemeClr val="dk1"/>
                </a:solidFill>
                <a:latin typeface="Roboto"/>
                <a:ea typeface="Roboto"/>
                <a:cs typeface="Roboto"/>
                <a:sym typeface="Roboto"/>
              </a:rPr>
              <a:t>, and infographics &amp; images by </a:t>
            </a:r>
            <a:r>
              <a:rPr lang="en" sz="1200" b="1">
                <a:solidFill>
                  <a:schemeClr val="dk2"/>
                </a:solidFill>
                <a:uFill>
                  <a:noFill/>
                </a:uFill>
                <a:latin typeface="Roboto"/>
                <a:ea typeface="Roboto"/>
                <a:cs typeface="Roboto"/>
                <a:sym typeface="Robot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a:solidFill>
                <a:schemeClr val="dk1"/>
              </a:solidFill>
              <a:latin typeface="Roboto"/>
              <a:ea typeface="Roboto"/>
              <a:cs typeface="Roboto"/>
              <a:sym typeface="Roboto"/>
            </a:endParaRPr>
          </a:p>
        </p:txBody>
      </p:sp>
    </p:spTree>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846"/>
        <p:cNvGrpSpPr/>
        <p:nvPr/>
      </p:nvGrpSpPr>
      <p:grpSpPr>
        <a:xfrm>
          <a:off x="0" y="0"/>
          <a:ext cx="0" cy="0"/>
          <a:chOff x="0" y="0"/>
          <a:chExt cx="0" cy="0"/>
        </a:xfrm>
      </p:grpSpPr>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3"/>
        <p:cNvGrpSpPr/>
        <p:nvPr/>
      </p:nvGrpSpPr>
      <p:grpSpPr>
        <a:xfrm>
          <a:off x="0" y="0"/>
          <a:ext cx="0" cy="0"/>
          <a:chOff x="0" y="0"/>
          <a:chExt cx="0" cy="0"/>
        </a:xfrm>
      </p:grpSpPr>
      <p:grpSp>
        <p:nvGrpSpPr>
          <p:cNvPr id="224" name="Google Shape;224;p4"/>
          <p:cNvGrpSpPr/>
          <p:nvPr/>
        </p:nvGrpSpPr>
        <p:grpSpPr>
          <a:xfrm>
            <a:off x="-566246" y="-831315"/>
            <a:ext cx="8377976" cy="1614718"/>
            <a:chOff x="-566246" y="-831315"/>
            <a:chExt cx="8377976" cy="1614718"/>
          </a:xfrm>
        </p:grpSpPr>
        <p:sp>
          <p:nvSpPr>
            <p:cNvPr id="225" name="Google Shape;225;p4"/>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4"/>
          <p:cNvGrpSpPr/>
          <p:nvPr/>
        </p:nvGrpSpPr>
        <p:grpSpPr>
          <a:xfrm>
            <a:off x="5926468" y="4708190"/>
            <a:ext cx="2668622" cy="250644"/>
            <a:chOff x="5926468" y="4708190"/>
            <a:chExt cx="2668622" cy="250644"/>
          </a:xfrm>
        </p:grpSpPr>
        <p:sp>
          <p:nvSpPr>
            <p:cNvPr id="255" name="Google Shape;255;p4"/>
            <p:cNvSpPr/>
            <p:nvPr/>
          </p:nvSpPr>
          <p:spPr>
            <a:xfrm>
              <a:off x="592646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6089868"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6250552"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641112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6571813"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6732497" y="4708190"/>
              <a:ext cx="89958" cy="250644"/>
            </a:xfrm>
            <a:custGeom>
              <a:avLst/>
              <a:gdLst/>
              <a:ahLst/>
              <a:cxnLst/>
              <a:rect l="l" t="t" r="r" b="b"/>
              <a:pathLst>
                <a:path w="828" h="2307" extrusionOk="0">
                  <a:moveTo>
                    <a:pt x="0" y="0"/>
                  </a:moveTo>
                  <a:lnTo>
                    <a:pt x="0" y="2306"/>
                  </a:lnTo>
                  <a:lnTo>
                    <a:pt x="827" y="2306"/>
                  </a:lnTo>
                  <a:lnTo>
                    <a:pt x="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689578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7056473"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721715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7377842"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7541134"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770181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786250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802307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818647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834716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850784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3" name="Google Shape;273;p4"/>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lvl1pPr marL="457200" lvl="0" indent="-330200">
              <a:lnSpc>
                <a:spcPct val="100000"/>
              </a:lnSpc>
              <a:spcBef>
                <a:spcPts val="0"/>
              </a:spcBef>
              <a:spcAft>
                <a:spcPts val="0"/>
              </a:spcAft>
              <a:buClr>
                <a:schemeClr val="dk2"/>
              </a:buClr>
              <a:buSzPts val="1600"/>
              <a:buChar char="●"/>
              <a:defRPr sz="1200"/>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4"/>
        <p:cNvGrpSpPr/>
        <p:nvPr/>
      </p:nvGrpSpPr>
      <p:grpSpPr>
        <a:xfrm>
          <a:off x="0" y="0"/>
          <a:ext cx="0" cy="0"/>
          <a:chOff x="0" y="0"/>
          <a:chExt cx="0" cy="0"/>
        </a:xfrm>
      </p:grpSpPr>
      <p:grpSp>
        <p:nvGrpSpPr>
          <p:cNvPr id="275" name="Google Shape;275;p5"/>
          <p:cNvGrpSpPr/>
          <p:nvPr/>
        </p:nvGrpSpPr>
        <p:grpSpPr>
          <a:xfrm flipH="1">
            <a:off x="-741540" y="-2483486"/>
            <a:ext cx="7884219" cy="3433770"/>
            <a:chOff x="24125" y="294775"/>
            <a:chExt cx="7767703" cy="3383025"/>
          </a:xfrm>
        </p:grpSpPr>
        <p:sp>
          <p:nvSpPr>
            <p:cNvPr id="276" name="Google Shape;276;p5"/>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p5"/>
          <p:cNvGrpSpPr/>
          <p:nvPr/>
        </p:nvGrpSpPr>
        <p:grpSpPr>
          <a:xfrm>
            <a:off x="8757750" y="2728975"/>
            <a:ext cx="1552150" cy="3475150"/>
            <a:chOff x="327125" y="2375600"/>
            <a:chExt cx="1552150" cy="3475150"/>
          </a:xfrm>
        </p:grpSpPr>
        <p:sp>
          <p:nvSpPr>
            <p:cNvPr id="371" name="Google Shape;371;p5"/>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93" name="Google Shape;393;p5"/>
          <p:cNvSpPr txBox="1">
            <a:spLocks noGrp="1"/>
          </p:cNvSpPr>
          <p:nvPr>
            <p:ph type="subTitle" idx="1"/>
          </p:nvPr>
        </p:nvSpPr>
        <p:spPr>
          <a:xfrm>
            <a:off x="1216375" y="3517675"/>
            <a:ext cx="2693700" cy="1051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4" name="Google Shape;394;p5"/>
          <p:cNvSpPr txBox="1">
            <a:spLocks noGrp="1"/>
          </p:cNvSpPr>
          <p:nvPr>
            <p:ph type="subTitle" idx="2"/>
          </p:nvPr>
        </p:nvSpPr>
        <p:spPr>
          <a:xfrm>
            <a:off x="5234100" y="3517675"/>
            <a:ext cx="2693700" cy="1051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5" name="Google Shape;395;p5"/>
          <p:cNvSpPr txBox="1">
            <a:spLocks noGrp="1"/>
          </p:cNvSpPr>
          <p:nvPr>
            <p:ph type="title" idx="3"/>
          </p:nvPr>
        </p:nvSpPr>
        <p:spPr>
          <a:xfrm>
            <a:off x="1216350" y="2984775"/>
            <a:ext cx="2693700" cy="3534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96" name="Google Shape;396;p5"/>
          <p:cNvSpPr txBox="1">
            <a:spLocks noGrp="1"/>
          </p:cNvSpPr>
          <p:nvPr>
            <p:ph type="title" idx="4"/>
          </p:nvPr>
        </p:nvSpPr>
        <p:spPr>
          <a:xfrm>
            <a:off x="5234100" y="2984775"/>
            <a:ext cx="2693700" cy="3534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6"/>
        <p:cNvGrpSpPr/>
        <p:nvPr/>
      </p:nvGrpSpPr>
      <p:grpSpPr>
        <a:xfrm>
          <a:off x="0" y="0"/>
          <a:ext cx="0" cy="0"/>
          <a:chOff x="0" y="0"/>
          <a:chExt cx="0" cy="0"/>
        </a:xfrm>
      </p:grpSpPr>
      <p:grpSp>
        <p:nvGrpSpPr>
          <p:cNvPr id="467" name="Google Shape;467;p7"/>
          <p:cNvGrpSpPr/>
          <p:nvPr/>
        </p:nvGrpSpPr>
        <p:grpSpPr>
          <a:xfrm rot="5400000">
            <a:off x="4458750" y="327550"/>
            <a:ext cx="40525" cy="1103625"/>
            <a:chOff x="4289175" y="3929550"/>
            <a:chExt cx="40525" cy="1103625"/>
          </a:xfrm>
        </p:grpSpPr>
        <p:sp>
          <p:nvSpPr>
            <p:cNvPr id="468" name="Google Shape;468;p7"/>
            <p:cNvSpPr/>
            <p:nvPr/>
          </p:nvSpPr>
          <p:spPr>
            <a:xfrm>
              <a:off x="4309150" y="3948375"/>
              <a:ext cx="25" cy="1084800"/>
            </a:xfrm>
            <a:custGeom>
              <a:avLst/>
              <a:gdLst/>
              <a:ahLst/>
              <a:cxnLst/>
              <a:rect l="l" t="t" r="r" b="b"/>
              <a:pathLst>
                <a:path w="1" h="43392" fill="none" extrusionOk="0">
                  <a:moveTo>
                    <a:pt x="0" y="43391"/>
                  </a:moveTo>
                  <a:lnTo>
                    <a:pt x="0" y="0"/>
                  </a:lnTo>
                </a:path>
              </a:pathLst>
            </a:custGeom>
            <a:solidFill>
              <a:schemeClr val="accent1"/>
            </a:solidFill>
            <a:ln w="190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
            <p:cNvSpPr/>
            <p:nvPr/>
          </p:nvSpPr>
          <p:spPr>
            <a:xfrm>
              <a:off x="4289175" y="3929550"/>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7"/>
          <p:cNvSpPr txBox="1">
            <a:spLocks noGrp="1"/>
          </p:cNvSpPr>
          <p:nvPr>
            <p:ph type="title"/>
          </p:nvPr>
        </p:nvSpPr>
        <p:spPr>
          <a:xfrm>
            <a:off x="4914300" y="1600200"/>
            <a:ext cx="3509700" cy="587100"/>
          </a:xfrm>
          <a:prstGeom prst="rect">
            <a:avLst/>
          </a:prstGeom>
        </p:spPr>
        <p:txBody>
          <a:bodyPr spcFirstLastPara="1" wrap="square" lIns="0" tIns="0" rIns="0" bIns="0" anchor="ctr" anchorCtr="0">
            <a:noAutofit/>
          </a:bodyPr>
          <a:lstStyle>
            <a:lvl1pPr lvl="0" algn="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71" name="Google Shape;471;p7"/>
          <p:cNvSpPr txBox="1">
            <a:spLocks noGrp="1"/>
          </p:cNvSpPr>
          <p:nvPr>
            <p:ph type="subTitle" idx="1"/>
          </p:nvPr>
        </p:nvSpPr>
        <p:spPr>
          <a:xfrm>
            <a:off x="4914175" y="2571750"/>
            <a:ext cx="3509700" cy="14934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472" name="Google Shape;472;p7"/>
          <p:cNvGrpSpPr/>
          <p:nvPr/>
        </p:nvGrpSpPr>
        <p:grpSpPr>
          <a:xfrm>
            <a:off x="1032650" y="1735501"/>
            <a:ext cx="2458221" cy="2138575"/>
            <a:chOff x="1032650" y="1735501"/>
            <a:chExt cx="2458221" cy="2138575"/>
          </a:xfrm>
        </p:grpSpPr>
        <p:sp>
          <p:nvSpPr>
            <p:cNvPr id="473" name="Google Shape;473;p7"/>
            <p:cNvSpPr/>
            <p:nvPr/>
          </p:nvSpPr>
          <p:spPr>
            <a:xfrm>
              <a:off x="1487148" y="1877758"/>
              <a:ext cx="1854040" cy="1854040"/>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p:nvPr/>
          </p:nvSpPr>
          <p:spPr>
            <a:xfrm>
              <a:off x="1344890" y="1735501"/>
              <a:ext cx="2145981" cy="2138575"/>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a:off x="1114412" y="3017876"/>
              <a:ext cx="230477" cy="296"/>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p:nvPr/>
          </p:nvSpPr>
          <p:spPr>
            <a:xfrm>
              <a:off x="1144037" y="2439021"/>
              <a:ext cx="200852" cy="296"/>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p:nvPr/>
          </p:nvSpPr>
          <p:spPr>
            <a:xfrm>
              <a:off x="1032650" y="2025910"/>
              <a:ext cx="312240" cy="296"/>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7"/>
          <p:cNvGrpSpPr/>
          <p:nvPr/>
        </p:nvGrpSpPr>
        <p:grpSpPr>
          <a:xfrm>
            <a:off x="-1358125" y="2786225"/>
            <a:ext cx="2627875" cy="269025"/>
            <a:chOff x="-1358125" y="2589925"/>
            <a:chExt cx="2627875" cy="269025"/>
          </a:xfrm>
        </p:grpSpPr>
        <p:sp>
          <p:nvSpPr>
            <p:cNvPr id="479" name="Google Shape;479;p7"/>
            <p:cNvSpPr/>
            <p:nvPr/>
          </p:nvSpPr>
          <p:spPr>
            <a:xfrm rot="5400000">
              <a:off x="-242262" y="1512438"/>
              <a:ext cx="112450" cy="2344175"/>
            </a:xfrm>
            <a:custGeom>
              <a:avLst/>
              <a:gdLst/>
              <a:ahLst/>
              <a:cxnLst/>
              <a:rect l="l" t="t" r="r" b="b"/>
              <a:pathLst>
                <a:path w="4498" h="93767" fill="none" extrusionOk="0">
                  <a:moveTo>
                    <a:pt x="4497" y="93766"/>
                  </a:moveTo>
                  <a:lnTo>
                    <a:pt x="4497" y="50855"/>
                  </a:lnTo>
                  <a:lnTo>
                    <a:pt x="1" y="46358"/>
                  </a:lnTo>
                  <a:lnTo>
                    <a:pt x="1" y="0"/>
                  </a:lnTo>
                </a:path>
              </a:pathLst>
            </a:custGeom>
            <a:noFill/>
            <a:ln w="13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7"/>
            <p:cNvSpPr/>
            <p:nvPr/>
          </p:nvSpPr>
          <p:spPr>
            <a:xfrm rot="5400000">
              <a:off x="949513" y="2537563"/>
              <a:ext cx="192900" cy="374375"/>
            </a:xfrm>
            <a:custGeom>
              <a:avLst/>
              <a:gdLst/>
              <a:ahLst/>
              <a:cxnLst/>
              <a:rect l="l" t="t" r="r" b="b"/>
              <a:pathLst>
                <a:path w="7716" h="14975" fill="none" extrusionOk="0">
                  <a:moveTo>
                    <a:pt x="1" y="14974"/>
                  </a:moveTo>
                  <a:lnTo>
                    <a:pt x="7716" y="7259"/>
                  </a:lnTo>
                  <a:lnTo>
                    <a:pt x="7716" y="1"/>
                  </a:lnTo>
                </a:path>
              </a:pathLst>
            </a:custGeom>
            <a:noFill/>
            <a:ln w="190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rot="5400000">
              <a:off x="1194225" y="27834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7"/>
            <p:cNvSpPr/>
            <p:nvPr/>
          </p:nvSpPr>
          <p:spPr>
            <a:xfrm rot="5400000">
              <a:off x="947950" y="25899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7"/>
          <p:cNvGrpSpPr/>
          <p:nvPr/>
        </p:nvGrpSpPr>
        <p:grpSpPr>
          <a:xfrm>
            <a:off x="913631" y="-758409"/>
            <a:ext cx="10779673" cy="2852929"/>
            <a:chOff x="913631" y="-758409"/>
            <a:chExt cx="10779673" cy="2852929"/>
          </a:xfrm>
        </p:grpSpPr>
        <p:sp>
          <p:nvSpPr>
            <p:cNvPr id="484" name="Google Shape;484;p7"/>
            <p:cNvSpPr/>
            <p:nvPr/>
          </p:nvSpPr>
          <p:spPr>
            <a:xfrm>
              <a:off x="6227221" y="-646632"/>
              <a:ext cx="5466083"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7"/>
            <p:cNvSpPr/>
            <p:nvPr/>
          </p:nvSpPr>
          <p:spPr>
            <a:xfrm>
              <a:off x="5068827" y="-47286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7"/>
            <p:cNvSpPr/>
            <p:nvPr/>
          </p:nvSpPr>
          <p:spPr>
            <a:xfrm>
              <a:off x="5440673" y="120784"/>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7"/>
            <p:cNvSpPr/>
            <p:nvPr/>
          </p:nvSpPr>
          <p:spPr>
            <a:xfrm>
              <a:off x="4735806" y="252861"/>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7"/>
            <p:cNvSpPr/>
            <p:nvPr/>
          </p:nvSpPr>
          <p:spPr>
            <a:xfrm>
              <a:off x="3886708" y="34319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7"/>
            <p:cNvSpPr/>
            <p:nvPr/>
          </p:nvSpPr>
          <p:spPr>
            <a:xfrm>
              <a:off x="3809085" y="-758409"/>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7"/>
            <p:cNvSpPr/>
            <p:nvPr/>
          </p:nvSpPr>
          <p:spPr>
            <a:xfrm>
              <a:off x="3809085" y="-49083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7"/>
            <p:cNvSpPr/>
            <p:nvPr/>
          </p:nvSpPr>
          <p:spPr>
            <a:xfrm>
              <a:off x="9826894" y="1712989"/>
              <a:ext cx="136721" cy="13672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7"/>
            <p:cNvSpPr/>
            <p:nvPr/>
          </p:nvSpPr>
          <p:spPr>
            <a:xfrm>
              <a:off x="9850645" y="173674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7"/>
            <p:cNvSpPr/>
            <p:nvPr/>
          </p:nvSpPr>
          <p:spPr>
            <a:xfrm>
              <a:off x="8592628" y="81402"/>
              <a:ext cx="89218"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7"/>
            <p:cNvSpPr/>
            <p:nvPr/>
          </p:nvSpPr>
          <p:spPr>
            <a:xfrm>
              <a:off x="10934893" y="789187"/>
              <a:ext cx="89218"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7"/>
            <p:cNvSpPr/>
            <p:nvPr/>
          </p:nvSpPr>
          <p:spPr>
            <a:xfrm>
              <a:off x="7339839" y="74051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7"/>
            <p:cNvSpPr/>
            <p:nvPr/>
          </p:nvSpPr>
          <p:spPr>
            <a:xfrm>
              <a:off x="7363590" y="764268"/>
              <a:ext cx="89218" cy="89218"/>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6100372" y="-70976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6124123" y="-686014"/>
              <a:ext cx="88635" cy="89218"/>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6720105" y="-69527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10327898" y="42140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10136748" y="146682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8601890" y="119287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7411092" y="53665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9285340" y="115697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7145822" y="-6917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7338672" y="-34139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7364174" y="-31533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5743599" y="-296229"/>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5430243" y="-296229"/>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4743317" y="-91199"/>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4288089" y="-539474"/>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7000423" y="-67847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5041600" y="-50009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8632010" y="12124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7355470" y="17059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7469581" y="17059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7583109" y="17059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7697195"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7810723" y="17059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7924251" y="17059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8038337"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8151864" y="17059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6543445" y="95889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6754286" y="95889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6965101" y="95889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7176500" y="95889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7387341" y="95889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7598157" y="95889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9" name="Google Shape;529;p7"/>
            <p:cNvCxnSpPr/>
            <p:nvPr/>
          </p:nvCxnSpPr>
          <p:spPr>
            <a:xfrm rot="10800000">
              <a:off x="1697950" y="877825"/>
              <a:ext cx="2233200" cy="0"/>
            </a:xfrm>
            <a:prstGeom prst="straightConnector1">
              <a:avLst/>
            </a:prstGeom>
            <a:noFill/>
            <a:ln w="19050" cap="flat" cmpd="sng">
              <a:solidFill>
                <a:schemeClr val="accent2"/>
              </a:solidFill>
              <a:prstDash val="solid"/>
              <a:round/>
              <a:headEnd type="oval" w="med" len="med"/>
              <a:tailEnd type="none" w="med" len="med"/>
            </a:ln>
          </p:spPr>
        </p:cxnSp>
        <p:sp>
          <p:nvSpPr>
            <p:cNvPr id="530" name="Google Shape;530;p7"/>
            <p:cNvSpPr/>
            <p:nvPr/>
          </p:nvSpPr>
          <p:spPr>
            <a:xfrm>
              <a:off x="3748885" y="-19798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4708100" y="215949"/>
              <a:ext cx="69046" cy="69077"/>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2" name="Google Shape;532;p7"/>
            <p:cNvGrpSpPr/>
            <p:nvPr/>
          </p:nvGrpSpPr>
          <p:grpSpPr>
            <a:xfrm rot="-5400000" flipH="1">
              <a:off x="266770" y="647027"/>
              <a:ext cx="2094354" cy="800631"/>
              <a:chOff x="5593937" y="1366150"/>
              <a:chExt cx="1612903" cy="622575"/>
            </a:xfrm>
          </p:grpSpPr>
          <p:sp>
            <p:nvSpPr>
              <p:cNvPr id="533" name="Google Shape;533;p7"/>
              <p:cNvSpPr/>
              <p:nvPr/>
            </p:nvSpPr>
            <p:spPr>
              <a:xfrm>
                <a:off x="5593937"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7"/>
              <p:cNvSpPr/>
              <p:nvPr/>
            </p:nvSpPr>
            <p:spPr>
              <a:xfrm>
                <a:off x="7100690"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5" name="Google Shape;535;p7"/>
          <p:cNvSpPr/>
          <p:nvPr/>
        </p:nvSpPr>
        <p:spPr>
          <a:xfrm rot="10800000" flipH="1">
            <a:off x="-3890200" y="6349394"/>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6" name="Google Shape;536;p7"/>
          <p:cNvGrpSpPr/>
          <p:nvPr/>
        </p:nvGrpSpPr>
        <p:grpSpPr>
          <a:xfrm>
            <a:off x="3690957" y="4568872"/>
            <a:ext cx="881035" cy="290677"/>
            <a:chOff x="3690957" y="4568872"/>
            <a:chExt cx="881035" cy="290677"/>
          </a:xfrm>
        </p:grpSpPr>
        <p:sp>
          <p:nvSpPr>
            <p:cNvPr id="537" name="Google Shape;537;p7"/>
            <p:cNvSpPr/>
            <p:nvPr/>
          </p:nvSpPr>
          <p:spPr>
            <a:xfrm>
              <a:off x="3690957"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3839318"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3984595"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4132955"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4278232"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4426592"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75"/>
        <p:cNvGrpSpPr/>
        <p:nvPr/>
      </p:nvGrpSpPr>
      <p:grpSpPr>
        <a:xfrm>
          <a:off x="0" y="0"/>
          <a:ext cx="0" cy="0"/>
          <a:chOff x="0" y="0"/>
          <a:chExt cx="0" cy="0"/>
        </a:xfrm>
      </p:grpSpPr>
    </p:spTree>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
    <p:spTree>
      <p:nvGrpSpPr>
        <p:cNvPr id="1" name="Shape 876"/>
        <p:cNvGrpSpPr/>
        <p:nvPr/>
      </p:nvGrpSpPr>
      <p:grpSpPr>
        <a:xfrm>
          <a:off x="0" y="0"/>
          <a:ext cx="0" cy="0"/>
          <a:chOff x="0" y="0"/>
          <a:chExt cx="0" cy="0"/>
        </a:xfrm>
      </p:grpSpPr>
      <p:grpSp>
        <p:nvGrpSpPr>
          <p:cNvPr id="877" name="Google Shape;877;p13"/>
          <p:cNvGrpSpPr/>
          <p:nvPr/>
        </p:nvGrpSpPr>
        <p:grpSpPr>
          <a:xfrm>
            <a:off x="392675" y="1621008"/>
            <a:ext cx="3009700" cy="1564192"/>
            <a:chOff x="392675" y="1513033"/>
            <a:chExt cx="3009700" cy="1564192"/>
          </a:xfrm>
        </p:grpSpPr>
        <p:sp>
          <p:nvSpPr>
            <p:cNvPr id="878" name="Google Shape;878;p13"/>
            <p:cNvSpPr/>
            <p:nvPr/>
          </p:nvSpPr>
          <p:spPr>
            <a:xfrm>
              <a:off x="878255" y="1659206"/>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3"/>
            <p:cNvSpPr/>
            <p:nvPr/>
          </p:nvSpPr>
          <p:spPr>
            <a:xfrm>
              <a:off x="820418"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3"/>
            <p:cNvSpPr/>
            <p:nvPr/>
          </p:nvSpPr>
          <p:spPr>
            <a:xfrm>
              <a:off x="820418" y="1622632"/>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3"/>
            <p:cNvSpPr/>
            <p:nvPr/>
          </p:nvSpPr>
          <p:spPr>
            <a:xfrm>
              <a:off x="820418"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3"/>
            <p:cNvSpPr/>
            <p:nvPr/>
          </p:nvSpPr>
          <p:spPr>
            <a:xfrm>
              <a:off x="865983" y="1601247"/>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3"/>
            <p:cNvSpPr/>
            <p:nvPr/>
          </p:nvSpPr>
          <p:spPr>
            <a:xfrm>
              <a:off x="1520782"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3"/>
            <p:cNvSpPr/>
            <p:nvPr/>
          </p:nvSpPr>
          <p:spPr>
            <a:xfrm>
              <a:off x="1520782" y="1643896"/>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3"/>
            <p:cNvSpPr/>
            <p:nvPr/>
          </p:nvSpPr>
          <p:spPr>
            <a:xfrm>
              <a:off x="1520782"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3"/>
            <p:cNvSpPr/>
            <p:nvPr/>
          </p:nvSpPr>
          <p:spPr>
            <a:xfrm>
              <a:off x="844719" y="2301733"/>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3"/>
            <p:cNvSpPr/>
            <p:nvPr/>
          </p:nvSpPr>
          <p:spPr>
            <a:xfrm>
              <a:off x="732082" y="1513033"/>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8" name="Google Shape;888;p13"/>
            <p:cNvCxnSpPr/>
            <p:nvPr/>
          </p:nvCxnSpPr>
          <p:spPr>
            <a:xfrm>
              <a:off x="1612275" y="1922650"/>
              <a:ext cx="1790100" cy="0"/>
            </a:xfrm>
            <a:prstGeom prst="straightConnector1">
              <a:avLst/>
            </a:prstGeom>
            <a:noFill/>
            <a:ln w="9525" cap="flat" cmpd="sng">
              <a:solidFill>
                <a:schemeClr val="dk2"/>
              </a:solidFill>
              <a:prstDash val="solid"/>
              <a:round/>
              <a:headEnd type="none" w="med" len="med"/>
              <a:tailEnd type="oval" w="med" len="med"/>
            </a:ln>
          </p:spPr>
        </p:cxnSp>
        <p:sp>
          <p:nvSpPr>
            <p:cNvPr id="889" name="Google Shape;889;p13"/>
            <p:cNvSpPr/>
            <p:nvPr/>
          </p:nvSpPr>
          <p:spPr>
            <a:xfrm>
              <a:off x="636097" y="2039765"/>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3"/>
            <p:cNvSpPr/>
            <p:nvPr/>
          </p:nvSpPr>
          <p:spPr>
            <a:xfrm>
              <a:off x="642173" y="1802341"/>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3"/>
            <p:cNvSpPr/>
            <p:nvPr/>
          </p:nvSpPr>
          <p:spPr>
            <a:xfrm>
              <a:off x="596487" y="1689583"/>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2" name="Google Shape;892;p13"/>
            <p:cNvGrpSpPr/>
            <p:nvPr/>
          </p:nvGrpSpPr>
          <p:grpSpPr>
            <a:xfrm>
              <a:off x="392675" y="1922525"/>
              <a:ext cx="336300" cy="1154701"/>
              <a:chOff x="392675" y="1955343"/>
              <a:chExt cx="336300" cy="1116300"/>
            </a:xfrm>
          </p:grpSpPr>
          <p:cxnSp>
            <p:nvCxnSpPr>
              <p:cNvPr id="893" name="Google Shape;893;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894" name="Google Shape;894;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cxnSp>
            <p:nvCxnSpPr>
              <p:cNvPr id="895" name="Google Shape;895;p13"/>
              <p:cNvCxnSpPr/>
              <p:nvPr/>
            </p:nvCxnSpPr>
            <p:spPr>
              <a:xfrm>
                <a:off x="392675" y="1955464"/>
                <a:ext cx="336300" cy="0"/>
              </a:xfrm>
              <a:prstGeom prst="straightConnector1">
                <a:avLst/>
              </a:prstGeom>
              <a:noFill/>
              <a:ln w="9525" cap="flat" cmpd="sng">
                <a:solidFill>
                  <a:schemeClr val="dk2"/>
                </a:solidFill>
                <a:prstDash val="solid"/>
                <a:round/>
                <a:headEnd type="oval" w="med" len="med"/>
                <a:tailEnd type="none" w="med" len="med"/>
              </a:ln>
            </p:spPr>
          </p:cxnSp>
        </p:grpSp>
        <p:sp>
          <p:nvSpPr>
            <p:cNvPr id="896" name="Google Shape;896;p13"/>
            <p:cNvSpPr/>
            <p:nvPr/>
          </p:nvSpPr>
          <p:spPr>
            <a:xfrm>
              <a:off x="1615281" y="2064188"/>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3"/>
            <p:cNvSpPr/>
            <p:nvPr/>
          </p:nvSpPr>
          <p:spPr>
            <a:xfrm>
              <a:off x="1612256" y="2173787"/>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3"/>
            <p:cNvSpPr/>
            <p:nvPr/>
          </p:nvSpPr>
          <p:spPr>
            <a:xfrm>
              <a:off x="1612144" y="1732231"/>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3"/>
            <p:cNvSpPr/>
            <p:nvPr/>
          </p:nvSpPr>
          <p:spPr>
            <a:xfrm>
              <a:off x="1612156" y="1823604"/>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3"/>
          <p:cNvGrpSpPr/>
          <p:nvPr/>
        </p:nvGrpSpPr>
        <p:grpSpPr>
          <a:xfrm>
            <a:off x="3363525" y="1622521"/>
            <a:ext cx="3042600" cy="1562680"/>
            <a:chOff x="3363525" y="1622521"/>
            <a:chExt cx="3042600" cy="1562680"/>
          </a:xfrm>
        </p:grpSpPr>
        <p:grpSp>
          <p:nvGrpSpPr>
            <p:cNvPr id="901" name="Google Shape;901;p13"/>
            <p:cNvGrpSpPr/>
            <p:nvPr/>
          </p:nvGrpSpPr>
          <p:grpSpPr>
            <a:xfrm>
              <a:off x="3363525" y="1622521"/>
              <a:ext cx="3042600" cy="877163"/>
              <a:chOff x="3363525" y="1503696"/>
              <a:chExt cx="3042600" cy="877163"/>
            </a:xfrm>
          </p:grpSpPr>
          <p:sp>
            <p:nvSpPr>
              <p:cNvPr id="902" name="Google Shape;902;p13"/>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3"/>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3"/>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3"/>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3"/>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3"/>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3"/>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3"/>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3"/>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3"/>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3"/>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3"/>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3"/>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15" name="Google Shape;915;p13"/>
              <p:cNvCxnSpPr/>
              <p:nvPr/>
            </p:nvCxnSpPr>
            <p:spPr>
              <a:xfrm>
                <a:off x="3363525" y="1913003"/>
                <a:ext cx="315600" cy="0"/>
              </a:xfrm>
              <a:prstGeom prst="straightConnector1">
                <a:avLst/>
              </a:prstGeom>
              <a:noFill/>
              <a:ln w="9525" cap="flat" cmpd="sng">
                <a:solidFill>
                  <a:schemeClr val="dk2"/>
                </a:solidFill>
                <a:prstDash val="solid"/>
                <a:round/>
                <a:headEnd type="none" w="med" len="med"/>
                <a:tailEnd type="none" w="med" len="med"/>
              </a:ln>
            </p:spPr>
          </p:cxnSp>
          <p:sp>
            <p:nvSpPr>
              <p:cNvPr id="916" name="Google Shape;916;p13"/>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3"/>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3"/>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3"/>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0" name="Google Shape;920;p13"/>
              <p:cNvCxnSpPr/>
              <p:nvPr/>
            </p:nvCxnSpPr>
            <p:spPr>
              <a:xfrm>
                <a:off x="4565325" y="1922925"/>
                <a:ext cx="1840800" cy="0"/>
              </a:xfrm>
              <a:prstGeom prst="straightConnector1">
                <a:avLst/>
              </a:prstGeom>
              <a:noFill/>
              <a:ln w="9525" cap="flat" cmpd="sng">
                <a:solidFill>
                  <a:schemeClr val="dk2"/>
                </a:solidFill>
                <a:prstDash val="solid"/>
                <a:round/>
                <a:headEnd type="none" w="med" len="med"/>
                <a:tailEnd type="oval" w="med" len="med"/>
              </a:ln>
            </p:spPr>
          </p:cxnSp>
        </p:grpSp>
        <p:grpSp>
          <p:nvGrpSpPr>
            <p:cNvPr id="921" name="Google Shape;921;p13"/>
            <p:cNvGrpSpPr/>
            <p:nvPr/>
          </p:nvGrpSpPr>
          <p:grpSpPr>
            <a:xfrm>
              <a:off x="3369450" y="2030500"/>
              <a:ext cx="227100" cy="1154701"/>
              <a:chOff x="418775" y="1955343"/>
              <a:chExt cx="227100" cy="1116300"/>
            </a:xfrm>
          </p:grpSpPr>
          <p:cxnSp>
            <p:nvCxnSpPr>
              <p:cNvPr id="922" name="Google Shape;922;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923" name="Google Shape;923;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924" name="Google Shape;924;p13"/>
          <p:cNvGrpSpPr/>
          <p:nvPr/>
        </p:nvGrpSpPr>
        <p:grpSpPr>
          <a:xfrm>
            <a:off x="6368275" y="1619796"/>
            <a:ext cx="3003300" cy="1565405"/>
            <a:chOff x="6368275" y="1619796"/>
            <a:chExt cx="3003300" cy="1565405"/>
          </a:xfrm>
        </p:grpSpPr>
        <p:grpSp>
          <p:nvGrpSpPr>
            <p:cNvPr id="925" name="Google Shape;925;p13"/>
            <p:cNvGrpSpPr/>
            <p:nvPr/>
          </p:nvGrpSpPr>
          <p:grpSpPr>
            <a:xfrm>
              <a:off x="6368275" y="1619796"/>
              <a:ext cx="3003300" cy="877163"/>
              <a:chOff x="3363525" y="1503696"/>
              <a:chExt cx="3003300" cy="877163"/>
            </a:xfrm>
          </p:grpSpPr>
          <p:cxnSp>
            <p:nvCxnSpPr>
              <p:cNvPr id="926" name="Google Shape;926;p13"/>
              <p:cNvCxnSpPr/>
              <p:nvPr/>
            </p:nvCxnSpPr>
            <p:spPr>
              <a:xfrm>
                <a:off x="4565325" y="1925200"/>
                <a:ext cx="1801500" cy="0"/>
              </a:xfrm>
              <a:prstGeom prst="straightConnector1">
                <a:avLst/>
              </a:prstGeom>
              <a:noFill/>
              <a:ln w="9525" cap="flat" cmpd="sng">
                <a:solidFill>
                  <a:schemeClr val="dk2"/>
                </a:solidFill>
                <a:prstDash val="solid"/>
                <a:round/>
                <a:headEnd type="none" w="med" len="med"/>
                <a:tailEnd type="oval" w="med" len="med"/>
              </a:ln>
            </p:spPr>
          </p:cxnSp>
          <p:sp>
            <p:nvSpPr>
              <p:cNvPr id="927" name="Google Shape;927;p13"/>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3"/>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3"/>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3"/>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3"/>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3"/>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0" name="Google Shape;940;p13"/>
              <p:cNvCxnSpPr/>
              <p:nvPr/>
            </p:nvCxnSpPr>
            <p:spPr>
              <a:xfrm>
                <a:off x="3363525" y="1925203"/>
                <a:ext cx="315600" cy="0"/>
              </a:xfrm>
              <a:prstGeom prst="straightConnector1">
                <a:avLst/>
              </a:prstGeom>
              <a:noFill/>
              <a:ln w="9525" cap="flat" cmpd="sng">
                <a:solidFill>
                  <a:schemeClr val="dk2"/>
                </a:solidFill>
                <a:prstDash val="solid"/>
                <a:round/>
                <a:headEnd type="none" w="med" len="med"/>
                <a:tailEnd type="none" w="med" len="med"/>
              </a:ln>
            </p:spPr>
          </p:cxnSp>
          <p:sp>
            <p:nvSpPr>
              <p:cNvPr id="941" name="Google Shape;941;p13"/>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13"/>
            <p:cNvGrpSpPr/>
            <p:nvPr/>
          </p:nvGrpSpPr>
          <p:grpSpPr>
            <a:xfrm>
              <a:off x="6374325" y="2030500"/>
              <a:ext cx="227100" cy="1154701"/>
              <a:chOff x="418775" y="1955343"/>
              <a:chExt cx="227100" cy="1116300"/>
            </a:xfrm>
          </p:grpSpPr>
          <p:cxnSp>
            <p:nvCxnSpPr>
              <p:cNvPr id="946" name="Google Shape;946;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947" name="Google Shape;947;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948" name="Google Shape;948;p13"/>
          <p:cNvGrpSpPr/>
          <p:nvPr/>
        </p:nvGrpSpPr>
        <p:grpSpPr>
          <a:xfrm>
            <a:off x="1463060" y="-2483486"/>
            <a:ext cx="7884219" cy="3433770"/>
            <a:chOff x="24125" y="294775"/>
            <a:chExt cx="7767703" cy="3383025"/>
          </a:xfrm>
        </p:grpSpPr>
        <p:sp>
          <p:nvSpPr>
            <p:cNvPr id="949" name="Google Shape;949;p13"/>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3"/>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3"/>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3"/>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3"/>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3"/>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3"/>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3"/>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3"/>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3"/>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3"/>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3"/>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3"/>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3"/>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3"/>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3"/>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3"/>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3"/>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3"/>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3"/>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3"/>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3"/>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3"/>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3"/>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3"/>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3"/>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3"/>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3"/>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3"/>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3"/>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3"/>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3"/>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3"/>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3"/>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3"/>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3"/>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3" name="Google Shape;1043;p13"/>
          <p:cNvGrpSpPr/>
          <p:nvPr/>
        </p:nvGrpSpPr>
        <p:grpSpPr>
          <a:xfrm>
            <a:off x="8757750" y="2728975"/>
            <a:ext cx="1552150" cy="3475150"/>
            <a:chOff x="327125" y="2375600"/>
            <a:chExt cx="1552150" cy="3475150"/>
          </a:xfrm>
        </p:grpSpPr>
        <p:sp>
          <p:nvSpPr>
            <p:cNvPr id="1044" name="Google Shape;1044;p13"/>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3"/>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3"/>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3"/>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3"/>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3"/>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3"/>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5" name="Google Shape;1065;p13"/>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66" name="Google Shape;1066;p13"/>
          <p:cNvSpPr txBox="1">
            <a:spLocks noGrp="1"/>
          </p:cNvSpPr>
          <p:nvPr>
            <p:ph type="subTitle" idx="1"/>
          </p:nvPr>
        </p:nvSpPr>
        <p:spPr>
          <a:xfrm>
            <a:off x="719988" y="37285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67" name="Google Shape;1067;p13"/>
          <p:cNvSpPr txBox="1">
            <a:spLocks noGrp="1"/>
          </p:cNvSpPr>
          <p:nvPr>
            <p:ph type="title" idx="2"/>
          </p:nvPr>
        </p:nvSpPr>
        <p:spPr>
          <a:xfrm>
            <a:off x="720000" y="2868050"/>
            <a:ext cx="14667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8" name="Google Shape;1068;p13"/>
          <p:cNvSpPr txBox="1">
            <a:spLocks noGrp="1"/>
          </p:cNvSpPr>
          <p:nvPr>
            <p:ph type="title" idx="3" hasCustomPrompt="1"/>
          </p:nvPr>
        </p:nvSpPr>
        <p:spPr>
          <a:xfrm>
            <a:off x="878350" y="1766925"/>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69" name="Google Shape;1069;p13"/>
          <p:cNvSpPr txBox="1">
            <a:spLocks noGrp="1"/>
          </p:cNvSpPr>
          <p:nvPr>
            <p:ph type="subTitle" idx="4"/>
          </p:nvPr>
        </p:nvSpPr>
        <p:spPr>
          <a:xfrm>
            <a:off x="3666713"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70" name="Google Shape;1070;p13"/>
          <p:cNvSpPr txBox="1">
            <a:spLocks noGrp="1"/>
          </p:cNvSpPr>
          <p:nvPr>
            <p:ph type="title" idx="5"/>
          </p:nvPr>
        </p:nvSpPr>
        <p:spPr>
          <a:xfrm>
            <a:off x="3666725" y="2868050"/>
            <a:ext cx="14220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1" name="Google Shape;1071;p13"/>
          <p:cNvSpPr txBox="1">
            <a:spLocks noGrp="1"/>
          </p:cNvSpPr>
          <p:nvPr>
            <p:ph type="title" idx="6" hasCustomPrompt="1"/>
          </p:nvPr>
        </p:nvSpPr>
        <p:spPr>
          <a:xfrm>
            <a:off x="3828350" y="1766950"/>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2" name="Google Shape;1072;p13"/>
          <p:cNvSpPr txBox="1">
            <a:spLocks noGrp="1"/>
          </p:cNvSpPr>
          <p:nvPr>
            <p:ph type="subTitle" idx="7"/>
          </p:nvPr>
        </p:nvSpPr>
        <p:spPr>
          <a:xfrm>
            <a:off x="6672288"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73" name="Google Shape;1073;p13"/>
          <p:cNvSpPr txBox="1">
            <a:spLocks noGrp="1"/>
          </p:cNvSpPr>
          <p:nvPr>
            <p:ph type="title" idx="8"/>
          </p:nvPr>
        </p:nvSpPr>
        <p:spPr>
          <a:xfrm>
            <a:off x="6672300" y="2868050"/>
            <a:ext cx="13683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4" name="Google Shape;1074;p13"/>
          <p:cNvSpPr txBox="1">
            <a:spLocks noGrp="1"/>
          </p:cNvSpPr>
          <p:nvPr>
            <p:ph type="title" idx="9" hasCustomPrompt="1"/>
          </p:nvPr>
        </p:nvSpPr>
        <p:spPr>
          <a:xfrm>
            <a:off x="6832500" y="1766950"/>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5" name="Google Shape;1075;p13"/>
          <p:cNvSpPr/>
          <p:nvPr/>
        </p:nvSpPr>
        <p:spPr>
          <a:xfrm rot="5400000">
            <a:off x="500408" y="-71091"/>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3"/>
          <p:cNvSpPr/>
          <p:nvPr/>
        </p:nvSpPr>
        <p:spPr>
          <a:xfrm rot="5400000">
            <a:off x="501950" y="75727"/>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3"/>
          <p:cNvSpPr/>
          <p:nvPr/>
        </p:nvSpPr>
        <p:spPr>
          <a:xfrm rot="5400000">
            <a:off x="500408" y="222546"/>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3"/>
          <p:cNvSpPr/>
          <p:nvPr/>
        </p:nvSpPr>
        <p:spPr>
          <a:xfrm rot="5400000">
            <a:off x="501950" y="369365"/>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3"/>
          <p:cNvSpPr/>
          <p:nvPr/>
        </p:nvSpPr>
        <p:spPr>
          <a:xfrm rot="5400000">
            <a:off x="500408" y="516183"/>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3"/>
          <p:cNvSpPr/>
          <p:nvPr/>
        </p:nvSpPr>
        <p:spPr>
          <a:xfrm rot="5400000">
            <a:off x="501950" y="66300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1">
  <p:cSld name="CUSTOM_1">
    <p:spTree>
      <p:nvGrpSpPr>
        <p:cNvPr id="1" name="Shape 1081"/>
        <p:cNvGrpSpPr/>
        <p:nvPr/>
      </p:nvGrpSpPr>
      <p:grpSpPr>
        <a:xfrm>
          <a:off x="0" y="0"/>
          <a:ext cx="0" cy="0"/>
          <a:chOff x="0" y="0"/>
          <a:chExt cx="0" cy="0"/>
        </a:xfrm>
      </p:grpSpPr>
      <p:cxnSp>
        <p:nvCxnSpPr>
          <p:cNvPr id="1082" name="Google Shape;1082;p14"/>
          <p:cNvCxnSpPr/>
          <p:nvPr/>
        </p:nvCxnSpPr>
        <p:spPr>
          <a:xfrm>
            <a:off x="-13375" y="2030650"/>
            <a:ext cx="473400" cy="0"/>
          </a:xfrm>
          <a:prstGeom prst="straightConnector1">
            <a:avLst/>
          </a:prstGeom>
          <a:noFill/>
          <a:ln w="9525" cap="flat" cmpd="sng">
            <a:solidFill>
              <a:schemeClr val="dk2"/>
            </a:solidFill>
            <a:prstDash val="solid"/>
            <a:round/>
            <a:headEnd type="none" w="med" len="med"/>
            <a:tailEnd type="none" w="med" len="med"/>
          </a:ln>
        </p:spPr>
      </p:cxnSp>
      <p:grpSp>
        <p:nvGrpSpPr>
          <p:cNvPr id="1083" name="Google Shape;1083;p14"/>
          <p:cNvGrpSpPr/>
          <p:nvPr/>
        </p:nvGrpSpPr>
        <p:grpSpPr>
          <a:xfrm>
            <a:off x="392675" y="1621008"/>
            <a:ext cx="3009700" cy="1564192"/>
            <a:chOff x="392675" y="1513033"/>
            <a:chExt cx="3009700" cy="1564192"/>
          </a:xfrm>
        </p:grpSpPr>
        <p:sp>
          <p:nvSpPr>
            <p:cNvPr id="1084" name="Google Shape;1084;p14"/>
            <p:cNvSpPr/>
            <p:nvPr/>
          </p:nvSpPr>
          <p:spPr>
            <a:xfrm>
              <a:off x="878255" y="1659206"/>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4"/>
            <p:cNvSpPr/>
            <p:nvPr/>
          </p:nvSpPr>
          <p:spPr>
            <a:xfrm>
              <a:off x="820418"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4"/>
            <p:cNvSpPr/>
            <p:nvPr/>
          </p:nvSpPr>
          <p:spPr>
            <a:xfrm>
              <a:off x="820418" y="1622632"/>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4"/>
            <p:cNvSpPr/>
            <p:nvPr/>
          </p:nvSpPr>
          <p:spPr>
            <a:xfrm>
              <a:off x="820418"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4"/>
            <p:cNvSpPr/>
            <p:nvPr/>
          </p:nvSpPr>
          <p:spPr>
            <a:xfrm>
              <a:off x="865983" y="1601247"/>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4"/>
            <p:cNvSpPr/>
            <p:nvPr/>
          </p:nvSpPr>
          <p:spPr>
            <a:xfrm>
              <a:off x="1520782"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4"/>
            <p:cNvSpPr/>
            <p:nvPr/>
          </p:nvSpPr>
          <p:spPr>
            <a:xfrm>
              <a:off x="1520782" y="1643896"/>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4"/>
            <p:cNvSpPr/>
            <p:nvPr/>
          </p:nvSpPr>
          <p:spPr>
            <a:xfrm>
              <a:off x="1520782"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4"/>
            <p:cNvSpPr/>
            <p:nvPr/>
          </p:nvSpPr>
          <p:spPr>
            <a:xfrm>
              <a:off x="844719" y="2301733"/>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4"/>
            <p:cNvSpPr/>
            <p:nvPr/>
          </p:nvSpPr>
          <p:spPr>
            <a:xfrm>
              <a:off x="732082" y="1513033"/>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4" name="Google Shape;1094;p14"/>
            <p:cNvCxnSpPr/>
            <p:nvPr/>
          </p:nvCxnSpPr>
          <p:spPr>
            <a:xfrm>
              <a:off x="1612275" y="1922650"/>
              <a:ext cx="1790100" cy="0"/>
            </a:xfrm>
            <a:prstGeom prst="straightConnector1">
              <a:avLst/>
            </a:prstGeom>
            <a:noFill/>
            <a:ln w="9525" cap="flat" cmpd="sng">
              <a:solidFill>
                <a:schemeClr val="dk2"/>
              </a:solidFill>
              <a:prstDash val="solid"/>
              <a:round/>
              <a:headEnd type="none" w="med" len="med"/>
              <a:tailEnd type="oval" w="med" len="med"/>
            </a:ln>
          </p:spPr>
        </p:cxnSp>
        <p:sp>
          <p:nvSpPr>
            <p:cNvPr id="1095" name="Google Shape;1095;p14"/>
            <p:cNvSpPr/>
            <p:nvPr/>
          </p:nvSpPr>
          <p:spPr>
            <a:xfrm>
              <a:off x="636097" y="2039765"/>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4"/>
            <p:cNvSpPr/>
            <p:nvPr/>
          </p:nvSpPr>
          <p:spPr>
            <a:xfrm>
              <a:off x="642173" y="1802341"/>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4"/>
            <p:cNvSpPr/>
            <p:nvPr/>
          </p:nvSpPr>
          <p:spPr>
            <a:xfrm>
              <a:off x="596487" y="1689583"/>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8" name="Google Shape;1098;p14"/>
            <p:cNvGrpSpPr/>
            <p:nvPr/>
          </p:nvGrpSpPr>
          <p:grpSpPr>
            <a:xfrm>
              <a:off x="392675" y="1922525"/>
              <a:ext cx="336300" cy="1154701"/>
              <a:chOff x="392675" y="1955343"/>
              <a:chExt cx="336300" cy="1116300"/>
            </a:xfrm>
          </p:grpSpPr>
          <p:cxnSp>
            <p:nvCxnSpPr>
              <p:cNvPr id="1099" name="Google Shape;1099;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00" name="Google Shape;1100;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cxnSp>
            <p:nvCxnSpPr>
              <p:cNvPr id="1101" name="Google Shape;1101;p14"/>
              <p:cNvCxnSpPr/>
              <p:nvPr/>
            </p:nvCxnSpPr>
            <p:spPr>
              <a:xfrm>
                <a:off x="392675" y="1955464"/>
                <a:ext cx="336300" cy="0"/>
              </a:xfrm>
              <a:prstGeom prst="straightConnector1">
                <a:avLst/>
              </a:prstGeom>
              <a:noFill/>
              <a:ln w="9525" cap="flat" cmpd="sng">
                <a:solidFill>
                  <a:schemeClr val="dk2"/>
                </a:solidFill>
                <a:prstDash val="solid"/>
                <a:round/>
                <a:headEnd type="oval" w="med" len="med"/>
                <a:tailEnd type="none" w="med" len="med"/>
              </a:ln>
            </p:spPr>
          </p:cxnSp>
        </p:grpSp>
        <p:sp>
          <p:nvSpPr>
            <p:cNvPr id="1102" name="Google Shape;1102;p14"/>
            <p:cNvSpPr/>
            <p:nvPr/>
          </p:nvSpPr>
          <p:spPr>
            <a:xfrm>
              <a:off x="1615281" y="2064188"/>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4"/>
            <p:cNvSpPr/>
            <p:nvPr/>
          </p:nvSpPr>
          <p:spPr>
            <a:xfrm>
              <a:off x="1612256" y="2173787"/>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4"/>
            <p:cNvSpPr/>
            <p:nvPr/>
          </p:nvSpPr>
          <p:spPr>
            <a:xfrm>
              <a:off x="1612144" y="1732231"/>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4"/>
            <p:cNvSpPr/>
            <p:nvPr/>
          </p:nvSpPr>
          <p:spPr>
            <a:xfrm>
              <a:off x="1612156" y="1823604"/>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14"/>
          <p:cNvGrpSpPr/>
          <p:nvPr/>
        </p:nvGrpSpPr>
        <p:grpSpPr>
          <a:xfrm>
            <a:off x="3363525" y="1622521"/>
            <a:ext cx="3042600" cy="1562680"/>
            <a:chOff x="3363525" y="1622521"/>
            <a:chExt cx="3042600" cy="1562680"/>
          </a:xfrm>
        </p:grpSpPr>
        <p:grpSp>
          <p:nvGrpSpPr>
            <p:cNvPr id="1107" name="Google Shape;1107;p14"/>
            <p:cNvGrpSpPr/>
            <p:nvPr/>
          </p:nvGrpSpPr>
          <p:grpSpPr>
            <a:xfrm>
              <a:off x="3363525" y="1622521"/>
              <a:ext cx="3042600" cy="877163"/>
              <a:chOff x="3363525" y="1503696"/>
              <a:chExt cx="3042600" cy="877163"/>
            </a:xfrm>
          </p:grpSpPr>
          <p:sp>
            <p:nvSpPr>
              <p:cNvPr id="1108" name="Google Shape;1108;p14"/>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4"/>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4"/>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4"/>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4"/>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4"/>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4"/>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4"/>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4"/>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4"/>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4"/>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4"/>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4"/>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1" name="Google Shape;1121;p14"/>
              <p:cNvCxnSpPr/>
              <p:nvPr/>
            </p:nvCxnSpPr>
            <p:spPr>
              <a:xfrm>
                <a:off x="3363525" y="1913003"/>
                <a:ext cx="315600" cy="0"/>
              </a:xfrm>
              <a:prstGeom prst="straightConnector1">
                <a:avLst/>
              </a:prstGeom>
              <a:noFill/>
              <a:ln w="9525" cap="flat" cmpd="sng">
                <a:solidFill>
                  <a:schemeClr val="dk2"/>
                </a:solidFill>
                <a:prstDash val="solid"/>
                <a:round/>
                <a:headEnd type="none" w="med" len="med"/>
                <a:tailEnd type="none" w="med" len="med"/>
              </a:ln>
            </p:spPr>
          </p:cxnSp>
          <p:sp>
            <p:nvSpPr>
              <p:cNvPr id="1122" name="Google Shape;1122;p14"/>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4"/>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4"/>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4"/>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6" name="Google Shape;1126;p14"/>
              <p:cNvCxnSpPr/>
              <p:nvPr/>
            </p:nvCxnSpPr>
            <p:spPr>
              <a:xfrm>
                <a:off x="4565325" y="1922925"/>
                <a:ext cx="1840800" cy="0"/>
              </a:xfrm>
              <a:prstGeom prst="straightConnector1">
                <a:avLst/>
              </a:prstGeom>
              <a:noFill/>
              <a:ln w="9525" cap="flat" cmpd="sng">
                <a:solidFill>
                  <a:schemeClr val="dk2"/>
                </a:solidFill>
                <a:prstDash val="solid"/>
                <a:round/>
                <a:headEnd type="none" w="med" len="med"/>
                <a:tailEnd type="oval" w="med" len="med"/>
              </a:ln>
            </p:spPr>
          </p:cxnSp>
        </p:grpSp>
        <p:grpSp>
          <p:nvGrpSpPr>
            <p:cNvPr id="1127" name="Google Shape;1127;p14"/>
            <p:cNvGrpSpPr/>
            <p:nvPr/>
          </p:nvGrpSpPr>
          <p:grpSpPr>
            <a:xfrm>
              <a:off x="3369450" y="2030500"/>
              <a:ext cx="227100" cy="1154701"/>
              <a:chOff x="418775" y="1955343"/>
              <a:chExt cx="227100" cy="1116300"/>
            </a:xfrm>
          </p:grpSpPr>
          <p:cxnSp>
            <p:nvCxnSpPr>
              <p:cNvPr id="1128" name="Google Shape;1128;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29" name="Google Shape;1129;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1130" name="Google Shape;1130;p14"/>
          <p:cNvGrpSpPr/>
          <p:nvPr/>
        </p:nvGrpSpPr>
        <p:grpSpPr>
          <a:xfrm>
            <a:off x="6368275" y="1619796"/>
            <a:ext cx="1299390" cy="1565405"/>
            <a:chOff x="6368275" y="1619796"/>
            <a:chExt cx="1299390" cy="1565405"/>
          </a:xfrm>
        </p:grpSpPr>
        <p:grpSp>
          <p:nvGrpSpPr>
            <p:cNvPr id="1131" name="Google Shape;1131;p14"/>
            <p:cNvGrpSpPr/>
            <p:nvPr/>
          </p:nvGrpSpPr>
          <p:grpSpPr>
            <a:xfrm>
              <a:off x="6368275" y="1619796"/>
              <a:ext cx="1299390" cy="877163"/>
              <a:chOff x="3363525" y="1503696"/>
              <a:chExt cx="1299390" cy="877163"/>
            </a:xfrm>
          </p:grpSpPr>
          <p:sp>
            <p:nvSpPr>
              <p:cNvPr id="1132" name="Google Shape;1132;p14"/>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4"/>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4"/>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4"/>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4"/>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4"/>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4"/>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4"/>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4"/>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4"/>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4"/>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4"/>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4"/>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45" name="Google Shape;1145;p14"/>
              <p:cNvCxnSpPr/>
              <p:nvPr/>
            </p:nvCxnSpPr>
            <p:spPr>
              <a:xfrm>
                <a:off x="3363525" y="1925203"/>
                <a:ext cx="315600" cy="0"/>
              </a:xfrm>
              <a:prstGeom prst="straightConnector1">
                <a:avLst/>
              </a:prstGeom>
              <a:noFill/>
              <a:ln w="9525" cap="flat" cmpd="sng">
                <a:solidFill>
                  <a:schemeClr val="dk2"/>
                </a:solidFill>
                <a:prstDash val="solid"/>
                <a:round/>
                <a:headEnd type="none" w="med" len="med"/>
                <a:tailEnd type="none" w="med" len="med"/>
              </a:ln>
            </p:spPr>
          </p:cxnSp>
          <p:sp>
            <p:nvSpPr>
              <p:cNvPr id="1146" name="Google Shape;1146;p14"/>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4"/>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4"/>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4"/>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0" name="Google Shape;1150;p14"/>
            <p:cNvGrpSpPr/>
            <p:nvPr/>
          </p:nvGrpSpPr>
          <p:grpSpPr>
            <a:xfrm>
              <a:off x="6374325" y="2030500"/>
              <a:ext cx="227100" cy="1154701"/>
              <a:chOff x="418775" y="1955343"/>
              <a:chExt cx="227100" cy="1116300"/>
            </a:xfrm>
          </p:grpSpPr>
          <p:cxnSp>
            <p:nvCxnSpPr>
              <p:cNvPr id="1151" name="Google Shape;1151;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52" name="Google Shape;1152;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1153" name="Google Shape;1153;p14"/>
          <p:cNvGrpSpPr/>
          <p:nvPr/>
        </p:nvGrpSpPr>
        <p:grpSpPr>
          <a:xfrm flipH="1">
            <a:off x="-274340" y="-2483486"/>
            <a:ext cx="7884219" cy="3433770"/>
            <a:chOff x="24125" y="294775"/>
            <a:chExt cx="7767703" cy="3383025"/>
          </a:xfrm>
        </p:grpSpPr>
        <p:sp>
          <p:nvSpPr>
            <p:cNvPr id="1154" name="Google Shape;1154;p14"/>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4"/>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4"/>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4"/>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4"/>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4"/>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4"/>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4"/>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4"/>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4"/>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4"/>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4"/>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4"/>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4"/>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4"/>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4"/>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4"/>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4"/>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4"/>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4"/>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4"/>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4"/>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4"/>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4"/>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4"/>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4"/>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4"/>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4"/>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4"/>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4"/>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4"/>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4"/>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4"/>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4"/>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4"/>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4"/>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4"/>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4"/>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4"/>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4"/>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4"/>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4"/>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4"/>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4"/>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4"/>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4"/>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4"/>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4"/>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4"/>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4"/>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4"/>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4"/>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4"/>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4"/>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4"/>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4"/>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4"/>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4"/>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4"/>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4"/>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4"/>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4"/>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4"/>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4"/>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4"/>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4"/>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4"/>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4"/>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4"/>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4"/>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4"/>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4"/>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4"/>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4"/>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4"/>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4"/>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4"/>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4"/>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4"/>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4"/>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4"/>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4"/>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4"/>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4"/>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4"/>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4"/>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4"/>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4"/>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4"/>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4"/>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4"/>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4"/>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4"/>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4"/>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 name="Google Shape;1248;p14"/>
          <p:cNvGrpSpPr/>
          <p:nvPr/>
        </p:nvGrpSpPr>
        <p:grpSpPr>
          <a:xfrm>
            <a:off x="8757750" y="2728975"/>
            <a:ext cx="1552150" cy="3475150"/>
            <a:chOff x="327125" y="2375600"/>
            <a:chExt cx="1552150" cy="3475150"/>
          </a:xfrm>
        </p:grpSpPr>
        <p:sp>
          <p:nvSpPr>
            <p:cNvPr id="1249" name="Google Shape;1249;p14"/>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4"/>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4"/>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4"/>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4"/>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4"/>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4"/>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4"/>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4"/>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4"/>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4"/>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4"/>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4"/>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4"/>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4"/>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4"/>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4"/>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4"/>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4"/>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4"/>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4"/>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0" name="Google Shape;1270;p1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71" name="Google Shape;1271;p14"/>
          <p:cNvSpPr txBox="1">
            <a:spLocks noGrp="1"/>
          </p:cNvSpPr>
          <p:nvPr>
            <p:ph type="subTitle" idx="1"/>
          </p:nvPr>
        </p:nvSpPr>
        <p:spPr>
          <a:xfrm>
            <a:off x="719988" y="37285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2" name="Google Shape;1272;p14"/>
          <p:cNvSpPr txBox="1">
            <a:spLocks noGrp="1"/>
          </p:cNvSpPr>
          <p:nvPr>
            <p:ph type="title" idx="2"/>
          </p:nvPr>
        </p:nvSpPr>
        <p:spPr>
          <a:xfrm>
            <a:off x="720000"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3" name="Google Shape;1273;p14"/>
          <p:cNvSpPr txBox="1">
            <a:spLocks noGrp="1"/>
          </p:cNvSpPr>
          <p:nvPr>
            <p:ph type="title" idx="3" hasCustomPrompt="1"/>
          </p:nvPr>
        </p:nvSpPr>
        <p:spPr>
          <a:xfrm>
            <a:off x="87835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4" name="Google Shape;1274;p14"/>
          <p:cNvSpPr txBox="1">
            <a:spLocks noGrp="1"/>
          </p:cNvSpPr>
          <p:nvPr>
            <p:ph type="subTitle" idx="4"/>
          </p:nvPr>
        </p:nvSpPr>
        <p:spPr>
          <a:xfrm>
            <a:off x="3666713"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5" name="Google Shape;1275;p14"/>
          <p:cNvSpPr txBox="1">
            <a:spLocks noGrp="1"/>
          </p:cNvSpPr>
          <p:nvPr>
            <p:ph type="title" idx="5"/>
          </p:nvPr>
        </p:nvSpPr>
        <p:spPr>
          <a:xfrm>
            <a:off x="3666725"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6" name="Google Shape;1276;p14"/>
          <p:cNvSpPr txBox="1">
            <a:spLocks noGrp="1"/>
          </p:cNvSpPr>
          <p:nvPr>
            <p:ph type="title" idx="6" hasCustomPrompt="1"/>
          </p:nvPr>
        </p:nvSpPr>
        <p:spPr>
          <a:xfrm>
            <a:off x="382835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7" name="Google Shape;1277;p14"/>
          <p:cNvSpPr txBox="1">
            <a:spLocks noGrp="1"/>
          </p:cNvSpPr>
          <p:nvPr>
            <p:ph type="subTitle" idx="7"/>
          </p:nvPr>
        </p:nvSpPr>
        <p:spPr>
          <a:xfrm>
            <a:off x="6672288"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8" name="Google Shape;1278;p14"/>
          <p:cNvSpPr txBox="1">
            <a:spLocks noGrp="1"/>
          </p:cNvSpPr>
          <p:nvPr>
            <p:ph type="title" idx="8"/>
          </p:nvPr>
        </p:nvSpPr>
        <p:spPr>
          <a:xfrm>
            <a:off x="6672300"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9" name="Google Shape;1279;p14"/>
          <p:cNvSpPr txBox="1">
            <a:spLocks noGrp="1"/>
          </p:cNvSpPr>
          <p:nvPr>
            <p:ph type="title" idx="9" hasCustomPrompt="1"/>
          </p:nvPr>
        </p:nvSpPr>
        <p:spPr>
          <a:xfrm>
            <a:off x="683250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80" name="Google Shape;1280;p14"/>
          <p:cNvSpPr/>
          <p:nvPr/>
        </p:nvSpPr>
        <p:spPr>
          <a:xfrm rot="5400000">
            <a:off x="8495108" y="-71091"/>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4"/>
          <p:cNvSpPr/>
          <p:nvPr/>
        </p:nvSpPr>
        <p:spPr>
          <a:xfrm rot="5400000">
            <a:off x="8496650" y="75727"/>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4"/>
          <p:cNvSpPr/>
          <p:nvPr/>
        </p:nvSpPr>
        <p:spPr>
          <a:xfrm rot="5400000">
            <a:off x="8495108" y="222546"/>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4"/>
          <p:cNvSpPr/>
          <p:nvPr/>
        </p:nvSpPr>
        <p:spPr>
          <a:xfrm rot="5400000">
            <a:off x="8496650" y="369365"/>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4"/>
          <p:cNvSpPr/>
          <p:nvPr/>
        </p:nvSpPr>
        <p:spPr>
          <a:xfrm rot="5400000">
            <a:off x="8495108" y="516183"/>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4"/>
          <p:cNvSpPr/>
          <p:nvPr/>
        </p:nvSpPr>
        <p:spPr>
          <a:xfrm rot="5400000">
            <a:off x="8496650" y="66300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One Columns">
  <p:cSld name="CUSTOM_4">
    <p:spTree>
      <p:nvGrpSpPr>
        <p:cNvPr id="1" name="Shape 1495"/>
        <p:cNvGrpSpPr/>
        <p:nvPr/>
      </p:nvGrpSpPr>
      <p:grpSpPr>
        <a:xfrm>
          <a:off x="0" y="0"/>
          <a:ext cx="0" cy="0"/>
          <a:chOff x="0" y="0"/>
          <a:chExt cx="0" cy="0"/>
        </a:xfrm>
      </p:grpSpPr>
      <p:grpSp>
        <p:nvGrpSpPr>
          <p:cNvPr id="1496" name="Google Shape;1496;p17"/>
          <p:cNvGrpSpPr/>
          <p:nvPr/>
        </p:nvGrpSpPr>
        <p:grpSpPr>
          <a:xfrm>
            <a:off x="-566246" y="-536790"/>
            <a:ext cx="8377976" cy="1614718"/>
            <a:chOff x="-566246" y="-831315"/>
            <a:chExt cx="8377976" cy="1614718"/>
          </a:xfrm>
        </p:grpSpPr>
        <p:sp>
          <p:nvSpPr>
            <p:cNvPr id="1497" name="Google Shape;1497;p17"/>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7"/>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7"/>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7"/>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7"/>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7"/>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7"/>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7"/>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7"/>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7"/>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7"/>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7"/>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7"/>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7"/>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7"/>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7"/>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7"/>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7"/>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7"/>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7"/>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7"/>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7"/>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7"/>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7"/>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7"/>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7"/>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7"/>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7"/>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7"/>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6" name="Google Shape;1526;p17"/>
          <p:cNvGrpSpPr/>
          <p:nvPr/>
        </p:nvGrpSpPr>
        <p:grpSpPr>
          <a:xfrm rot="5400000">
            <a:off x="617425" y="3321200"/>
            <a:ext cx="979800" cy="3475150"/>
            <a:chOff x="327125" y="2375600"/>
            <a:chExt cx="979800" cy="3475150"/>
          </a:xfrm>
        </p:grpSpPr>
        <p:sp>
          <p:nvSpPr>
            <p:cNvPr id="1527" name="Google Shape;1527;p17"/>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7"/>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7"/>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7"/>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7"/>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7"/>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7"/>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7"/>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7"/>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7"/>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7"/>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7"/>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7"/>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7"/>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7"/>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2" name="Google Shape;1542;p17"/>
          <p:cNvSpPr txBox="1">
            <a:spLocks noGrp="1"/>
          </p:cNvSpPr>
          <p:nvPr>
            <p:ph type="title"/>
          </p:nvPr>
        </p:nvSpPr>
        <p:spPr>
          <a:xfrm>
            <a:off x="720125" y="1639950"/>
            <a:ext cx="3250500" cy="508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43" name="Google Shape;1543;p17"/>
          <p:cNvSpPr txBox="1">
            <a:spLocks noGrp="1"/>
          </p:cNvSpPr>
          <p:nvPr>
            <p:ph type="subTitle" idx="1"/>
          </p:nvPr>
        </p:nvSpPr>
        <p:spPr>
          <a:xfrm>
            <a:off x="886200" y="2735875"/>
            <a:ext cx="3084300" cy="1417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One Columns 1">
  <p:cSld name="CUSTOM_4_1">
    <p:spTree>
      <p:nvGrpSpPr>
        <p:cNvPr id="1" name="Shape 1544"/>
        <p:cNvGrpSpPr/>
        <p:nvPr/>
      </p:nvGrpSpPr>
      <p:grpSpPr>
        <a:xfrm>
          <a:off x="0" y="0"/>
          <a:ext cx="0" cy="0"/>
          <a:chOff x="0" y="0"/>
          <a:chExt cx="0" cy="0"/>
        </a:xfrm>
      </p:grpSpPr>
      <p:grpSp>
        <p:nvGrpSpPr>
          <p:cNvPr id="1545" name="Google Shape;1545;p18"/>
          <p:cNvGrpSpPr/>
          <p:nvPr/>
        </p:nvGrpSpPr>
        <p:grpSpPr>
          <a:xfrm flipH="1">
            <a:off x="1364650" y="-536790"/>
            <a:ext cx="8377976" cy="1614718"/>
            <a:chOff x="-566246" y="-831315"/>
            <a:chExt cx="8377976" cy="1614718"/>
          </a:xfrm>
        </p:grpSpPr>
        <p:sp>
          <p:nvSpPr>
            <p:cNvPr id="1546" name="Google Shape;1546;p18"/>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8"/>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8"/>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8"/>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8"/>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8"/>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8"/>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8"/>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8"/>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8"/>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8"/>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8"/>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8"/>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8"/>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8"/>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8"/>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8"/>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8"/>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8"/>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8"/>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8"/>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8"/>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8"/>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8"/>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8"/>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8"/>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8"/>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8"/>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8"/>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5" name="Google Shape;1575;p18"/>
          <p:cNvGrpSpPr/>
          <p:nvPr/>
        </p:nvGrpSpPr>
        <p:grpSpPr>
          <a:xfrm rot="-5400000" flipH="1">
            <a:off x="7579155" y="3321200"/>
            <a:ext cx="979800" cy="3475150"/>
            <a:chOff x="327125" y="2375600"/>
            <a:chExt cx="979800" cy="3475150"/>
          </a:xfrm>
        </p:grpSpPr>
        <p:sp>
          <p:nvSpPr>
            <p:cNvPr id="1576" name="Google Shape;1576;p18"/>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8"/>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8"/>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8"/>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8"/>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8"/>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8"/>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8"/>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8"/>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8"/>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8"/>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8"/>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8"/>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8"/>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8"/>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1" name="Google Shape;1591;p18"/>
          <p:cNvSpPr txBox="1">
            <a:spLocks noGrp="1"/>
          </p:cNvSpPr>
          <p:nvPr>
            <p:ph type="title"/>
          </p:nvPr>
        </p:nvSpPr>
        <p:spPr>
          <a:xfrm>
            <a:off x="5173500" y="1639950"/>
            <a:ext cx="3250500" cy="5088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92" name="Google Shape;1592;p18"/>
          <p:cNvSpPr txBox="1">
            <a:spLocks noGrp="1"/>
          </p:cNvSpPr>
          <p:nvPr>
            <p:ph type="subTitle" idx="1"/>
          </p:nvPr>
        </p:nvSpPr>
        <p:spPr>
          <a:xfrm>
            <a:off x="5173375" y="2571750"/>
            <a:ext cx="3250500" cy="1503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720000" y="1617575"/>
            <a:ext cx="7704000" cy="2951400"/>
          </a:xfrm>
          <a:prstGeom prst="rect">
            <a:avLst/>
          </a:prstGeom>
          <a:noFill/>
          <a:ln>
            <a:noFill/>
          </a:ln>
        </p:spPr>
        <p:txBody>
          <a:bodyPr spcFirstLastPara="1" wrap="square" lIns="0" tIns="0" rIns="0" bIns="0" anchor="t" anchorCtr="0">
            <a:noAutofit/>
          </a:bodyPr>
          <a:lstStyle>
            <a:lvl1pPr marL="457200" lvl="0" indent="-330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marL="914400" lvl="1"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marL="1371600" lvl="2"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marL="1828800" lvl="3"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marL="2286000" lvl="4"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marL="2743200" lvl="5"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marL="3200400" lvl="6"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marL="3657600" lvl="7"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marL="4114800" lvl="8" indent="-3302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8" r:id="rId5"/>
    <p:sldLayoutId id="2147483659" r:id="rId6"/>
    <p:sldLayoutId id="2147483660" r:id="rId7"/>
    <p:sldLayoutId id="2147483663" r:id="rId8"/>
    <p:sldLayoutId id="2147483664" r:id="rId9"/>
    <p:sldLayoutId id="2147483666" r:id="rId10"/>
    <p:sldLayoutId id="2147483667" r:id="rId11"/>
  </p:sldLayoutIdLst>
  <p:transition>
    <p:dissolv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Software" TargetMode="External"/><Relationship Id="rId7" Type="http://schemas.openxmlformats.org/officeDocument/2006/relationships/hyperlink" Target="https://dailytechtime.com/latest-software-development-trends-that-works-in-2021/"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javatpoint.com/what-is-software" TargetMode="External"/><Relationship Id="rId5" Type="http://schemas.openxmlformats.org/officeDocument/2006/relationships/hyperlink" Target="https://en.wikipedia.org/wiki/Software_development" TargetMode="External"/><Relationship Id="rId4" Type="http://schemas.openxmlformats.org/officeDocument/2006/relationships/hyperlink" Target="https://www.indeed.com/career-advice/career-development/what-is-software-development"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54"/>
        <p:cNvGrpSpPr/>
        <p:nvPr/>
      </p:nvGrpSpPr>
      <p:grpSpPr>
        <a:xfrm>
          <a:off x="0" y="0"/>
          <a:ext cx="0" cy="0"/>
          <a:chOff x="0" y="0"/>
          <a:chExt cx="0" cy="0"/>
        </a:xfrm>
      </p:grpSpPr>
      <p:sp>
        <p:nvSpPr>
          <p:cNvPr id="1855" name="Google Shape;1855;p24"/>
          <p:cNvSpPr txBox="1">
            <a:spLocks noGrp="1"/>
          </p:cNvSpPr>
          <p:nvPr>
            <p:ph type="ctrTitle"/>
          </p:nvPr>
        </p:nvSpPr>
        <p:spPr>
          <a:xfrm>
            <a:off x="1009200" y="1893447"/>
            <a:ext cx="7125600" cy="114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solidFill>
                  <a:schemeClr val="dk2"/>
                </a:solidFill>
              </a:rPr>
              <a:t>Software development</a:t>
            </a:r>
            <a:endParaRPr dirty="0">
              <a:solidFill>
                <a:schemeClr val="dk2"/>
              </a:solidFill>
            </a:endParaRPr>
          </a:p>
        </p:txBody>
      </p:sp>
      <p:sp>
        <p:nvSpPr>
          <p:cNvPr id="1856" name="Google Shape;1856;p24"/>
          <p:cNvSpPr txBox="1">
            <a:spLocks noGrp="1"/>
          </p:cNvSpPr>
          <p:nvPr>
            <p:ph type="subTitle" idx="1"/>
          </p:nvPr>
        </p:nvSpPr>
        <p:spPr>
          <a:xfrm>
            <a:off x="4445876" y="3040646"/>
            <a:ext cx="4162096" cy="514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400" dirty="0" smtClean="0">
                <a:solidFill>
                  <a:schemeClr val="dk1"/>
                </a:solidFill>
              </a:rPr>
              <a:t>Lunguleasa Eugen Alexandru</a:t>
            </a:r>
            <a:endParaRPr sz="2400" dirty="0">
              <a:solidFill>
                <a:schemeClr val="dk1"/>
              </a:solidFill>
            </a:endParaRPr>
          </a:p>
        </p:txBody>
      </p:sp>
      <p:grpSp>
        <p:nvGrpSpPr>
          <p:cNvPr id="1857" name="Google Shape;1857;p24"/>
          <p:cNvGrpSpPr/>
          <p:nvPr/>
        </p:nvGrpSpPr>
        <p:grpSpPr>
          <a:xfrm>
            <a:off x="-223784" y="-6"/>
            <a:ext cx="2284525" cy="985488"/>
            <a:chOff x="-223784" y="-6"/>
            <a:chExt cx="2284525" cy="985488"/>
          </a:xfrm>
        </p:grpSpPr>
        <p:sp>
          <p:nvSpPr>
            <p:cNvPr id="1858" name="Google Shape;1858;p24"/>
            <p:cNvSpPr/>
            <p:nvPr/>
          </p:nvSpPr>
          <p:spPr>
            <a:xfrm rot="5400000">
              <a:off x="751670" y="-653904"/>
              <a:ext cx="291159" cy="1770887"/>
            </a:xfrm>
            <a:custGeom>
              <a:avLst/>
              <a:gdLst/>
              <a:ahLst/>
              <a:cxnLst/>
              <a:rect l="l" t="t" r="r" b="b"/>
              <a:pathLst>
                <a:path w="3309" h="20126" fill="none" extrusionOk="0">
                  <a:moveTo>
                    <a:pt x="3309" y="20126"/>
                  </a:moveTo>
                  <a:lnTo>
                    <a:pt x="3309" y="10627"/>
                  </a:lnTo>
                  <a:lnTo>
                    <a:pt x="1" y="7293"/>
                  </a:ln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4"/>
            <p:cNvSpPr/>
            <p:nvPr/>
          </p:nvSpPr>
          <p:spPr>
            <a:xfrm rot="5400000">
              <a:off x="294064" y="-86060"/>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4"/>
            <p:cNvSpPr/>
            <p:nvPr/>
          </p:nvSpPr>
          <p:spPr>
            <a:xfrm rot="5400000">
              <a:off x="575332" y="113545"/>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4"/>
            <p:cNvSpPr/>
            <p:nvPr/>
          </p:nvSpPr>
          <p:spPr>
            <a:xfrm rot="5400000">
              <a:off x="873382" y="-351369"/>
              <a:ext cx="147899" cy="1895787"/>
            </a:xfrm>
            <a:custGeom>
              <a:avLst/>
              <a:gdLst/>
              <a:ahLst/>
              <a:cxnLst/>
              <a:rect l="l" t="t" r="r" b="b"/>
              <a:pathLst>
                <a:path w="1681" h="21405" fill="none" extrusionOk="0">
                  <a:moveTo>
                    <a:pt x="1" y="21405"/>
                  </a:moveTo>
                  <a:lnTo>
                    <a:pt x="1" y="5114"/>
                  </a:lnTo>
                  <a:lnTo>
                    <a:pt x="1680" y="3434"/>
                  </a:lnTo>
                  <a:lnTo>
                    <a:pt x="168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4"/>
            <p:cNvSpPr/>
            <p:nvPr/>
          </p:nvSpPr>
          <p:spPr>
            <a:xfrm rot="5400000">
              <a:off x="551408" y="-235203"/>
              <a:ext cx="361727" cy="1912111"/>
            </a:xfrm>
            <a:custGeom>
              <a:avLst/>
              <a:gdLst/>
              <a:ahLst/>
              <a:cxnLst/>
              <a:rect l="l" t="t" r="r" b="b"/>
              <a:pathLst>
                <a:path w="4111" h="21731" fill="none" extrusionOk="0">
                  <a:moveTo>
                    <a:pt x="0" y="21730"/>
                  </a:moveTo>
                  <a:lnTo>
                    <a:pt x="0" y="14562"/>
                  </a:lnTo>
                  <a:lnTo>
                    <a:pt x="4110" y="10427"/>
                  </a:lnTo>
                  <a:lnTo>
                    <a:pt x="4110" y="1"/>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4"/>
            <p:cNvSpPr/>
            <p:nvPr/>
          </p:nvSpPr>
          <p:spPr>
            <a:xfrm rot="5400000">
              <a:off x="1689436" y="81896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4"/>
            <p:cNvSpPr/>
            <p:nvPr/>
          </p:nvSpPr>
          <p:spPr>
            <a:xfrm rot="5400000">
              <a:off x="1894132" y="585435"/>
              <a:ext cx="167709" cy="165509"/>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4"/>
            <p:cNvSpPr/>
            <p:nvPr/>
          </p:nvSpPr>
          <p:spPr>
            <a:xfrm rot="5400000">
              <a:off x="1782751" y="-50"/>
              <a:ext cx="167621" cy="167709"/>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6" name="Google Shape;1866;p24"/>
          <p:cNvGrpSpPr/>
          <p:nvPr/>
        </p:nvGrpSpPr>
        <p:grpSpPr>
          <a:xfrm>
            <a:off x="5876365" y="118125"/>
            <a:ext cx="3316597" cy="2830576"/>
            <a:chOff x="5876365" y="118125"/>
            <a:chExt cx="3316597" cy="2830576"/>
          </a:xfrm>
        </p:grpSpPr>
        <p:sp>
          <p:nvSpPr>
            <p:cNvPr id="1867" name="Google Shape;1867;p24"/>
            <p:cNvSpPr/>
            <p:nvPr/>
          </p:nvSpPr>
          <p:spPr>
            <a:xfrm rot="10800000">
              <a:off x="9025253" y="996438"/>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4"/>
            <p:cNvSpPr/>
            <p:nvPr/>
          </p:nvSpPr>
          <p:spPr>
            <a:xfrm>
              <a:off x="6008817" y="118125"/>
              <a:ext cx="3134824" cy="182018"/>
            </a:xfrm>
            <a:custGeom>
              <a:avLst/>
              <a:gdLst/>
              <a:ahLst/>
              <a:cxnLst/>
              <a:rect l="l" t="t" r="r" b="b"/>
              <a:pathLst>
                <a:path w="25490" h="1480" fill="none" extrusionOk="0">
                  <a:moveTo>
                    <a:pt x="1" y="1479"/>
                  </a:moveTo>
                  <a:lnTo>
                    <a:pt x="13710" y="1479"/>
                  </a:lnTo>
                  <a:lnTo>
                    <a:pt x="15164" y="0"/>
                  </a:lnTo>
                  <a:lnTo>
                    <a:pt x="25490"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4"/>
            <p:cNvSpPr/>
            <p:nvPr/>
          </p:nvSpPr>
          <p:spPr>
            <a:xfrm>
              <a:off x="5876365" y="182815"/>
              <a:ext cx="234282" cy="234409"/>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4"/>
            <p:cNvSpPr/>
            <p:nvPr/>
          </p:nvSpPr>
          <p:spPr>
            <a:xfrm rot="10800000">
              <a:off x="9109108" y="515661"/>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4"/>
            <p:cNvSpPr/>
            <p:nvPr/>
          </p:nvSpPr>
          <p:spPr>
            <a:xfrm rot="10800000">
              <a:off x="8441048" y="515657"/>
              <a:ext cx="361727" cy="2369168"/>
            </a:xfrm>
            <a:custGeom>
              <a:avLst/>
              <a:gdLst/>
              <a:ahLst/>
              <a:cxnLst/>
              <a:rect l="l" t="t" r="r" b="b"/>
              <a:pathLst>
                <a:path w="4111" h="21731" fill="none" extrusionOk="0">
                  <a:moveTo>
                    <a:pt x="0" y="21730"/>
                  </a:moveTo>
                  <a:lnTo>
                    <a:pt x="0" y="14562"/>
                  </a:lnTo>
                  <a:lnTo>
                    <a:pt x="4110" y="10427"/>
                  </a:lnTo>
                  <a:lnTo>
                    <a:pt x="411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4"/>
            <p:cNvSpPr/>
            <p:nvPr/>
          </p:nvSpPr>
          <p:spPr>
            <a:xfrm rot="10800000">
              <a:off x="8357275" y="278108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4.History of Software</a:t>
            </a:r>
            <a:endParaRPr lang="en-US" dirty="0"/>
          </a:p>
        </p:txBody>
      </p:sp>
      <p:sp>
        <p:nvSpPr>
          <p:cNvPr id="3" name="Subtitle 2"/>
          <p:cNvSpPr>
            <a:spLocks noGrp="1"/>
          </p:cNvSpPr>
          <p:nvPr>
            <p:ph type="subTitle" idx="1"/>
          </p:nvPr>
        </p:nvSpPr>
        <p:spPr>
          <a:xfrm>
            <a:off x="3886200" y="2351315"/>
            <a:ext cx="4931229" cy="2100942"/>
          </a:xfrm>
        </p:spPr>
        <p:txBody>
          <a:bodyPr/>
          <a:lstStyle/>
          <a:p>
            <a:r>
              <a:rPr lang="en-US" dirty="0" smtClean="0"/>
              <a:t>An algorithm for what would have been the first piece of software was written by </a:t>
            </a:r>
            <a:r>
              <a:rPr lang="en-US" dirty="0" err="1" smtClean="0"/>
              <a:t>Ada</a:t>
            </a:r>
            <a:r>
              <a:rPr lang="en-US" dirty="0" smtClean="0"/>
              <a:t> Lovelace in the 19th century, for the planned Analytical Engine. She created proofs to show how the engine would calculate Bernoulli </a:t>
            </a:r>
            <a:r>
              <a:rPr lang="en-US" dirty="0" err="1" smtClean="0"/>
              <a:t>numbers.Because</a:t>
            </a:r>
            <a:r>
              <a:rPr lang="en-US" dirty="0" smtClean="0"/>
              <a:t> of the proofs and the algorithm, she is considered the first computer programmer.</a:t>
            </a:r>
            <a:endParaRPr lang="en-US" dirty="0"/>
          </a:p>
        </p:txBody>
      </p:sp>
      <p:pic>
        <p:nvPicPr>
          <p:cNvPr id="5" name="Picture 4" descr="download.png"/>
          <p:cNvPicPr>
            <a:picLocks noChangeAspect="1"/>
          </p:cNvPicPr>
          <p:nvPr/>
        </p:nvPicPr>
        <p:blipFill>
          <a:blip r:embed="rId2"/>
          <a:stretch>
            <a:fillRect/>
          </a:stretch>
        </p:blipFill>
        <p:spPr>
          <a:xfrm>
            <a:off x="1578429" y="1948543"/>
            <a:ext cx="1676399" cy="1709056"/>
          </a:xfrm>
          <a:prstGeom prst="rect">
            <a:avLst/>
          </a:prstGeom>
        </p:spPr>
      </p:pic>
    </p:spTree>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0000" y="609600"/>
            <a:ext cx="7704000" cy="4212771"/>
          </a:xfrm>
        </p:spPr>
        <p:txBody>
          <a:bodyPr/>
          <a:lstStyle/>
          <a:p>
            <a:r>
              <a:rPr lang="en-US" sz="1350" dirty="0" smtClean="0"/>
              <a:t>The first theory about software, prior to the creation of computers as we know them today, was proposed by </a:t>
            </a:r>
            <a:r>
              <a:rPr lang="en-US" sz="1350" b="1" dirty="0" smtClean="0"/>
              <a:t>Alan Turing</a:t>
            </a:r>
            <a:r>
              <a:rPr lang="en-US" sz="1350" dirty="0" smtClean="0"/>
              <a:t> in his 1935 essay, </a:t>
            </a:r>
            <a:r>
              <a:rPr lang="en-US" sz="1350" i="1" dirty="0" smtClean="0"/>
              <a:t>on Computable Numbers, with an </a:t>
            </a:r>
            <a:r>
              <a:rPr lang="en-US" sz="1350" b="1" i="1" dirty="0" smtClean="0"/>
              <a:t>Application to the </a:t>
            </a:r>
            <a:r>
              <a:rPr lang="en-US" sz="1350" b="1" i="1" dirty="0" err="1" smtClean="0"/>
              <a:t>Entscheidungsproblem</a:t>
            </a:r>
            <a:r>
              <a:rPr lang="en-US" sz="1350" dirty="0" smtClean="0"/>
              <a:t> (decision problem).This eventually led to the creation of the academic fields of computer science and software engineering; both fields study software and its creation. Computer science is the theoretical study of computer and software (Turing's essay is an example of computer science), whereas software engineering is the application of engineering principles to development of software.</a:t>
            </a:r>
            <a:r>
              <a:rPr lang="en-US" sz="1350" baseline="30000" dirty="0" smtClean="0"/>
              <a:t> </a:t>
            </a:r>
            <a:r>
              <a:rPr lang="en-US" sz="1350" dirty="0" smtClean="0"/>
              <a:t>Prior to 1946, software was not yet the programs stored in the memory of stored-program digital computers, as we now understand it; the first electronic computing devices were instead rewired in order to "reprogram" them.</a:t>
            </a:r>
          </a:p>
          <a:p>
            <a:endParaRPr lang="en-US" sz="1350" dirty="0" smtClean="0"/>
          </a:p>
          <a:p>
            <a:r>
              <a:rPr lang="en-US" sz="1350" dirty="0" smtClean="0"/>
              <a:t>In 2000, Fred Shapiro, a librarian at the Yale Law School, published a letter revealing that </a:t>
            </a:r>
            <a:r>
              <a:rPr lang="en-US" sz="1350" b="1" dirty="0" smtClean="0"/>
              <a:t>John Wilder </a:t>
            </a:r>
            <a:r>
              <a:rPr lang="en-US" sz="1350" b="1" dirty="0" err="1" smtClean="0"/>
              <a:t>Tukey</a:t>
            </a:r>
            <a:r>
              <a:rPr lang="en-US" sz="1350" dirty="0" err="1" smtClean="0"/>
              <a:t>'s</a:t>
            </a:r>
            <a:r>
              <a:rPr lang="en-US" sz="1350" dirty="0" smtClean="0"/>
              <a:t> 1958 paper </a:t>
            </a:r>
            <a:r>
              <a:rPr lang="en-US" sz="1350" b="1" dirty="0" smtClean="0"/>
              <a:t>"The Teaching of Concrete Mathematics"</a:t>
            </a:r>
            <a:r>
              <a:rPr lang="en-US" sz="1350" dirty="0" smtClean="0"/>
              <a:t> contained the earliest known usage of the term "software" found in a search of JSTOR's electronic archives, predating the OED's citation by two years. This led many to credit </a:t>
            </a:r>
            <a:r>
              <a:rPr lang="en-US" sz="1350" dirty="0" err="1" smtClean="0"/>
              <a:t>Tukey</a:t>
            </a:r>
            <a:r>
              <a:rPr lang="en-US" sz="1350" dirty="0" smtClean="0"/>
              <a:t> with coining the term, particularly in obituaries published that same year, although </a:t>
            </a:r>
            <a:r>
              <a:rPr lang="en-US" sz="1350" dirty="0" err="1" smtClean="0"/>
              <a:t>Tukey</a:t>
            </a:r>
            <a:r>
              <a:rPr lang="en-US" sz="1350" dirty="0" smtClean="0"/>
              <a:t> never claimed credit for any such coinage. In 1995, Paul </a:t>
            </a:r>
            <a:r>
              <a:rPr lang="en-US" sz="1350" dirty="0" err="1" smtClean="0"/>
              <a:t>Niquette</a:t>
            </a:r>
            <a:r>
              <a:rPr lang="en-US" sz="1350" dirty="0" smtClean="0"/>
              <a:t> claimed he had originally coined the term in October 1953, although he could not find any documents supporting his claim. The earliest known publication of the term "software" in an engineering context was in August 1953 by Richard R. </a:t>
            </a:r>
            <a:r>
              <a:rPr lang="en-US" sz="1350" dirty="0" err="1" smtClean="0"/>
              <a:t>Carhart</a:t>
            </a:r>
            <a:r>
              <a:rPr lang="en-US" sz="1350" dirty="0" smtClean="0"/>
              <a:t>, in a Rand Corporation Research Memorandum</a:t>
            </a:r>
            <a:r>
              <a:rPr lang="en-US" sz="1400" dirty="0" smtClean="0"/>
              <a:t>.</a:t>
            </a:r>
            <a:endParaRPr lang="en-US" sz="1400" dirty="0"/>
          </a:p>
        </p:txBody>
      </p:sp>
    </p:spTree>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5829" y="1600200"/>
            <a:ext cx="5236028" cy="587100"/>
          </a:xfrm>
        </p:spPr>
        <p:txBody>
          <a:bodyPr/>
          <a:lstStyle/>
          <a:p>
            <a:r>
              <a:rPr lang="en-US" sz="3000" dirty="0" smtClean="0"/>
              <a:t>5.Importance of Software Development</a:t>
            </a:r>
          </a:p>
        </p:txBody>
      </p:sp>
      <p:sp>
        <p:nvSpPr>
          <p:cNvPr id="3" name="Subtitle 2"/>
          <p:cNvSpPr>
            <a:spLocks noGrp="1"/>
          </p:cNvSpPr>
          <p:nvPr>
            <p:ph type="subTitle" idx="1"/>
          </p:nvPr>
        </p:nvSpPr>
        <p:spPr>
          <a:xfrm>
            <a:off x="3788229" y="2068286"/>
            <a:ext cx="5170715" cy="2688772"/>
          </a:xfrm>
        </p:spPr>
        <p:txBody>
          <a:bodyPr/>
          <a:lstStyle/>
          <a:p>
            <a:r>
              <a:rPr lang="en-US" sz="1400" dirty="0" smtClean="0"/>
              <a:t>Today, it is difficult to imagine a successful business model without online marketing. In the next few years, it will be one of the top ways that determines how well your business grows. Businesses need online platforms and mobile apps because they impact how customers reach you and shop for your products and services.</a:t>
            </a:r>
          </a:p>
          <a:p>
            <a:r>
              <a:rPr lang="en-US" sz="1400" dirty="0" smtClean="0"/>
              <a:t>Using a well-built platform can result in a huge increase in revenue. Here are some of the most crucial benefits your business can get from proper software development.</a:t>
            </a:r>
          </a:p>
          <a:p>
            <a:endParaRPr lang="en-US" sz="1400" dirty="0"/>
          </a:p>
        </p:txBody>
      </p:sp>
      <p:pic>
        <p:nvPicPr>
          <p:cNvPr id="6" name="Picture 5" descr="download.jpg"/>
          <p:cNvPicPr>
            <a:picLocks noChangeAspect="1"/>
          </p:cNvPicPr>
          <p:nvPr/>
        </p:nvPicPr>
        <p:blipFill>
          <a:blip r:embed="rId2"/>
          <a:stretch>
            <a:fillRect/>
          </a:stretch>
        </p:blipFill>
        <p:spPr>
          <a:xfrm>
            <a:off x="1567544" y="1937657"/>
            <a:ext cx="1719942" cy="1730828"/>
          </a:xfrm>
          <a:prstGeom prst="rect">
            <a:avLst/>
          </a:prstGeom>
        </p:spPr>
      </p:pic>
    </p:spTree>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0000" y="685800"/>
            <a:ext cx="7704000" cy="4457699"/>
          </a:xfrm>
        </p:spPr>
        <p:txBody>
          <a:bodyPr/>
          <a:lstStyle/>
          <a:p>
            <a:r>
              <a:rPr lang="en-US" sz="1100" b="1" dirty="0" smtClean="0"/>
              <a:t>1. Promote your business:</a:t>
            </a:r>
          </a:p>
          <a:p>
            <a:pPr>
              <a:buNone/>
            </a:pPr>
            <a:r>
              <a:rPr lang="en-US" sz="1100" dirty="0" smtClean="0"/>
              <a:t>       Software development takes your business to new heights incorporation. It helps promote and spread your business as it enables your </a:t>
            </a:r>
            <a:r>
              <a:rPr lang="en-US" sz="1100" b="1" dirty="0" smtClean="0"/>
              <a:t>brand to be visible</a:t>
            </a:r>
            <a:r>
              <a:rPr lang="en-US" sz="1100" dirty="0" smtClean="0"/>
              <a:t> for everyone and almost anywhere through a computer or </a:t>
            </a:r>
            <a:r>
              <a:rPr lang="en-US" sz="1100" dirty="0" err="1" smtClean="0"/>
              <a:t>smartphone</a:t>
            </a:r>
            <a:r>
              <a:rPr lang="en-US" sz="1100" dirty="0" smtClean="0"/>
              <a:t>.</a:t>
            </a:r>
          </a:p>
          <a:p>
            <a:endParaRPr lang="en-US" sz="1100" dirty="0" smtClean="0"/>
          </a:p>
          <a:p>
            <a:r>
              <a:rPr lang="en-US" sz="1100" b="1" dirty="0" smtClean="0"/>
              <a:t>2. Improves sales and service:</a:t>
            </a:r>
          </a:p>
          <a:p>
            <a:pPr>
              <a:buNone/>
            </a:pPr>
            <a:r>
              <a:rPr lang="en-US" sz="1100" dirty="0" smtClean="0"/>
              <a:t>       It is important to know how your customers think about your brand and products. If you want to </a:t>
            </a:r>
            <a:r>
              <a:rPr lang="en-US" sz="1100" b="1" dirty="0" smtClean="0"/>
              <a:t>know their opinion</a:t>
            </a:r>
            <a:r>
              <a:rPr lang="en-US" sz="1100" dirty="0" smtClean="0"/>
              <a:t> and want them to give a positive comment, then you must have an online platform to let customers reach out to you easily and share their opinion about your products and services.</a:t>
            </a:r>
          </a:p>
          <a:p>
            <a:pPr>
              <a:buNone/>
            </a:pPr>
            <a:endParaRPr lang="en-US" sz="1100" dirty="0" smtClean="0"/>
          </a:p>
          <a:p>
            <a:r>
              <a:rPr lang="en-US" sz="1100" b="1" dirty="0" smtClean="0"/>
              <a:t>3. Direct communication:</a:t>
            </a:r>
          </a:p>
          <a:p>
            <a:pPr>
              <a:buNone/>
            </a:pPr>
            <a:r>
              <a:rPr lang="en-US" sz="1100" dirty="0" smtClean="0"/>
              <a:t>       Software development is the only thing that can help you have direct communication with the clients. No other strategy can help you do direct communication with your customers. It is the fastest way to increase your </a:t>
            </a:r>
            <a:r>
              <a:rPr lang="en-US" sz="1100" b="1" dirty="0" smtClean="0"/>
              <a:t>brand awareness.</a:t>
            </a:r>
          </a:p>
          <a:p>
            <a:pPr>
              <a:buNone/>
            </a:pPr>
            <a:endParaRPr lang="en-US" sz="1100" b="1" dirty="0" smtClean="0"/>
          </a:p>
          <a:p>
            <a:r>
              <a:rPr lang="en-US" sz="1100" b="1" dirty="0" smtClean="0"/>
              <a:t>4. Increases customers’ engagement</a:t>
            </a:r>
          </a:p>
          <a:p>
            <a:pPr>
              <a:buNone/>
            </a:pPr>
            <a:r>
              <a:rPr lang="en-US" sz="1100" dirty="0" smtClean="0"/>
              <a:t>         Every business wants to increase its list of loyal customers. But how a business can increase its number of customers? The answer is </a:t>
            </a:r>
            <a:r>
              <a:rPr lang="en-US" sz="1100" b="1" dirty="0" smtClean="0"/>
              <a:t>online marketing.</a:t>
            </a:r>
            <a:r>
              <a:rPr lang="en-US" sz="1100" dirty="0" smtClean="0"/>
              <a:t> Businesses need to implement online marketing strategies. You can boost the customers’ engagement with the help of a mobile app or website and make them come back to you and not to your rival. </a:t>
            </a:r>
          </a:p>
          <a:p>
            <a:pPr>
              <a:buNone/>
            </a:pPr>
            <a:endParaRPr lang="en-US" sz="1100" dirty="0" smtClean="0"/>
          </a:p>
          <a:p>
            <a:r>
              <a:rPr lang="en-US" sz="1100" b="1" dirty="0" smtClean="0"/>
              <a:t>5. Helps in marketing your business</a:t>
            </a:r>
          </a:p>
          <a:p>
            <a:pPr>
              <a:buNone/>
            </a:pPr>
            <a:r>
              <a:rPr lang="en-US" sz="1100" dirty="0" smtClean="0"/>
              <a:t>         Software development helps to apply </a:t>
            </a:r>
            <a:r>
              <a:rPr lang="en-US" sz="1100" b="1" dirty="0" smtClean="0"/>
              <a:t>on-the-go marketing</a:t>
            </a:r>
            <a:r>
              <a:rPr lang="en-US" sz="1100" dirty="0" smtClean="0"/>
              <a:t> of your business thus promoting your products and services at any place without any additional money spent or extra time required. Your customers can reach you from anywhere throughout the world.</a:t>
            </a:r>
          </a:p>
          <a:p>
            <a:pPr>
              <a:buNone/>
            </a:pPr>
            <a:endParaRPr lang="en-US" dirty="0" smtClean="0"/>
          </a:p>
          <a:p>
            <a:pPr>
              <a:buNone/>
            </a:pPr>
            <a:endParaRPr lang="en-US" sz="1400" dirty="0" smtClean="0"/>
          </a:p>
          <a:p>
            <a:pPr>
              <a:buNone/>
            </a:pPr>
            <a:endParaRPr lang="en-US" sz="1400" dirty="0"/>
          </a:p>
        </p:txBody>
      </p:sp>
    </p:spTree>
  </p:cSld>
  <p:clrMapOvr>
    <a:masterClrMapping/>
  </p:clrMapOvr>
  <p:transition>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6.Conclusion</a:t>
            </a:r>
            <a:endParaRPr lang="en-US" dirty="0"/>
          </a:p>
        </p:txBody>
      </p:sp>
      <p:sp>
        <p:nvSpPr>
          <p:cNvPr id="3" name="Subtitle 2"/>
          <p:cNvSpPr>
            <a:spLocks noGrp="1"/>
          </p:cNvSpPr>
          <p:nvPr>
            <p:ph type="subTitle" idx="1"/>
          </p:nvPr>
        </p:nvSpPr>
        <p:spPr>
          <a:xfrm>
            <a:off x="3788229" y="1796143"/>
            <a:ext cx="5072742" cy="3069771"/>
          </a:xfrm>
        </p:spPr>
        <p:txBody>
          <a:bodyPr/>
          <a:lstStyle/>
          <a:p>
            <a:r>
              <a:rPr lang="en-US" sz="1400" b="1" dirty="0" smtClean="0"/>
              <a:t>Software development </a:t>
            </a:r>
            <a:r>
              <a:rPr lang="en-US" sz="1400" dirty="0" smtClean="0"/>
              <a:t>is the process programmers use to build computer programs. The process, also known as the Software Development Life Cycle (SDLC), includes several phases that provide a method for building products that meet technical specifications and user requirements.</a:t>
            </a:r>
          </a:p>
          <a:p>
            <a:r>
              <a:rPr lang="en-US" sz="1400" dirty="0" smtClean="0"/>
              <a:t>The SDLC provides an international standard that software companies can use to build and improve their computer programs.</a:t>
            </a:r>
          </a:p>
          <a:p>
            <a:r>
              <a:rPr lang="en-US" sz="1400" b="1" dirty="0" smtClean="0"/>
              <a:t>The aim of the IT </a:t>
            </a:r>
            <a:r>
              <a:rPr lang="en-US" sz="1400" dirty="0" smtClean="0"/>
              <a:t>software development process is to build effective products within a defined budget and timeline</a:t>
            </a:r>
            <a:r>
              <a:rPr lang="en-US" sz="1200" dirty="0" smtClean="0"/>
              <a:t>..</a:t>
            </a:r>
            <a:endParaRPr lang="en-US" sz="1200" dirty="0"/>
          </a:p>
        </p:txBody>
      </p:sp>
      <p:grpSp>
        <p:nvGrpSpPr>
          <p:cNvPr id="4" name="Google Shape;1913;p28"/>
          <p:cNvGrpSpPr/>
          <p:nvPr/>
        </p:nvGrpSpPr>
        <p:grpSpPr>
          <a:xfrm>
            <a:off x="1894114" y="2242458"/>
            <a:ext cx="982248" cy="1251353"/>
            <a:chOff x="2071313" y="2116009"/>
            <a:chExt cx="622204" cy="916058"/>
          </a:xfrm>
        </p:grpSpPr>
        <p:sp>
          <p:nvSpPr>
            <p:cNvPr id="5" name="Google Shape;1914;p28"/>
            <p:cNvSpPr/>
            <p:nvPr/>
          </p:nvSpPr>
          <p:spPr>
            <a:xfrm>
              <a:off x="2088552" y="2798660"/>
              <a:ext cx="602092" cy="233408"/>
            </a:xfrm>
            <a:custGeom>
              <a:avLst/>
              <a:gdLst/>
              <a:ahLst/>
              <a:cxnLst/>
              <a:rect l="l" t="t" r="r" b="b"/>
              <a:pathLst>
                <a:path w="5239" h="2031" extrusionOk="0">
                  <a:moveTo>
                    <a:pt x="1" y="1"/>
                  </a:moveTo>
                  <a:lnTo>
                    <a:pt x="1" y="1504"/>
                  </a:lnTo>
                  <a:lnTo>
                    <a:pt x="1" y="1605"/>
                  </a:lnTo>
                  <a:cubicBezTo>
                    <a:pt x="1" y="1855"/>
                    <a:pt x="1179" y="2031"/>
                    <a:pt x="2607" y="2031"/>
                  </a:cubicBezTo>
                  <a:cubicBezTo>
                    <a:pt x="4061" y="2031"/>
                    <a:pt x="5239" y="1855"/>
                    <a:pt x="5239" y="1605"/>
                  </a:cubicBezTo>
                  <a:lnTo>
                    <a:pt x="5239" y="1504"/>
                  </a:lnTo>
                  <a:lnTo>
                    <a:pt x="5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15;p28"/>
            <p:cNvSpPr/>
            <p:nvPr/>
          </p:nvSpPr>
          <p:spPr>
            <a:xfrm>
              <a:off x="2088552" y="2798660"/>
              <a:ext cx="602092" cy="233408"/>
            </a:xfrm>
            <a:custGeom>
              <a:avLst/>
              <a:gdLst/>
              <a:ahLst/>
              <a:cxnLst/>
              <a:rect l="l" t="t" r="r" b="b"/>
              <a:pathLst>
                <a:path w="5239" h="2031" fill="none" extrusionOk="0">
                  <a:moveTo>
                    <a:pt x="5239" y="1504"/>
                  </a:moveTo>
                  <a:lnTo>
                    <a:pt x="5239" y="1605"/>
                  </a:lnTo>
                  <a:cubicBezTo>
                    <a:pt x="5239" y="1855"/>
                    <a:pt x="4061" y="2031"/>
                    <a:pt x="2607" y="2031"/>
                  </a:cubicBezTo>
                  <a:cubicBezTo>
                    <a:pt x="1179" y="2031"/>
                    <a:pt x="1" y="1855"/>
                    <a:pt x="1" y="1605"/>
                  </a:cubicBezTo>
                  <a:lnTo>
                    <a:pt x="1" y="1504"/>
                  </a:lnTo>
                  <a:lnTo>
                    <a:pt x="1" y="1"/>
                  </a:lnTo>
                  <a:lnTo>
                    <a:pt x="5239" y="1"/>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16;p28"/>
            <p:cNvSpPr/>
            <p:nvPr/>
          </p:nvSpPr>
          <p:spPr>
            <a:xfrm>
              <a:off x="2082806" y="2732463"/>
              <a:ext cx="610711" cy="129633"/>
            </a:xfrm>
            <a:custGeom>
              <a:avLst/>
              <a:gdLst/>
              <a:ahLst/>
              <a:cxnLst/>
              <a:rect l="l" t="t" r="r" b="b"/>
              <a:pathLst>
                <a:path w="5314" h="1128" extrusionOk="0">
                  <a:moveTo>
                    <a:pt x="2657" y="0"/>
                  </a:moveTo>
                  <a:cubicBezTo>
                    <a:pt x="1204" y="0"/>
                    <a:pt x="1" y="251"/>
                    <a:pt x="1" y="551"/>
                  </a:cubicBezTo>
                  <a:cubicBezTo>
                    <a:pt x="1" y="877"/>
                    <a:pt x="1204" y="1128"/>
                    <a:pt x="2657" y="1128"/>
                  </a:cubicBezTo>
                  <a:cubicBezTo>
                    <a:pt x="4136" y="1128"/>
                    <a:pt x="5314" y="877"/>
                    <a:pt x="5314" y="551"/>
                  </a:cubicBezTo>
                  <a:cubicBezTo>
                    <a:pt x="5314" y="251"/>
                    <a:pt x="4136" y="0"/>
                    <a:pt x="2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17;p28"/>
            <p:cNvSpPr/>
            <p:nvPr/>
          </p:nvSpPr>
          <p:spPr>
            <a:xfrm>
              <a:off x="2082806" y="2732463"/>
              <a:ext cx="610711" cy="129633"/>
            </a:xfrm>
            <a:custGeom>
              <a:avLst/>
              <a:gdLst/>
              <a:ahLst/>
              <a:cxnLst/>
              <a:rect l="l" t="t" r="r" b="b"/>
              <a:pathLst>
                <a:path w="5314" h="1128" fill="none" extrusionOk="0">
                  <a:moveTo>
                    <a:pt x="5314" y="551"/>
                  </a:moveTo>
                  <a:cubicBezTo>
                    <a:pt x="5314" y="877"/>
                    <a:pt x="4136" y="1128"/>
                    <a:pt x="2657" y="1128"/>
                  </a:cubicBezTo>
                  <a:cubicBezTo>
                    <a:pt x="1204" y="1128"/>
                    <a:pt x="1" y="877"/>
                    <a:pt x="1" y="551"/>
                  </a:cubicBezTo>
                  <a:cubicBezTo>
                    <a:pt x="1" y="251"/>
                    <a:pt x="1204" y="0"/>
                    <a:pt x="2657" y="0"/>
                  </a:cubicBezTo>
                  <a:cubicBezTo>
                    <a:pt x="4136" y="0"/>
                    <a:pt x="5314" y="251"/>
                    <a:pt x="5314" y="551"/>
                  </a:cubicBez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18;p28"/>
            <p:cNvSpPr/>
            <p:nvPr/>
          </p:nvSpPr>
          <p:spPr>
            <a:xfrm>
              <a:off x="2169229" y="2700744"/>
              <a:ext cx="414879" cy="161351"/>
            </a:xfrm>
            <a:custGeom>
              <a:avLst/>
              <a:gdLst/>
              <a:ahLst/>
              <a:cxnLst/>
              <a:rect l="l" t="t" r="r" b="b"/>
              <a:pathLst>
                <a:path w="3610" h="1404" extrusionOk="0">
                  <a:moveTo>
                    <a:pt x="0" y="0"/>
                  </a:moveTo>
                  <a:lnTo>
                    <a:pt x="0" y="1028"/>
                  </a:lnTo>
                  <a:lnTo>
                    <a:pt x="0" y="1103"/>
                  </a:lnTo>
                  <a:cubicBezTo>
                    <a:pt x="0" y="1279"/>
                    <a:pt x="802" y="1404"/>
                    <a:pt x="1805" y="1404"/>
                  </a:cubicBezTo>
                  <a:cubicBezTo>
                    <a:pt x="2807" y="1404"/>
                    <a:pt x="3609" y="1279"/>
                    <a:pt x="3609" y="1103"/>
                  </a:cubicBezTo>
                  <a:lnTo>
                    <a:pt x="3609" y="1028"/>
                  </a:lnTo>
                  <a:lnTo>
                    <a:pt x="36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19;p28"/>
            <p:cNvSpPr/>
            <p:nvPr/>
          </p:nvSpPr>
          <p:spPr>
            <a:xfrm>
              <a:off x="2169229" y="2700744"/>
              <a:ext cx="414879" cy="161351"/>
            </a:xfrm>
            <a:custGeom>
              <a:avLst/>
              <a:gdLst/>
              <a:ahLst/>
              <a:cxnLst/>
              <a:rect l="l" t="t" r="r" b="b"/>
              <a:pathLst>
                <a:path w="3610" h="1404" fill="none" extrusionOk="0">
                  <a:moveTo>
                    <a:pt x="3609" y="1028"/>
                  </a:moveTo>
                  <a:lnTo>
                    <a:pt x="3609" y="1103"/>
                  </a:lnTo>
                  <a:cubicBezTo>
                    <a:pt x="3609" y="1279"/>
                    <a:pt x="2807" y="1404"/>
                    <a:pt x="1805" y="1404"/>
                  </a:cubicBezTo>
                  <a:cubicBezTo>
                    <a:pt x="802" y="1404"/>
                    <a:pt x="0" y="1279"/>
                    <a:pt x="0" y="1103"/>
                  </a:cubicBezTo>
                  <a:lnTo>
                    <a:pt x="0" y="1028"/>
                  </a:lnTo>
                  <a:lnTo>
                    <a:pt x="0" y="0"/>
                  </a:lnTo>
                  <a:lnTo>
                    <a:pt x="3609" y="0"/>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20;p28"/>
            <p:cNvSpPr/>
            <p:nvPr/>
          </p:nvSpPr>
          <p:spPr>
            <a:xfrm>
              <a:off x="2074187" y="2490433"/>
              <a:ext cx="602092" cy="236281"/>
            </a:xfrm>
            <a:custGeom>
              <a:avLst/>
              <a:gdLst/>
              <a:ahLst/>
              <a:cxnLst/>
              <a:rect l="l" t="t" r="r" b="b"/>
              <a:pathLst>
                <a:path w="5239" h="2056" extrusionOk="0">
                  <a:moveTo>
                    <a:pt x="0" y="1"/>
                  </a:moveTo>
                  <a:lnTo>
                    <a:pt x="0" y="1505"/>
                  </a:lnTo>
                  <a:lnTo>
                    <a:pt x="0" y="1605"/>
                  </a:lnTo>
                  <a:cubicBezTo>
                    <a:pt x="0" y="1855"/>
                    <a:pt x="1178" y="2056"/>
                    <a:pt x="2632" y="2056"/>
                  </a:cubicBezTo>
                  <a:cubicBezTo>
                    <a:pt x="4060" y="2056"/>
                    <a:pt x="5238" y="1855"/>
                    <a:pt x="5238" y="1605"/>
                  </a:cubicBezTo>
                  <a:lnTo>
                    <a:pt x="5238" y="1505"/>
                  </a:lnTo>
                  <a:lnTo>
                    <a:pt x="52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21;p28"/>
            <p:cNvSpPr/>
            <p:nvPr/>
          </p:nvSpPr>
          <p:spPr>
            <a:xfrm>
              <a:off x="2074187" y="2490433"/>
              <a:ext cx="602092" cy="236281"/>
            </a:xfrm>
            <a:custGeom>
              <a:avLst/>
              <a:gdLst/>
              <a:ahLst/>
              <a:cxnLst/>
              <a:rect l="l" t="t" r="r" b="b"/>
              <a:pathLst>
                <a:path w="5239" h="2056" fill="none" extrusionOk="0">
                  <a:moveTo>
                    <a:pt x="5238" y="1505"/>
                  </a:moveTo>
                  <a:lnTo>
                    <a:pt x="5238" y="1605"/>
                  </a:lnTo>
                  <a:cubicBezTo>
                    <a:pt x="5238" y="1855"/>
                    <a:pt x="4060" y="2056"/>
                    <a:pt x="2632" y="2056"/>
                  </a:cubicBezTo>
                  <a:cubicBezTo>
                    <a:pt x="1178" y="2056"/>
                    <a:pt x="0" y="1855"/>
                    <a:pt x="0" y="1605"/>
                  </a:cubicBezTo>
                  <a:lnTo>
                    <a:pt x="0" y="1505"/>
                  </a:lnTo>
                  <a:lnTo>
                    <a:pt x="0" y="1"/>
                  </a:lnTo>
                  <a:lnTo>
                    <a:pt x="5238" y="1"/>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22;p28"/>
            <p:cNvSpPr/>
            <p:nvPr/>
          </p:nvSpPr>
          <p:spPr>
            <a:xfrm>
              <a:off x="2071313" y="2424236"/>
              <a:ext cx="610711" cy="124001"/>
            </a:xfrm>
            <a:custGeom>
              <a:avLst/>
              <a:gdLst/>
              <a:ahLst/>
              <a:cxnLst/>
              <a:rect l="l" t="t" r="r" b="b"/>
              <a:pathLst>
                <a:path w="5314" h="1079" extrusionOk="0">
                  <a:moveTo>
                    <a:pt x="2657" y="0"/>
                  </a:moveTo>
                  <a:cubicBezTo>
                    <a:pt x="1178" y="0"/>
                    <a:pt x="0" y="251"/>
                    <a:pt x="0" y="552"/>
                  </a:cubicBezTo>
                  <a:cubicBezTo>
                    <a:pt x="0" y="853"/>
                    <a:pt x="1178" y="1078"/>
                    <a:pt x="2657" y="1078"/>
                  </a:cubicBezTo>
                  <a:cubicBezTo>
                    <a:pt x="4111" y="1078"/>
                    <a:pt x="5314" y="853"/>
                    <a:pt x="5314" y="552"/>
                  </a:cubicBezTo>
                  <a:cubicBezTo>
                    <a:pt x="5314" y="251"/>
                    <a:pt x="4111" y="0"/>
                    <a:pt x="2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23;p28"/>
            <p:cNvSpPr/>
            <p:nvPr/>
          </p:nvSpPr>
          <p:spPr>
            <a:xfrm>
              <a:off x="2247033" y="2490433"/>
              <a:ext cx="259271" cy="43326"/>
            </a:xfrm>
            <a:custGeom>
              <a:avLst/>
              <a:gdLst/>
              <a:ahLst/>
              <a:cxnLst/>
              <a:rect l="l" t="t" r="r" b="b"/>
              <a:pathLst>
                <a:path w="2256" h="377" extrusionOk="0">
                  <a:moveTo>
                    <a:pt x="1128" y="1"/>
                  </a:moveTo>
                  <a:cubicBezTo>
                    <a:pt x="501" y="1"/>
                    <a:pt x="0" y="76"/>
                    <a:pt x="0" y="176"/>
                  </a:cubicBezTo>
                  <a:cubicBezTo>
                    <a:pt x="0" y="302"/>
                    <a:pt x="501" y="377"/>
                    <a:pt x="1128" y="377"/>
                  </a:cubicBezTo>
                  <a:cubicBezTo>
                    <a:pt x="1754" y="377"/>
                    <a:pt x="2256" y="302"/>
                    <a:pt x="2256" y="176"/>
                  </a:cubicBezTo>
                  <a:cubicBezTo>
                    <a:pt x="2256" y="76"/>
                    <a:pt x="1754" y="1"/>
                    <a:pt x="1128" y="1"/>
                  </a:cubicBezTo>
                  <a:close/>
                </a:path>
              </a:pathLst>
            </a:custGeom>
            <a:solidFill>
              <a:srgbClr val="00A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24;p28"/>
            <p:cNvSpPr/>
            <p:nvPr/>
          </p:nvSpPr>
          <p:spPr>
            <a:xfrm>
              <a:off x="2071313" y="2424236"/>
              <a:ext cx="610711" cy="124001"/>
            </a:xfrm>
            <a:custGeom>
              <a:avLst/>
              <a:gdLst/>
              <a:ahLst/>
              <a:cxnLst/>
              <a:rect l="l" t="t" r="r" b="b"/>
              <a:pathLst>
                <a:path w="5314" h="1079" fill="none" extrusionOk="0">
                  <a:moveTo>
                    <a:pt x="5314" y="552"/>
                  </a:moveTo>
                  <a:cubicBezTo>
                    <a:pt x="5314" y="853"/>
                    <a:pt x="4111" y="1078"/>
                    <a:pt x="2657" y="1078"/>
                  </a:cubicBezTo>
                  <a:cubicBezTo>
                    <a:pt x="1178" y="1078"/>
                    <a:pt x="0" y="853"/>
                    <a:pt x="0" y="552"/>
                  </a:cubicBezTo>
                  <a:cubicBezTo>
                    <a:pt x="0" y="251"/>
                    <a:pt x="1178" y="0"/>
                    <a:pt x="2657" y="0"/>
                  </a:cubicBezTo>
                  <a:cubicBezTo>
                    <a:pt x="4111" y="0"/>
                    <a:pt x="5314" y="251"/>
                    <a:pt x="5314" y="552"/>
                  </a:cubicBez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25;p28"/>
            <p:cNvSpPr/>
            <p:nvPr/>
          </p:nvSpPr>
          <p:spPr>
            <a:xfrm>
              <a:off x="2169229" y="2392517"/>
              <a:ext cx="414879" cy="161466"/>
            </a:xfrm>
            <a:custGeom>
              <a:avLst/>
              <a:gdLst/>
              <a:ahLst/>
              <a:cxnLst/>
              <a:rect l="l" t="t" r="r" b="b"/>
              <a:pathLst>
                <a:path w="3610" h="1405" extrusionOk="0">
                  <a:moveTo>
                    <a:pt x="0" y="1"/>
                  </a:moveTo>
                  <a:lnTo>
                    <a:pt x="0" y="1028"/>
                  </a:lnTo>
                  <a:lnTo>
                    <a:pt x="0" y="1103"/>
                  </a:lnTo>
                  <a:cubicBezTo>
                    <a:pt x="0" y="1279"/>
                    <a:pt x="802" y="1404"/>
                    <a:pt x="1805" y="1404"/>
                  </a:cubicBezTo>
                  <a:cubicBezTo>
                    <a:pt x="2807" y="1404"/>
                    <a:pt x="3609" y="1279"/>
                    <a:pt x="3609" y="1103"/>
                  </a:cubicBezTo>
                  <a:lnTo>
                    <a:pt x="3609" y="1028"/>
                  </a:lnTo>
                  <a:lnTo>
                    <a:pt x="36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26;p28"/>
            <p:cNvSpPr/>
            <p:nvPr/>
          </p:nvSpPr>
          <p:spPr>
            <a:xfrm>
              <a:off x="2169229" y="2392517"/>
              <a:ext cx="414879" cy="161466"/>
            </a:xfrm>
            <a:custGeom>
              <a:avLst/>
              <a:gdLst/>
              <a:ahLst/>
              <a:cxnLst/>
              <a:rect l="l" t="t" r="r" b="b"/>
              <a:pathLst>
                <a:path w="3610" h="1405" fill="none" extrusionOk="0">
                  <a:moveTo>
                    <a:pt x="3609" y="1028"/>
                  </a:moveTo>
                  <a:lnTo>
                    <a:pt x="3609" y="1103"/>
                  </a:lnTo>
                  <a:cubicBezTo>
                    <a:pt x="3609" y="1279"/>
                    <a:pt x="2807" y="1404"/>
                    <a:pt x="1805" y="1404"/>
                  </a:cubicBezTo>
                  <a:cubicBezTo>
                    <a:pt x="802" y="1404"/>
                    <a:pt x="0" y="1279"/>
                    <a:pt x="0" y="1103"/>
                  </a:cubicBezTo>
                  <a:lnTo>
                    <a:pt x="0" y="1028"/>
                  </a:lnTo>
                  <a:lnTo>
                    <a:pt x="0" y="1"/>
                  </a:lnTo>
                  <a:lnTo>
                    <a:pt x="3609" y="1"/>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27;p28"/>
            <p:cNvSpPr/>
            <p:nvPr/>
          </p:nvSpPr>
          <p:spPr>
            <a:xfrm>
              <a:off x="2074187" y="2182320"/>
              <a:ext cx="602092" cy="236281"/>
            </a:xfrm>
            <a:custGeom>
              <a:avLst/>
              <a:gdLst/>
              <a:ahLst/>
              <a:cxnLst/>
              <a:rect l="l" t="t" r="r" b="b"/>
              <a:pathLst>
                <a:path w="5239" h="2056" extrusionOk="0">
                  <a:moveTo>
                    <a:pt x="0" y="0"/>
                  </a:moveTo>
                  <a:lnTo>
                    <a:pt x="0" y="1504"/>
                  </a:lnTo>
                  <a:lnTo>
                    <a:pt x="0" y="1604"/>
                  </a:lnTo>
                  <a:cubicBezTo>
                    <a:pt x="0" y="1855"/>
                    <a:pt x="1178" y="2055"/>
                    <a:pt x="2632" y="2055"/>
                  </a:cubicBezTo>
                  <a:cubicBezTo>
                    <a:pt x="4060" y="2055"/>
                    <a:pt x="5238" y="1855"/>
                    <a:pt x="5238" y="1604"/>
                  </a:cubicBezTo>
                  <a:lnTo>
                    <a:pt x="5238" y="1504"/>
                  </a:lnTo>
                  <a:lnTo>
                    <a:pt x="52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28;p28"/>
            <p:cNvSpPr/>
            <p:nvPr/>
          </p:nvSpPr>
          <p:spPr>
            <a:xfrm>
              <a:off x="2074187" y="2182320"/>
              <a:ext cx="602092" cy="236281"/>
            </a:xfrm>
            <a:custGeom>
              <a:avLst/>
              <a:gdLst/>
              <a:ahLst/>
              <a:cxnLst/>
              <a:rect l="l" t="t" r="r" b="b"/>
              <a:pathLst>
                <a:path w="5239" h="2056" fill="none" extrusionOk="0">
                  <a:moveTo>
                    <a:pt x="5238" y="1504"/>
                  </a:moveTo>
                  <a:lnTo>
                    <a:pt x="5238" y="1604"/>
                  </a:lnTo>
                  <a:cubicBezTo>
                    <a:pt x="5238" y="1855"/>
                    <a:pt x="4060" y="2055"/>
                    <a:pt x="2632" y="2055"/>
                  </a:cubicBezTo>
                  <a:cubicBezTo>
                    <a:pt x="1178" y="2055"/>
                    <a:pt x="0" y="1855"/>
                    <a:pt x="0" y="1604"/>
                  </a:cubicBezTo>
                  <a:lnTo>
                    <a:pt x="0" y="1504"/>
                  </a:lnTo>
                  <a:lnTo>
                    <a:pt x="0" y="0"/>
                  </a:lnTo>
                  <a:lnTo>
                    <a:pt x="5238" y="0"/>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29;p28"/>
            <p:cNvSpPr/>
            <p:nvPr/>
          </p:nvSpPr>
          <p:spPr>
            <a:xfrm>
              <a:off x="2071313" y="2116009"/>
              <a:ext cx="610711" cy="121128"/>
            </a:xfrm>
            <a:custGeom>
              <a:avLst/>
              <a:gdLst/>
              <a:ahLst/>
              <a:cxnLst/>
              <a:rect l="l" t="t" r="r" b="b"/>
              <a:pathLst>
                <a:path w="5314" h="1054" extrusionOk="0">
                  <a:moveTo>
                    <a:pt x="2657" y="1"/>
                  </a:moveTo>
                  <a:cubicBezTo>
                    <a:pt x="1178" y="1"/>
                    <a:pt x="0" y="226"/>
                    <a:pt x="0" y="527"/>
                  </a:cubicBezTo>
                  <a:cubicBezTo>
                    <a:pt x="0" y="803"/>
                    <a:pt x="1178" y="1053"/>
                    <a:pt x="2657" y="1053"/>
                  </a:cubicBezTo>
                  <a:cubicBezTo>
                    <a:pt x="4111" y="1053"/>
                    <a:pt x="5314" y="803"/>
                    <a:pt x="5314" y="527"/>
                  </a:cubicBezTo>
                  <a:cubicBezTo>
                    <a:pt x="5314" y="226"/>
                    <a:pt x="4111" y="1"/>
                    <a:pt x="26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30;p28"/>
            <p:cNvSpPr/>
            <p:nvPr/>
          </p:nvSpPr>
          <p:spPr>
            <a:xfrm>
              <a:off x="2071313" y="2116009"/>
              <a:ext cx="610711" cy="121128"/>
            </a:xfrm>
            <a:custGeom>
              <a:avLst/>
              <a:gdLst/>
              <a:ahLst/>
              <a:cxnLst/>
              <a:rect l="l" t="t" r="r" b="b"/>
              <a:pathLst>
                <a:path w="5314" h="1054" fill="none" extrusionOk="0">
                  <a:moveTo>
                    <a:pt x="5314" y="527"/>
                  </a:moveTo>
                  <a:cubicBezTo>
                    <a:pt x="5314" y="803"/>
                    <a:pt x="4111" y="1053"/>
                    <a:pt x="2657" y="1053"/>
                  </a:cubicBezTo>
                  <a:cubicBezTo>
                    <a:pt x="1178" y="1053"/>
                    <a:pt x="0" y="803"/>
                    <a:pt x="0" y="527"/>
                  </a:cubicBezTo>
                  <a:cubicBezTo>
                    <a:pt x="0" y="226"/>
                    <a:pt x="1178" y="1"/>
                    <a:pt x="2657" y="1"/>
                  </a:cubicBezTo>
                  <a:cubicBezTo>
                    <a:pt x="4111" y="1"/>
                    <a:pt x="5314" y="226"/>
                    <a:pt x="5314" y="527"/>
                  </a:cubicBez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31;p28"/>
            <p:cNvSpPr/>
            <p:nvPr/>
          </p:nvSpPr>
          <p:spPr>
            <a:xfrm>
              <a:off x="2247033" y="2162094"/>
              <a:ext cx="259271" cy="43326"/>
            </a:xfrm>
            <a:custGeom>
              <a:avLst/>
              <a:gdLst/>
              <a:ahLst/>
              <a:cxnLst/>
              <a:rect l="l" t="t" r="r" b="b"/>
              <a:pathLst>
                <a:path w="2256" h="377" extrusionOk="0">
                  <a:moveTo>
                    <a:pt x="1128" y="1"/>
                  </a:moveTo>
                  <a:cubicBezTo>
                    <a:pt x="501" y="1"/>
                    <a:pt x="0" y="76"/>
                    <a:pt x="0" y="176"/>
                  </a:cubicBezTo>
                  <a:cubicBezTo>
                    <a:pt x="0" y="301"/>
                    <a:pt x="501" y="377"/>
                    <a:pt x="1128" y="377"/>
                  </a:cubicBezTo>
                  <a:cubicBezTo>
                    <a:pt x="1754" y="377"/>
                    <a:pt x="2256" y="301"/>
                    <a:pt x="2256" y="176"/>
                  </a:cubicBezTo>
                  <a:cubicBezTo>
                    <a:pt x="2256" y="76"/>
                    <a:pt x="1754" y="1"/>
                    <a:pt x="11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71"/>
        <p:cNvGrpSpPr/>
        <p:nvPr/>
      </p:nvGrpSpPr>
      <p:grpSpPr>
        <a:xfrm>
          <a:off x="0" y="0"/>
          <a:ext cx="0" cy="0"/>
          <a:chOff x="0" y="0"/>
          <a:chExt cx="0" cy="0"/>
        </a:xfrm>
      </p:grpSpPr>
      <p:sp>
        <p:nvSpPr>
          <p:cNvPr id="2972" name="Google Shape;2972;p52"/>
          <p:cNvSpPr txBox="1">
            <a:spLocks noGrp="1"/>
          </p:cNvSpPr>
          <p:nvPr>
            <p:ph type="title"/>
          </p:nvPr>
        </p:nvSpPr>
        <p:spPr>
          <a:xfrm>
            <a:off x="3722914" y="206829"/>
            <a:ext cx="5159829" cy="743446"/>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RESOURCES</a:t>
            </a:r>
            <a:endParaRPr dirty="0"/>
          </a:p>
        </p:txBody>
      </p:sp>
      <p:sp>
        <p:nvSpPr>
          <p:cNvPr id="2973" name="Google Shape;2973;p52"/>
          <p:cNvSpPr txBox="1">
            <a:spLocks noGrp="1"/>
          </p:cNvSpPr>
          <p:nvPr>
            <p:ph type="body" idx="1"/>
          </p:nvPr>
        </p:nvSpPr>
        <p:spPr>
          <a:xfrm>
            <a:off x="720000" y="587829"/>
            <a:ext cx="7704000" cy="4103914"/>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US" sz="2400" dirty="0" smtClean="0">
                <a:solidFill>
                  <a:schemeClr val="dk2"/>
                </a:solidFill>
                <a:latin typeface="Bebas Neue"/>
                <a:ea typeface="Bebas Neue"/>
                <a:cs typeface="Bebas Neue"/>
                <a:sym typeface="Bebas Neue"/>
              </a:rPr>
              <a:t>Links:</a:t>
            </a:r>
            <a:endParaRPr sz="2400" dirty="0">
              <a:solidFill>
                <a:schemeClr val="dk2"/>
              </a:solidFill>
              <a:latin typeface="Bebas Neue"/>
              <a:ea typeface="Bebas Neue"/>
              <a:cs typeface="Bebas Neue"/>
              <a:sym typeface="Bebas Neue"/>
            </a:endParaRPr>
          </a:p>
          <a:p>
            <a:pPr lvl="0">
              <a:spcBef>
                <a:spcPts val="800"/>
              </a:spcBef>
            </a:pPr>
            <a:r>
              <a:rPr lang="en-US" sz="1600" dirty="0" smtClean="0">
                <a:uFill>
                  <a:noFill/>
                </a:uFill>
                <a:hlinkClick r:id="rId3"/>
              </a:rPr>
              <a:t>https://en.wikipedia.org/wiki/Software</a:t>
            </a:r>
            <a:endParaRPr lang="en-US" sz="1600" dirty="0" smtClean="0">
              <a:uFill>
                <a:noFill/>
              </a:uFill>
            </a:endParaRPr>
          </a:p>
          <a:p>
            <a:pPr lvl="0">
              <a:spcBef>
                <a:spcPts val="800"/>
              </a:spcBef>
            </a:pPr>
            <a:r>
              <a:rPr lang="en-US" sz="1600" dirty="0" smtClean="0">
                <a:uFill>
                  <a:noFill/>
                </a:uFill>
                <a:hlinkClick r:id="rId4"/>
              </a:rPr>
              <a:t>https://www.indeed.com/career-advice/career-development/what-is-software-development</a:t>
            </a:r>
            <a:endParaRPr lang="en-US" sz="1600" dirty="0" smtClean="0">
              <a:uFill>
                <a:noFill/>
              </a:uFill>
            </a:endParaRPr>
          </a:p>
          <a:p>
            <a:pPr lvl="0">
              <a:spcBef>
                <a:spcPts val="800"/>
              </a:spcBef>
            </a:pPr>
            <a:r>
              <a:rPr lang="en-US" sz="1600" dirty="0" smtClean="0">
                <a:uFill>
                  <a:noFill/>
                </a:uFill>
                <a:hlinkClick r:id="rId5"/>
              </a:rPr>
              <a:t>https://en.wikipedia.org/wiki/Software_development</a:t>
            </a:r>
            <a:endParaRPr lang="en-US" sz="1600" dirty="0" smtClean="0">
              <a:uFill>
                <a:noFill/>
              </a:uFill>
            </a:endParaRPr>
          </a:p>
          <a:p>
            <a:pPr lvl="0">
              <a:spcBef>
                <a:spcPts val="800"/>
              </a:spcBef>
            </a:pPr>
            <a:r>
              <a:rPr lang="en-US" sz="1600" dirty="0" smtClean="0"/>
              <a:t>https://www.javatpoint.com/what-is-software</a:t>
            </a:r>
            <a:endParaRPr sz="1600" dirty="0"/>
          </a:p>
          <a:p>
            <a:pPr marL="0" lvl="0" indent="0" algn="l" rtl="0">
              <a:lnSpc>
                <a:spcPct val="100000"/>
              </a:lnSpc>
              <a:spcBef>
                <a:spcPts val="800"/>
              </a:spcBef>
              <a:spcAft>
                <a:spcPts val="0"/>
              </a:spcAft>
              <a:buNone/>
            </a:pPr>
            <a:r>
              <a:rPr lang="en" sz="2400" dirty="0">
                <a:solidFill>
                  <a:schemeClr val="dk2"/>
                </a:solidFill>
                <a:latin typeface="Bebas Neue"/>
                <a:ea typeface="Bebas Neue"/>
                <a:cs typeface="Bebas Neue"/>
                <a:sym typeface="Bebas Neue"/>
              </a:rPr>
              <a:t>PHOTOS</a:t>
            </a:r>
            <a:endParaRPr sz="2400" dirty="0">
              <a:solidFill>
                <a:schemeClr val="dk2"/>
              </a:solidFill>
              <a:latin typeface="Bebas Neue"/>
              <a:ea typeface="Bebas Neue"/>
              <a:cs typeface="Bebas Neue"/>
              <a:sym typeface="Bebas Neue"/>
            </a:endParaRPr>
          </a:p>
          <a:p>
            <a:pPr marR="50800" lvl="0">
              <a:spcBef>
                <a:spcPts val="800"/>
              </a:spcBef>
            </a:pPr>
            <a:r>
              <a:rPr lang="en-US" sz="1600" dirty="0" smtClean="0">
                <a:uFill>
                  <a:noFill/>
                </a:uFill>
                <a:hlinkClick r:id="rId6"/>
              </a:rPr>
              <a:t>https://www.javatpoint.com/what-is-software</a:t>
            </a:r>
            <a:endParaRPr lang="en-US" sz="1600" dirty="0" smtClean="0">
              <a:uFill>
                <a:noFill/>
              </a:uFill>
            </a:endParaRPr>
          </a:p>
          <a:p>
            <a:pPr marR="50800" lvl="0">
              <a:spcBef>
                <a:spcPts val="800"/>
              </a:spcBef>
            </a:pPr>
            <a:r>
              <a:rPr lang="en-US" sz="1600" dirty="0" smtClean="0">
                <a:uFill>
                  <a:noFill/>
                </a:uFill>
                <a:hlinkClick r:id="rId7"/>
              </a:rPr>
              <a:t>https://dailytechtime.com/latest-software-development-trends-that-works-in-2021/</a:t>
            </a:r>
            <a:endParaRPr lang="en-US" sz="1600" dirty="0" smtClean="0">
              <a:uFill>
                <a:noFill/>
              </a:uFill>
            </a:endParaRPr>
          </a:p>
          <a:p>
            <a:pPr marR="50800" lvl="0">
              <a:spcBef>
                <a:spcPts val="800"/>
              </a:spcBef>
            </a:pPr>
            <a:r>
              <a:rPr lang="en-US" sz="1600" dirty="0" smtClean="0">
                <a:uFill>
                  <a:noFill/>
                </a:uFill>
              </a:rPr>
              <a:t>https://www.alibaba.com/product-detail/CryptoCurrency-Buy-Sell-and-Trading-Software_62441404842.html</a:t>
            </a:r>
            <a:endParaRPr sz="1600" dirty="0"/>
          </a:p>
        </p:txBody>
      </p:sp>
    </p:spTree>
  </p:cSld>
  <p:clrMapOvr>
    <a:masterClrMapping/>
  </p:clrMapOvr>
  <p:transition>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59"/>
        <p:cNvGrpSpPr/>
        <p:nvPr/>
      </p:nvGrpSpPr>
      <p:grpSpPr>
        <a:xfrm>
          <a:off x="0" y="0"/>
          <a:ext cx="0" cy="0"/>
          <a:chOff x="0" y="0"/>
          <a:chExt cx="0" cy="0"/>
        </a:xfrm>
      </p:grpSpPr>
      <p:sp>
        <p:nvSpPr>
          <p:cNvPr id="2660" name="Google Shape;2660;p50"/>
          <p:cNvSpPr txBox="1">
            <a:spLocks noGrp="1"/>
          </p:cNvSpPr>
          <p:nvPr>
            <p:ph type="title"/>
          </p:nvPr>
        </p:nvSpPr>
        <p:spPr>
          <a:xfrm>
            <a:off x="720000" y="314175"/>
            <a:ext cx="7704000" cy="893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THANKS!</a:t>
            </a:r>
            <a:endParaRPr/>
          </a:p>
        </p:txBody>
      </p:sp>
      <p:sp>
        <p:nvSpPr>
          <p:cNvPr id="2661" name="Google Shape;2661;p50"/>
          <p:cNvSpPr txBox="1">
            <a:spLocks noGrp="1"/>
          </p:cNvSpPr>
          <p:nvPr>
            <p:ph type="subTitle" idx="1"/>
          </p:nvPr>
        </p:nvSpPr>
        <p:spPr>
          <a:xfrm>
            <a:off x="2873829" y="1774371"/>
            <a:ext cx="3494314" cy="178885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Do you have any questions?</a:t>
            </a:r>
            <a:endParaRPr dirty="0"/>
          </a:p>
          <a:p>
            <a:pPr marL="0" lvl="0" indent="0" algn="ctr" rtl="0">
              <a:spcBef>
                <a:spcPts val="0"/>
              </a:spcBef>
              <a:spcAft>
                <a:spcPts val="0"/>
              </a:spcAft>
              <a:buNone/>
            </a:pPr>
            <a:endParaRPr dirty="0"/>
          </a:p>
          <a:p>
            <a:pPr marL="0" lvl="0" indent="0" algn="ctr" rtl="0">
              <a:spcBef>
                <a:spcPts val="0"/>
              </a:spcBef>
              <a:spcAft>
                <a:spcPts val="0"/>
              </a:spcAft>
              <a:buNone/>
            </a:pPr>
            <a:r>
              <a:rPr lang="en-US" dirty="0" smtClean="0"/>
              <a:t>e</a:t>
            </a:r>
            <a:r>
              <a:rPr lang="en" dirty="0" smtClean="0"/>
              <a:t>ugen.lunguleasa@student.upt.ro</a:t>
            </a:r>
            <a:endParaRPr dirty="0"/>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26"/>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TABLE OF CONTENTS</a:t>
            </a:r>
            <a:endParaRPr/>
          </a:p>
        </p:txBody>
      </p:sp>
      <p:sp>
        <p:nvSpPr>
          <p:cNvPr id="1884" name="Google Shape;1884;p26"/>
          <p:cNvSpPr txBox="1">
            <a:spLocks noGrp="1"/>
          </p:cNvSpPr>
          <p:nvPr>
            <p:ph type="title" idx="8"/>
          </p:nvPr>
        </p:nvSpPr>
        <p:spPr>
          <a:xfrm>
            <a:off x="6672300" y="2868050"/>
            <a:ext cx="1368300" cy="92618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What is a Software </a:t>
            </a:r>
            <a:r>
              <a:rPr lang="en" dirty="0" smtClean="0"/>
              <a:t>developer </a:t>
            </a:r>
            <a:endParaRPr dirty="0"/>
          </a:p>
        </p:txBody>
      </p:sp>
      <p:sp>
        <p:nvSpPr>
          <p:cNvPr id="1885" name="Google Shape;1885;p26"/>
          <p:cNvSpPr txBox="1">
            <a:spLocks noGrp="1"/>
          </p:cNvSpPr>
          <p:nvPr>
            <p:ph type="title" idx="9"/>
          </p:nvPr>
        </p:nvSpPr>
        <p:spPr>
          <a:xfrm>
            <a:off x="6832500" y="1766950"/>
            <a:ext cx="584700" cy="58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sp>
        <p:nvSpPr>
          <p:cNvPr id="1886" name="Google Shape;1886;p26"/>
          <p:cNvSpPr txBox="1">
            <a:spLocks noGrp="1"/>
          </p:cNvSpPr>
          <p:nvPr>
            <p:ph type="title" idx="5"/>
          </p:nvPr>
        </p:nvSpPr>
        <p:spPr>
          <a:xfrm>
            <a:off x="3666725" y="2868050"/>
            <a:ext cx="14220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What is A Software</a:t>
            </a:r>
            <a:endParaRPr dirty="0"/>
          </a:p>
        </p:txBody>
      </p:sp>
      <p:sp>
        <p:nvSpPr>
          <p:cNvPr id="1887" name="Google Shape;1887;p26"/>
          <p:cNvSpPr txBox="1">
            <a:spLocks noGrp="1"/>
          </p:cNvSpPr>
          <p:nvPr>
            <p:ph type="title" idx="6"/>
          </p:nvPr>
        </p:nvSpPr>
        <p:spPr>
          <a:xfrm>
            <a:off x="3828350" y="1766950"/>
            <a:ext cx="584700" cy="58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sp>
        <p:nvSpPr>
          <p:cNvPr id="1889" name="Google Shape;1889;p26"/>
          <p:cNvSpPr txBox="1">
            <a:spLocks noGrp="1"/>
          </p:cNvSpPr>
          <p:nvPr>
            <p:ph type="title" idx="2"/>
          </p:nvPr>
        </p:nvSpPr>
        <p:spPr>
          <a:xfrm>
            <a:off x="720000" y="2868050"/>
            <a:ext cx="14667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Introduction</a:t>
            </a:r>
            <a:endParaRPr dirty="0"/>
          </a:p>
        </p:txBody>
      </p:sp>
      <p:sp>
        <p:nvSpPr>
          <p:cNvPr id="1890" name="Google Shape;1890;p26"/>
          <p:cNvSpPr txBox="1">
            <a:spLocks noGrp="1"/>
          </p:cNvSpPr>
          <p:nvPr>
            <p:ph type="title" idx="3"/>
          </p:nvPr>
        </p:nvSpPr>
        <p:spPr>
          <a:xfrm>
            <a:off x="878350" y="1766925"/>
            <a:ext cx="584700" cy="58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6"/>
        <p:cNvGrpSpPr/>
        <p:nvPr/>
      </p:nvGrpSpPr>
      <p:grpSpPr>
        <a:xfrm>
          <a:off x="0" y="0"/>
          <a:ext cx="0" cy="0"/>
          <a:chOff x="0" y="0"/>
          <a:chExt cx="0" cy="0"/>
        </a:xfrm>
      </p:grpSpPr>
      <p:sp>
        <p:nvSpPr>
          <p:cNvPr id="1897" name="Google Shape;1897;p27"/>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TABLE OF CONTENTS</a:t>
            </a:r>
            <a:endParaRPr/>
          </a:p>
        </p:txBody>
      </p:sp>
      <p:sp>
        <p:nvSpPr>
          <p:cNvPr id="1899" name="Google Shape;1899;p27"/>
          <p:cNvSpPr txBox="1">
            <a:spLocks noGrp="1"/>
          </p:cNvSpPr>
          <p:nvPr>
            <p:ph type="title" idx="2"/>
          </p:nvPr>
        </p:nvSpPr>
        <p:spPr>
          <a:xfrm>
            <a:off x="720000" y="2868050"/>
            <a:ext cx="142411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H</a:t>
            </a:r>
            <a:r>
              <a:rPr lang="en" dirty="0" smtClean="0"/>
              <a:t>istory of  software</a:t>
            </a:r>
            <a:endParaRPr dirty="0"/>
          </a:p>
        </p:txBody>
      </p:sp>
      <p:sp>
        <p:nvSpPr>
          <p:cNvPr id="1900" name="Google Shape;1900;p27"/>
          <p:cNvSpPr txBox="1">
            <a:spLocks noGrp="1"/>
          </p:cNvSpPr>
          <p:nvPr>
            <p:ph type="title" idx="3"/>
          </p:nvPr>
        </p:nvSpPr>
        <p:spPr>
          <a:xfrm>
            <a:off x="87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a:p>
        </p:txBody>
      </p:sp>
      <p:sp>
        <p:nvSpPr>
          <p:cNvPr id="1901" name="Google Shape;1901;p27"/>
          <p:cNvSpPr txBox="1">
            <a:spLocks noGrp="1"/>
          </p:cNvSpPr>
          <p:nvPr>
            <p:ph type="title" idx="5"/>
          </p:nvPr>
        </p:nvSpPr>
        <p:spPr>
          <a:xfrm>
            <a:off x="3666724" y="2754087"/>
            <a:ext cx="2102705" cy="881742"/>
          </a:xfrm>
          <a:prstGeom prst="rect">
            <a:avLst/>
          </a:prstGeom>
        </p:spPr>
        <p:txBody>
          <a:bodyPr spcFirstLastPara="1" wrap="square" lIns="0" tIns="0" rIns="0" bIns="0" anchor="ctr" anchorCtr="0">
            <a:noAutofit/>
          </a:bodyPr>
          <a:lstStyle/>
          <a:p>
            <a:pPr lvl="0"/>
            <a:r>
              <a:rPr lang="en-US" dirty="0" smtClean="0"/>
              <a:t>Importance of Software Development</a:t>
            </a:r>
          </a:p>
        </p:txBody>
      </p:sp>
      <p:sp>
        <p:nvSpPr>
          <p:cNvPr id="1902" name="Google Shape;1902;p27"/>
          <p:cNvSpPr txBox="1">
            <a:spLocks noGrp="1"/>
          </p:cNvSpPr>
          <p:nvPr>
            <p:ph type="title" idx="6"/>
          </p:nvPr>
        </p:nvSpPr>
        <p:spPr>
          <a:xfrm>
            <a:off x="382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05</a:t>
            </a:r>
            <a:endParaRPr/>
          </a:p>
        </p:txBody>
      </p:sp>
      <p:sp>
        <p:nvSpPr>
          <p:cNvPr id="1904" name="Google Shape;1904;p27"/>
          <p:cNvSpPr txBox="1">
            <a:spLocks noGrp="1"/>
          </p:cNvSpPr>
          <p:nvPr>
            <p:ph type="title" idx="8"/>
          </p:nvPr>
        </p:nvSpPr>
        <p:spPr>
          <a:xfrm>
            <a:off x="6672300" y="2868050"/>
            <a:ext cx="1315562"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Conclusion &amp;</a:t>
            </a:r>
            <a:br>
              <a:rPr lang="en-US" dirty="0" smtClean="0"/>
            </a:br>
            <a:r>
              <a:rPr lang="en-US" dirty="0" smtClean="0"/>
              <a:t>Resources</a:t>
            </a:r>
            <a:endParaRPr dirty="0"/>
          </a:p>
        </p:txBody>
      </p:sp>
      <p:sp>
        <p:nvSpPr>
          <p:cNvPr id="1905" name="Google Shape;1905;p27"/>
          <p:cNvSpPr txBox="1">
            <a:spLocks noGrp="1"/>
          </p:cNvSpPr>
          <p:nvPr>
            <p:ph type="title" idx="9"/>
          </p:nvPr>
        </p:nvSpPr>
        <p:spPr>
          <a:xfrm>
            <a:off x="683250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06</a:t>
            </a:r>
            <a:endParaRPr/>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10"/>
        <p:cNvGrpSpPr/>
        <p:nvPr/>
      </p:nvGrpSpPr>
      <p:grpSpPr>
        <a:xfrm>
          <a:off x="0" y="0"/>
          <a:ext cx="0" cy="0"/>
          <a:chOff x="0" y="0"/>
          <a:chExt cx="0" cy="0"/>
        </a:xfrm>
      </p:grpSpPr>
      <p:sp>
        <p:nvSpPr>
          <p:cNvPr id="1911" name="Google Shape;1911;p28"/>
          <p:cNvSpPr txBox="1">
            <a:spLocks noGrp="1"/>
          </p:cNvSpPr>
          <p:nvPr>
            <p:ph type="title"/>
          </p:nvPr>
        </p:nvSpPr>
        <p:spPr>
          <a:xfrm>
            <a:off x="4914300" y="1600200"/>
            <a:ext cx="3509700" cy="587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smtClean="0"/>
              <a:t>1.Introduction</a:t>
            </a:r>
            <a:endParaRPr dirty="0"/>
          </a:p>
        </p:txBody>
      </p:sp>
      <p:sp>
        <p:nvSpPr>
          <p:cNvPr id="1912" name="Google Shape;1912;p28"/>
          <p:cNvSpPr txBox="1">
            <a:spLocks noGrp="1"/>
          </p:cNvSpPr>
          <p:nvPr>
            <p:ph type="subTitle" idx="1"/>
          </p:nvPr>
        </p:nvSpPr>
        <p:spPr>
          <a:xfrm>
            <a:off x="4914175" y="2571750"/>
            <a:ext cx="3509700" cy="1493400"/>
          </a:xfrm>
          <a:prstGeom prst="rect">
            <a:avLst/>
          </a:prstGeom>
        </p:spPr>
        <p:txBody>
          <a:bodyPr spcFirstLastPara="1" wrap="square" lIns="0" tIns="0" rIns="0" bIns="0" anchor="ctr" anchorCtr="0">
            <a:noAutofit/>
          </a:bodyPr>
          <a:lstStyle/>
          <a:p>
            <a:pPr marL="0" lvl="0" indent="0"/>
            <a:r>
              <a:rPr lang="en-US" dirty="0" smtClean="0"/>
              <a:t>Software development is the process of conceiving, specifying, designing, programming, documenting, testing, and bug fixing involved in creating and maintaining applications, frameworks, or other software components.</a:t>
            </a:r>
            <a:endParaRPr dirty="0"/>
          </a:p>
        </p:txBody>
      </p:sp>
      <p:pic>
        <p:nvPicPr>
          <p:cNvPr id="23" name="Picture 22" descr="what-is-software.png"/>
          <p:cNvPicPr>
            <a:picLocks noChangeAspect="1"/>
          </p:cNvPicPr>
          <p:nvPr/>
        </p:nvPicPr>
        <p:blipFill>
          <a:blip r:embed="rId3"/>
          <a:stretch>
            <a:fillRect/>
          </a:stretch>
        </p:blipFill>
        <p:spPr>
          <a:xfrm>
            <a:off x="1553721" y="1959428"/>
            <a:ext cx="1701108" cy="1665515"/>
          </a:xfrm>
          <a:prstGeom prst="rect">
            <a:avLst/>
          </a:prstGeom>
        </p:spPr>
      </p:pic>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15"/>
        <p:cNvGrpSpPr/>
        <p:nvPr/>
      </p:nvGrpSpPr>
      <p:grpSpPr>
        <a:xfrm>
          <a:off x="0" y="0"/>
          <a:ext cx="0" cy="0"/>
          <a:chOff x="0" y="0"/>
          <a:chExt cx="0" cy="0"/>
        </a:xfrm>
      </p:grpSpPr>
      <p:sp>
        <p:nvSpPr>
          <p:cNvPr id="2216" name="Google Shape;2216;p37"/>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PROJECT GOALS</a:t>
            </a:r>
            <a:endParaRPr/>
          </a:p>
        </p:txBody>
      </p:sp>
      <p:sp>
        <p:nvSpPr>
          <p:cNvPr id="2217" name="Google Shape;2217;p37"/>
          <p:cNvSpPr txBox="1">
            <a:spLocks noGrp="1"/>
          </p:cNvSpPr>
          <p:nvPr>
            <p:ph type="subTitle" idx="1"/>
          </p:nvPr>
        </p:nvSpPr>
        <p:spPr>
          <a:xfrm>
            <a:off x="1216375" y="3517675"/>
            <a:ext cx="2693700" cy="10512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 </a:t>
            </a:r>
            <a:r>
              <a:rPr lang="en" dirty="0" smtClean="0"/>
              <a:t>The person that writes a code and creates programms</a:t>
            </a:r>
            <a:endParaRPr dirty="0"/>
          </a:p>
        </p:txBody>
      </p:sp>
      <p:sp>
        <p:nvSpPr>
          <p:cNvPr id="2218" name="Google Shape;2218;p37"/>
          <p:cNvSpPr txBox="1">
            <a:spLocks noGrp="1"/>
          </p:cNvSpPr>
          <p:nvPr>
            <p:ph type="subTitle" idx="2"/>
          </p:nvPr>
        </p:nvSpPr>
        <p:spPr>
          <a:xfrm>
            <a:off x="5234100" y="3517675"/>
            <a:ext cx="2693700" cy="10512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t>The code, application or programm</a:t>
            </a:r>
            <a:endParaRPr dirty="0"/>
          </a:p>
        </p:txBody>
      </p:sp>
      <p:sp>
        <p:nvSpPr>
          <p:cNvPr id="2219" name="Google Shape;2219;p37"/>
          <p:cNvSpPr txBox="1">
            <a:spLocks noGrp="1"/>
          </p:cNvSpPr>
          <p:nvPr>
            <p:ph type="title" idx="3"/>
          </p:nvPr>
        </p:nvSpPr>
        <p:spPr>
          <a:xfrm>
            <a:off x="1216350" y="2984775"/>
            <a:ext cx="2693700" cy="35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developer</a:t>
            </a:r>
            <a:endParaRPr dirty="0"/>
          </a:p>
        </p:txBody>
      </p:sp>
      <p:sp>
        <p:nvSpPr>
          <p:cNvPr id="2220" name="Google Shape;2220;p37"/>
          <p:cNvSpPr txBox="1">
            <a:spLocks noGrp="1"/>
          </p:cNvSpPr>
          <p:nvPr>
            <p:ph type="title" idx="4"/>
          </p:nvPr>
        </p:nvSpPr>
        <p:spPr>
          <a:xfrm>
            <a:off x="5234100" y="2984775"/>
            <a:ext cx="2693700" cy="35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software</a:t>
            </a:r>
            <a:endParaRPr dirty="0"/>
          </a:p>
        </p:txBody>
      </p:sp>
      <p:grpSp>
        <p:nvGrpSpPr>
          <p:cNvPr id="2" name="Google Shape;2221;p37"/>
          <p:cNvGrpSpPr/>
          <p:nvPr/>
        </p:nvGrpSpPr>
        <p:grpSpPr>
          <a:xfrm>
            <a:off x="2123132" y="1694596"/>
            <a:ext cx="4897912" cy="877163"/>
            <a:chOff x="2123132" y="1694596"/>
            <a:chExt cx="4897912" cy="877163"/>
          </a:xfrm>
        </p:grpSpPr>
        <p:grpSp>
          <p:nvGrpSpPr>
            <p:cNvPr id="3" name="Google Shape;2222;p37"/>
            <p:cNvGrpSpPr/>
            <p:nvPr/>
          </p:nvGrpSpPr>
          <p:grpSpPr>
            <a:xfrm>
              <a:off x="2123132" y="1694596"/>
              <a:ext cx="4897912" cy="877163"/>
              <a:chOff x="2123132" y="1694596"/>
              <a:chExt cx="4897912" cy="877163"/>
            </a:xfrm>
          </p:grpSpPr>
          <p:grpSp>
            <p:nvGrpSpPr>
              <p:cNvPr id="4" name="Google Shape;2223;p37"/>
              <p:cNvGrpSpPr/>
              <p:nvPr/>
            </p:nvGrpSpPr>
            <p:grpSpPr>
              <a:xfrm>
                <a:off x="2123132" y="1694596"/>
                <a:ext cx="980795" cy="877163"/>
                <a:chOff x="2123132" y="1694596"/>
                <a:chExt cx="980795" cy="877163"/>
              </a:xfrm>
            </p:grpSpPr>
            <p:sp>
              <p:nvSpPr>
                <p:cNvPr id="2224" name="Google Shape;2224;p37"/>
                <p:cNvSpPr/>
                <p:nvPr/>
              </p:nvSpPr>
              <p:spPr>
                <a:xfrm>
                  <a:off x="2211467" y="24832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7"/>
                <p:cNvSpPr/>
                <p:nvPr/>
              </p:nvSpPr>
              <p:spPr>
                <a:xfrm>
                  <a:off x="2211467" y="18041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7"/>
                <p:cNvSpPr/>
                <p:nvPr/>
              </p:nvSpPr>
              <p:spPr>
                <a:xfrm>
                  <a:off x="2211467" y="17828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7"/>
                <p:cNvSpPr/>
                <p:nvPr/>
              </p:nvSpPr>
              <p:spPr>
                <a:xfrm>
                  <a:off x="2257032" y="17828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7"/>
                <p:cNvSpPr/>
                <p:nvPr/>
              </p:nvSpPr>
              <p:spPr>
                <a:xfrm>
                  <a:off x="2911832" y="17828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7"/>
                <p:cNvSpPr/>
                <p:nvPr/>
              </p:nvSpPr>
              <p:spPr>
                <a:xfrm>
                  <a:off x="2911832" y="18254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7"/>
                <p:cNvSpPr/>
                <p:nvPr/>
              </p:nvSpPr>
              <p:spPr>
                <a:xfrm>
                  <a:off x="2911832" y="24832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7"/>
                <p:cNvSpPr/>
                <p:nvPr/>
              </p:nvSpPr>
              <p:spPr>
                <a:xfrm>
                  <a:off x="2235768" y="24832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7"/>
                <p:cNvSpPr/>
                <p:nvPr/>
              </p:nvSpPr>
              <p:spPr>
                <a:xfrm>
                  <a:off x="2123132" y="16945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7"/>
                <p:cNvSpPr/>
                <p:nvPr/>
              </p:nvSpPr>
              <p:spPr>
                <a:xfrm>
                  <a:off x="3006456" y="22457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7"/>
                <p:cNvSpPr/>
                <p:nvPr/>
              </p:nvSpPr>
              <p:spPr>
                <a:xfrm>
                  <a:off x="3003318" y="19137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7"/>
                <p:cNvSpPr/>
                <p:nvPr/>
              </p:nvSpPr>
              <p:spPr>
                <a:xfrm>
                  <a:off x="3003331" y="20051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2236;p37"/>
              <p:cNvGrpSpPr/>
              <p:nvPr/>
            </p:nvGrpSpPr>
            <p:grpSpPr>
              <a:xfrm>
                <a:off x="6040248" y="1694596"/>
                <a:ext cx="980795" cy="877163"/>
                <a:chOff x="6040248" y="1694596"/>
                <a:chExt cx="980795" cy="877163"/>
              </a:xfrm>
            </p:grpSpPr>
            <p:sp>
              <p:nvSpPr>
                <p:cNvPr id="2237" name="Google Shape;2237;p37"/>
                <p:cNvSpPr/>
                <p:nvPr/>
              </p:nvSpPr>
              <p:spPr>
                <a:xfrm flipH="1">
                  <a:off x="6932586" y="24832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7"/>
                <p:cNvSpPr/>
                <p:nvPr/>
              </p:nvSpPr>
              <p:spPr>
                <a:xfrm flipH="1">
                  <a:off x="6932586" y="18041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7"/>
                <p:cNvSpPr/>
                <p:nvPr/>
              </p:nvSpPr>
              <p:spPr>
                <a:xfrm flipH="1">
                  <a:off x="6932586" y="17828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7"/>
                <p:cNvSpPr/>
                <p:nvPr/>
              </p:nvSpPr>
              <p:spPr>
                <a:xfrm flipH="1">
                  <a:off x="6253481" y="17828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7"/>
                <p:cNvSpPr/>
                <p:nvPr/>
              </p:nvSpPr>
              <p:spPr>
                <a:xfrm flipH="1">
                  <a:off x="6232222" y="17828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7"/>
                <p:cNvSpPr/>
                <p:nvPr/>
              </p:nvSpPr>
              <p:spPr>
                <a:xfrm flipH="1">
                  <a:off x="6232222" y="18254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7"/>
                <p:cNvSpPr/>
                <p:nvPr/>
              </p:nvSpPr>
              <p:spPr>
                <a:xfrm flipH="1">
                  <a:off x="6232222" y="24832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7"/>
                <p:cNvSpPr/>
                <p:nvPr/>
              </p:nvSpPr>
              <p:spPr>
                <a:xfrm flipH="1">
                  <a:off x="6274866" y="24832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7"/>
                <p:cNvSpPr/>
                <p:nvPr/>
              </p:nvSpPr>
              <p:spPr>
                <a:xfrm flipH="1">
                  <a:off x="6140843" y="16945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7"/>
                <p:cNvSpPr/>
                <p:nvPr/>
              </p:nvSpPr>
              <p:spPr>
                <a:xfrm flipH="1">
                  <a:off x="6040248" y="19137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7"/>
                <p:cNvSpPr/>
                <p:nvPr/>
              </p:nvSpPr>
              <p:spPr>
                <a:xfrm flipH="1">
                  <a:off x="6064537" y="20051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7"/>
                <p:cNvSpPr/>
                <p:nvPr/>
              </p:nvSpPr>
              <p:spPr>
                <a:xfrm flipH="1">
                  <a:off x="6073563" y="22457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249" name="Google Shape;2249;p37"/>
              <p:cNvCxnSpPr/>
              <p:nvPr/>
            </p:nvCxnSpPr>
            <p:spPr>
              <a:xfrm>
                <a:off x="3006175" y="2137325"/>
                <a:ext cx="3136500" cy="0"/>
              </a:xfrm>
              <a:prstGeom prst="straightConnector1">
                <a:avLst/>
              </a:prstGeom>
              <a:noFill/>
              <a:ln w="9525" cap="flat" cmpd="sng">
                <a:solidFill>
                  <a:schemeClr val="dk2"/>
                </a:solidFill>
                <a:prstDash val="solid"/>
                <a:round/>
                <a:headEnd type="none" w="med" len="med"/>
                <a:tailEnd type="none" w="med" len="med"/>
              </a:ln>
            </p:spPr>
          </p:cxnSp>
        </p:grpSp>
        <p:sp>
          <p:nvSpPr>
            <p:cNvPr id="2250" name="Google Shape;2250;p37"/>
            <p:cNvSpPr/>
            <p:nvPr/>
          </p:nvSpPr>
          <p:spPr>
            <a:xfrm>
              <a:off x="2553163" y="2094075"/>
              <a:ext cx="63300" cy="63950"/>
            </a:xfrm>
            <a:custGeom>
              <a:avLst/>
              <a:gdLst/>
              <a:ahLst/>
              <a:cxnLst/>
              <a:rect l="l" t="t" r="r" b="b"/>
              <a:pathLst>
                <a:path w="2532" h="2558" extrusionOk="0">
                  <a:moveTo>
                    <a:pt x="1279" y="1"/>
                  </a:moveTo>
                  <a:cubicBezTo>
                    <a:pt x="577" y="1"/>
                    <a:pt x="1" y="577"/>
                    <a:pt x="1" y="1279"/>
                  </a:cubicBezTo>
                  <a:cubicBezTo>
                    <a:pt x="1" y="1981"/>
                    <a:pt x="577" y="2557"/>
                    <a:pt x="1279" y="2557"/>
                  </a:cubicBezTo>
                  <a:cubicBezTo>
                    <a:pt x="1981" y="2557"/>
                    <a:pt x="2532" y="1981"/>
                    <a:pt x="2532" y="1279"/>
                  </a:cubicBezTo>
                  <a:cubicBezTo>
                    <a:pt x="2532" y="577"/>
                    <a:pt x="1981" y="1"/>
                    <a:pt x="12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7"/>
            <p:cNvSpPr/>
            <p:nvPr/>
          </p:nvSpPr>
          <p:spPr>
            <a:xfrm>
              <a:off x="2553163" y="2094075"/>
              <a:ext cx="63300" cy="63950"/>
            </a:xfrm>
            <a:custGeom>
              <a:avLst/>
              <a:gdLst/>
              <a:ahLst/>
              <a:cxnLst/>
              <a:rect l="l" t="t" r="r" b="b"/>
              <a:pathLst>
                <a:path w="2532" h="2558" fill="none" extrusionOk="0">
                  <a:moveTo>
                    <a:pt x="2532" y="1279"/>
                  </a:moveTo>
                  <a:cubicBezTo>
                    <a:pt x="2532" y="1981"/>
                    <a:pt x="1981" y="2557"/>
                    <a:pt x="1279" y="2557"/>
                  </a:cubicBezTo>
                  <a:cubicBezTo>
                    <a:pt x="577" y="2557"/>
                    <a:pt x="1" y="1981"/>
                    <a:pt x="1" y="1279"/>
                  </a:cubicBezTo>
                  <a:cubicBezTo>
                    <a:pt x="1" y="577"/>
                    <a:pt x="577" y="1"/>
                    <a:pt x="1279" y="1"/>
                  </a:cubicBezTo>
                  <a:cubicBezTo>
                    <a:pt x="1981" y="1"/>
                    <a:pt x="2532" y="577"/>
                    <a:pt x="2532" y="1279"/>
                  </a:cubicBezTo>
                  <a:close/>
                </a:path>
              </a:pathLst>
            </a:custGeom>
            <a:noFill/>
            <a:ln w="940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7"/>
            <p:cNvSpPr/>
            <p:nvPr/>
          </p:nvSpPr>
          <p:spPr>
            <a:xfrm>
              <a:off x="2490513" y="2135425"/>
              <a:ext cx="188625" cy="302050"/>
            </a:xfrm>
            <a:custGeom>
              <a:avLst/>
              <a:gdLst/>
              <a:ahLst/>
              <a:cxnLst/>
              <a:rect l="l" t="t" r="r" b="b"/>
              <a:pathLst>
                <a:path w="7545" h="12082" extrusionOk="0">
                  <a:moveTo>
                    <a:pt x="1880" y="1"/>
                  </a:moveTo>
                  <a:lnTo>
                    <a:pt x="777" y="7119"/>
                  </a:lnTo>
                  <a:lnTo>
                    <a:pt x="401" y="9550"/>
                  </a:lnTo>
                  <a:lnTo>
                    <a:pt x="0" y="12081"/>
                  </a:lnTo>
                  <a:lnTo>
                    <a:pt x="7544" y="12081"/>
                  </a:lnTo>
                  <a:lnTo>
                    <a:pt x="7168" y="9550"/>
                  </a:lnTo>
                  <a:lnTo>
                    <a:pt x="6792" y="7119"/>
                  </a:lnTo>
                  <a:lnTo>
                    <a:pt x="56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7"/>
            <p:cNvSpPr/>
            <p:nvPr/>
          </p:nvSpPr>
          <p:spPr>
            <a:xfrm>
              <a:off x="2490513" y="2135425"/>
              <a:ext cx="188625" cy="302050"/>
            </a:xfrm>
            <a:custGeom>
              <a:avLst/>
              <a:gdLst/>
              <a:ahLst/>
              <a:cxnLst/>
              <a:rect l="l" t="t" r="r" b="b"/>
              <a:pathLst>
                <a:path w="7545" h="12082" fill="none" extrusionOk="0">
                  <a:moveTo>
                    <a:pt x="7544" y="12081"/>
                  </a:moveTo>
                  <a:lnTo>
                    <a:pt x="0" y="12081"/>
                  </a:lnTo>
                  <a:lnTo>
                    <a:pt x="401" y="9550"/>
                  </a:lnTo>
                  <a:lnTo>
                    <a:pt x="777" y="7119"/>
                  </a:lnTo>
                  <a:lnTo>
                    <a:pt x="1880" y="1"/>
                  </a:lnTo>
                  <a:lnTo>
                    <a:pt x="5690" y="1"/>
                  </a:lnTo>
                  <a:lnTo>
                    <a:pt x="6792" y="7119"/>
                  </a:lnTo>
                  <a:lnTo>
                    <a:pt x="7168" y="9550"/>
                  </a:lnTo>
                  <a:close/>
                </a:path>
              </a:pathLst>
            </a:custGeom>
            <a:noFill/>
            <a:ln w="1065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7"/>
            <p:cNvSpPr/>
            <p:nvPr/>
          </p:nvSpPr>
          <p:spPr>
            <a:xfrm>
              <a:off x="2500538" y="2313375"/>
              <a:ext cx="169200" cy="60800"/>
            </a:xfrm>
            <a:custGeom>
              <a:avLst/>
              <a:gdLst/>
              <a:ahLst/>
              <a:cxnLst/>
              <a:rect l="l" t="t" r="r" b="b"/>
              <a:pathLst>
                <a:path w="6768" h="2432" extrusionOk="0">
                  <a:moveTo>
                    <a:pt x="376" y="1"/>
                  </a:moveTo>
                  <a:lnTo>
                    <a:pt x="0" y="2432"/>
                  </a:lnTo>
                  <a:lnTo>
                    <a:pt x="6767" y="2432"/>
                  </a:lnTo>
                  <a:lnTo>
                    <a:pt x="63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7"/>
            <p:cNvSpPr/>
            <p:nvPr/>
          </p:nvSpPr>
          <p:spPr>
            <a:xfrm>
              <a:off x="2500538" y="2313375"/>
              <a:ext cx="169200" cy="60800"/>
            </a:xfrm>
            <a:custGeom>
              <a:avLst/>
              <a:gdLst/>
              <a:ahLst/>
              <a:cxnLst/>
              <a:rect l="l" t="t" r="r" b="b"/>
              <a:pathLst>
                <a:path w="6768" h="2432" fill="none" extrusionOk="0">
                  <a:moveTo>
                    <a:pt x="6767" y="2432"/>
                  </a:moveTo>
                  <a:lnTo>
                    <a:pt x="0" y="2432"/>
                  </a:lnTo>
                  <a:lnTo>
                    <a:pt x="376" y="1"/>
                  </a:lnTo>
                  <a:lnTo>
                    <a:pt x="6391" y="1"/>
                  </a:ln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7"/>
            <p:cNvSpPr/>
            <p:nvPr/>
          </p:nvSpPr>
          <p:spPr>
            <a:xfrm>
              <a:off x="2447263" y="1954875"/>
              <a:ext cx="109050" cy="98600"/>
            </a:xfrm>
            <a:custGeom>
              <a:avLst/>
              <a:gdLst/>
              <a:ahLst/>
              <a:cxnLst/>
              <a:rect l="l" t="t" r="r" b="b"/>
              <a:pathLst>
                <a:path w="4362" h="3944" extrusionOk="0">
                  <a:moveTo>
                    <a:pt x="716" y="0"/>
                  </a:moveTo>
                  <a:cubicBezTo>
                    <a:pt x="541" y="0"/>
                    <a:pt x="362" y="70"/>
                    <a:pt x="227" y="205"/>
                  </a:cubicBezTo>
                  <a:cubicBezTo>
                    <a:pt x="1" y="456"/>
                    <a:pt x="26" y="857"/>
                    <a:pt x="277" y="1107"/>
                  </a:cubicBezTo>
                  <a:lnTo>
                    <a:pt x="3209" y="3789"/>
                  </a:lnTo>
                  <a:cubicBezTo>
                    <a:pt x="3336" y="3893"/>
                    <a:pt x="3490" y="3944"/>
                    <a:pt x="3640" y="3944"/>
                  </a:cubicBezTo>
                  <a:cubicBezTo>
                    <a:pt x="3817" y="3944"/>
                    <a:pt x="3990" y="3874"/>
                    <a:pt x="4111" y="3739"/>
                  </a:cubicBezTo>
                  <a:cubicBezTo>
                    <a:pt x="4362" y="3488"/>
                    <a:pt x="4337" y="3087"/>
                    <a:pt x="4061" y="2837"/>
                  </a:cubicBezTo>
                  <a:lnTo>
                    <a:pt x="1129" y="155"/>
                  </a:lnTo>
                  <a:cubicBezTo>
                    <a:pt x="1013" y="51"/>
                    <a:pt x="866" y="0"/>
                    <a:pt x="7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7"/>
            <p:cNvSpPr/>
            <p:nvPr/>
          </p:nvSpPr>
          <p:spPr>
            <a:xfrm>
              <a:off x="2447263" y="1953100"/>
              <a:ext cx="109050" cy="102150"/>
            </a:xfrm>
            <a:custGeom>
              <a:avLst/>
              <a:gdLst/>
              <a:ahLst/>
              <a:cxnLst/>
              <a:rect l="l" t="t" r="r" b="b"/>
              <a:pathLst>
                <a:path w="4362" h="4086" fill="none" extrusionOk="0">
                  <a:moveTo>
                    <a:pt x="4111" y="3810"/>
                  </a:moveTo>
                  <a:lnTo>
                    <a:pt x="4111" y="3810"/>
                  </a:lnTo>
                  <a:cubicBezTo>
                    <a:pt x="3886" y="4061"/>
                    <a:pt x="3485" y="4086"/>
                    <a:pt x="3209" y="3860"/>
                  </a:cubicBezTo>
                  <a:lnTo>
                    <a:pt x="277" y="1178"/>
                  </a:lnTo>
                  <a:cubicBezTo>
                    <a:pt x="26" y="928"/>
                    <a:pt x="1" y="527"/>
                    <a:pt x="227" y="276"/>
                  </a:cubicBezTo>
                  <a:cubicBezTo>
                    <a:pt x="477" y="26"/>
                    <a:pt x="878" y="1"/>
                    <a:pt x="1129" y="226"/>
                  </a:cubicBezTo>
                  <a:lnTo>
                    <a:pt x="4061" y="2908"/>
                  </a:lnTo>
                  <a:cubicBezTo>
                    <a:pt x="4337" y="3158"/>
                    <a:pt x="4362" y="3559"/>
                    <a:pt x="4111" y="3810"/>
                  </a:cubicBezTo>
                  <a:close/>
                </a:path>
              </a:pathLst>
            </a:custGeom>
            <a:noFill/>
            <a:ln w="940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7"/>
            <p:cNvSpPr/>
            <p:nvPr/>
          </p:nvSpPr>
          <p:spPr>
            <a:xfrm>
              <a:off x="2521213" y="2006350"/>
              <a:ext cx="127850" cy="100275"/>
            </a:xfrm>
            <a:custGeom>
              <a:avLst/>
              <a:gdLst/>
              <a:ahLst/>
              <a:cxnLst/>
              <a:rect l="l" t="t" r="r" b="b"/>
              <a:pathLst>
                <a:path w="5114" h="4011" extrusionOk="0">
                  <a:moveTo>
                    <a:pt x="0" y="1"/>
                  </a:moveTo>
                  <a:lnTo>
                    <a:pt x="752" y="4011"/>
                  </a:lnTo>
                  <a:lnTo>
                    <a:pt x="4361" y="4011"/>
                  </a:lnTo>
                  <a:lnTo>
                    <a:pt x="5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7"/>
            <p:cNvSpPr/>
            <p:nvPr/>
          </p:nvSpPr>
          <p:spPr>
            <a:xfrm>
              <a:off x="2521213" y="2006350"/>
              <a:ext cx="127850" cy="100275"/>
            </a:xfrm>
            <a:custGeom>
              <a:avLst/>
              <a:gdLst/>
              <a:ahLst/>
              <a:cxnLst/>
              <a:rect l="l" t="t" r="r" b="b"/>
              <a:pathLst>
                <a:path w="5114" h="4011" fill="none" extrusionOk="0">
                  <a:moveTo>
                    <a:pt x="4361" y="4011"/>
                  </a:moveTo>
                  <a:lnTo>
                    <a:pt x="752" y="4011"/>
                  </a:lnTo>
                  <a:lnTo>
                    <a:pt x="0" y="1"/>
                  </a:lnTo>
                  <a:lnTo>
                    <a:pt x="5113" y="1"/>
                  </a:lnTo>
                  <a:close/>
                </a:path>
              </a:pathLst>
            </a:custGeom>
            <a:noFill/>
            <a:ln w="940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7"/>
            <p:cNvSpPr/>
            <p:nvPr/>
          </p:nvSpPr>
          <p:spPr>
            <a:xfrm>
              <a:off x="2618338" y="1908625"/>
              <a:ext cx="31975" cy="107150"/>
            </a:xfrm>
            <a:custGeom>
              <a:avLst/>
              <a:gdLst/>
              <a:ahLst/>
              <a:cxnLst/>
              <a:rect l="l" t="t" r="r" b="b"/>
              <a:pathLst>
                <a:path w="1279" h="4286" extrusionOk="0">
                  <a:moveTo>
                    <a:pt x="627" y="0"/>
                  </a:moveTo>
                  <a:cubicBezTo>
                    <a:pt x="276" y="0"/>
                    <a:pt x="0" y="276"/>
                    <a:pt x="0" y="627"/>
                  </a:cubicBezTo>
                  <a:lnTo>
                    <a:pt x="0" y="3659"/>
                  </a:lnTo>
                  <a:cubicBezTo>
                    <a:pt x="0" y="4010"/>
                    <a:pt x="276" y="4286"/>
                    <a:pt x="627" y="4286"/>
                  </a:cubicBezTo>
                  <a:lnTo>
                    <a:pt x="677" y="4286"/>
                  </a:lnTo>
                  <a:cubicBezTo>
                    <a:pt x="1003" y="4286"/>
                    <a:pt x="1278" y="4010"/>
                    <a:pt x="1278" y="3659"/>
                  </a:cubicBezTo>
                  <a:lnTo>
                    <a:pt x="1278" y="627"/>
                  </a:lnTo>
                  <a:cubicBezTo>
                    <a:pt x="1278" y="276"/>
                    <a:pt x="1003" y="0"/>
                    <a:pt x="6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7"/>
            <p:cNvSpPr/>
            <p:nvPr/>
          </p:nvSpPr>
          <p:spPr>
            <a:xfrm>
              <a:off x="2618338" y="1908625"/>
              <a:ext cx="31975" cy="107150"/>
            </a:xfrm>
            <a:custGeom>
              <a:avLst/>
              <a:gdLst/>
              <a:ahLst/>
              <a:cxnLst/>
              <a:rect l="l" t="t" r="r" b="b"/>
              <a:pathLst>
                <a:path w="1279" h="4286" fill="none" extrusionOk="0">
                  <a:moveTo>
                    <a:pt x="677" y="4286"/>
                  </a:moveTo>
                  <a:lnTo>
                    <a:pt x="627" y="4286"/>
                  </a:lnTo>
                  <a:cubicBezTo>
                    <a:pt x="276" y="4286"/>
                    <a:pt x="0" y="4010"/>
                    <a:pt x="0" y="3659"/>
                  </a:cubicBezTo>
                  <a:lnTo>
                    <a:pt x="0" y="627"/>
                  </a:lnTo>
                  <a:cubicBezTo>
                    <a:pt x="0" y="276"/>
                    <a:pt x="276" y="0"/>
                    <a:pt x="627" y="0"/>
                  </a:cubicBezTo>
                  <a:lnTo>
                    <a:pt x="677" y="0"/>
                  </a:lnTo>
                  <a:cubicBezTo>
                    <a:pt x="1003" y="0"/>
                    <a:pt x="1278" y="276"/>
                    <a:pt x="1278" y="627"/>
                  </a:cubicBezTo>
                  <a:lnTo>
                    <a:pt x="1278" y="3659"/>
                  </a:lnTo>
                  <a:cubicBezTo>
                    <a:pt x="1278" y="4010"/>
                    <a:pt x="1003" y="4286"/>
                    <a:pt x="677" y="4286"/>
                  </a:cubicBezTo>
                  <a:close/>
                </a:path>
              </a:pathLst>
            </a:custGeom>
            <a:noFill/>
            <a:ln w="81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7"/>
            <p:cNvSpPr/>
            <p:nvPr/>
          </p:nvSpPr>
          <p:spPr>
            <a:xfrm>
              <a:off x="2586988" y="1837175"/>
              <a:ext cx="31375" cy="177975"/>
            </a:xfrm>
            <a:custGeom>
              <a:avLst/>
              <a:gdLst/>
              <a:ahLst/>
              <a:cxnLst/>
              <a:rect l="l" t="t" r="r" b="b"/>
              <a:pathLst>
                <a:path w="1255" h="7119" extrusionOk="0">
                  <a:moveTo>
                    <a:pt x="602" y="1"/>
                  </a:moveTo>
                  <a:cubicBezTo>
                    <a:pt x="252" y="1"/>
                    <a:pt x="1" y="277"/>
                    <a:pt x="1" y="602"/>
                  </a:cubicBezTo>
                  <a:lnTo>
                    <a:pt x="1" y="6492"/>
                  </a:lnTo>
                  <a:cubicBezTo>
                    <a:pt x="1" y="6843"/>
                    <a:pt x="252" y="7119"/>
                    <a:pt x="602" y="7119"/>
                  </a:cubicBezTo>
                  <a:lnTo>
                    <a:pt x="653" y="7119"/>
                  </a:lnTo>
                  <a:cubicBezTo>
                    <a:pt x="978" y="7119"/>
                    <a:pt x="1254" y="6843"/>
                    <a:pt x="1254" y="6492"/>
                  </a:cubicBezTo>
                  <a:lnTo>
                    <a:pt x="1254" y="602"/>
                  </a:lnTo>
                  <a:cubicBezTo>
                    <a:pt x="1254" y="277"/>
                    <a:pt x="978" y="1"/>
                    <a:pt x="6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7"/>
            <p:cNvSpPr/>
            <p:nvPr/>
          </p:nvSpPr>
          <p:spPr>
            <a:xfrm>
              <a:off x="2586988" y="1837175"/>
              <a:ext cx="31375" cy="177975"/>
            </a:xfrm>
            <a:custGeom>
              <a:avLst/>
              <a:gdLst/>
              <a:ahLst/>
              <a:cxnLst/>
              <a:rect l="l" t="t" r="r" b="b"/>
              <a:pathLst>
                <a:path w="1255" h="7119" fill="none" extrusionOk="0">
                  <a:moveTo>
                    <a:pt x="653" y="7119"/>
                  </a:moveTo>
                  <a:lnTo>
                    <a:pt x="602" y="7119"/>
                  </a:lnTo>
                  <a:cubicBezTo>
                    <a:pt x="252" y="7119"/>
                    <a:pt x="1" y="6843"/>
                    <a:pt x="1" y="6492"/>
                  </a:cubicBezTo>
                  <a:lnTo>
                    <a:pt x="1" y="602"/>
                  </a:lnTo>
                  <a:cubicBezTo>
                    <a:pt x="1" y="277"/>
                    <a:pt x="252" y="1"/>
                    <a:pt x="602" y="1"/>
                  </a:cubicBezTo>
                  <a:lnTo>
                    <a:pt x="653" y="1"/>
                  </a:lnTo>
                  <a:cubicBezTo>
                    <a:pt x="978" y="1"/>
                    <a:pt x="1254" y="277"/>
                    <a:pt x="1254" y="602"/>
                  </a:cubicBezTo>
                  <a:lnTo>
                    <a:pt x="1254" y="6492"/>
                  </a:lnTo>
                  <a:cubicBezTo>
                    <a:pt x="1254" y="6843"/>
                    <a:pt x="978" y="7119"/>
                    <a:pt x="653" y="7119"/>
                  </a:cubicBezTo>
                  <a:close/>
                </a:path>
              </a:pathLst>
            </a:custGeom>
            <a:noFill/>
            <a:ln w="106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7"/>
            <p:cNvSpPr/>
            <p:nvPr/>
          </p:nvSpPr>
          <p:spPr>
            <a:xfrm>
              <a:off x="2555038" y="1859750"/>
              <a:ext cx="31975" cy="155400"/>
            </a:xfrm>
            <a:custGeom>
              <a:avLst/>
              <a:gdLst/>
              <a:ahLst/>
              <a:cxnLst/>
              <a:rect l="l" t="t" r="r" b="b"/>
              <a:pathLst>
                <a:path w="1279" h="6216" extrusionOk="0">
                  <a:moveTo>
                    <a:pt x="602" y="0"/>
                  </a:moveTo>
                  <a:cubicBezTo>
                    <a:pt x="276" y="0"/>
                    <a:pt x="1" y="276"/>
                    <a:pt x="1" y="627"/>
                  </a:cubicBezTo>
                  <a:lnTo>
                    <a:pt x="1" y="5589"/>
                  </a:lnTo>
                  <a:cubicBezTo>
                    <a:pt x="1" y="5940"/>
                    <a:pt x="276" y="6216"/>
                    <a:pt x="602" y="6216"/>
                  </a:cubicBezTo>
                  <a:lnTo>
                    <a:pt x="652" y="6216"/>
                  </a:lnTo>
                  <a:cubicBezTo>
                    <a:pt x="1003" y="6216"/>
                    <a:pt x="1279" y="5940"/>
                    <a:pt x="1279" y="5589"/>
                  </a:cubicBezTo>
                  <a:lnTo>
                    <a:pt x="1279" y="627"/>
                  </a:lnTo>
                  <a:cubicBezTo>
                    <a:pt x="1279" y="276"/>
                    <a:pt x="1003" y="0"/>
                    <a:pt x="6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7"/>
            <p:cNvSpPr/>
            <p:nvPr/>
          </p:nvSpPr>
          <p:spPr>
            <a:xfrm>
              <a:off x="2555038" y="1859750"/>
              <a:ext cx="31975" cy="155400"/>
            </a:xfrm>
            <a:custGeom>
              <a:avLst/>
              <a:gdLst/>
              <a:ahLst/>
              <a:cxnLst/>
              <a:rect l="l" t="t" r="r" b="b"/>
              <a:pathLst>
                <a:path w="1279" h="6216" fill="none" extrusionOk="0">
                  <a:moveTo>
                    <a:pt x="652" y="6216"/>
                  </a:moveTo>
                  <a:lnTo>
                    <a:pt x="602" y="6216"/>
                  </a:lnTo>
                  <a:cubicBezTo>
                    <a:pt x="276" y="6216"/>
                    <a:pt x="1" y="5940"/>
                    <a:pt x="1" y="5589"/>
                  </a:cubicBezTo>
                  <a:lnTo>
                    <a:pt x="1" y="627"/>
                  </a:lnTo>
                  <a:cubicBezTo>
                    <a:pt x="1" y="276"/>
                    <a:pt x="276" y="0"/>
                    <a:pt x="602" y="0"/>
                  </a:cubicBezTo>
                  <a:lnTo>
                    <a:pt x="652" y="0"/>
                  </a:lnTo>
                  <a:cubicBezTo>
                    <a:pt x="1003" y="0"/>
                    <a:pt x="1279" y="276"/>
                    <a:pt x="1279" y="627"/>
                  </a:cubicBezTo>
                  <a:lnTo>
                    <a:pt x="1279" y="5589"/>
                  </a:lnTo>
                  <a:cubicBezTo>
                    <a:pt x="1279" y="5940"/>
                    <a:pt x="1003" y="6216"/>
                    <a:pt x="652" y="6216"/>
                  </a:cubicBezTo>
                  <a:close/>
                </a:path>
              </a:pathLst>
            </a:custGeom>
            <a:noFill/>
            <a:ln w="10025"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7"/>
            <p:cNvSpPr/>
            <p:nvPr/>
          </p:nvSpPr>
          <p:spPr>
            <a:xfrm>
              <a:off x="2523088" y="1884175"/>
              <a:ext cx="31975" cy="131600"/>
            </a:xfrm>
            <a:custGeom>
              <a:avLst/>
              <a:gdLst/>
              <a:ahLst/>
              <a:cxnLst/>
              <a:rect l="l" t="t" r="r" b="b"/>
              <a:pathLst>
                <a:path w="1279" h="5264" extrusionOk="0">
                  <a:moveTo>
                    <a:pt x="602" y="1"/>
                  </a:moveTo>
                  <a:cubicBezTo>
                    <a:pt x="276" y="1"/>
                    <a:pt x="1" y="276"/>
                    <a:pt x="1" y="602"/>
                  </a:cubicBezTo>
                  <a:lnTo>
                    <a:pt x="1" y="4637"/>
                  </a:lnTo>
                  <a:cubicBezTo>
                    <a:pt x="1" y="4988"/>
                    <a:pt x="276" y="5264"/>
                    <a:pt x="602" y="5264"/>
                  </a:cubicBezTo>
                  <a:lnTo>
                    <a:pt x="652" y="5264"/>
                  </a:lnTo>
                  <a:cubicBezTo>
                    <a:pt x="1003" y="5264"/>
                    <a:pt x="1279" y="4988"/>
                    <a:pt x="1279" y="4637"/>
                  </a:cubicBezTo>
                  <a:lnTo>
                    <a:pt x="1279" y="602"/>
                  </a:lnTo>
                  <a:cubicBezTo>
                    <a:pt x="1279" y="276"/>
                    <a:pt x="100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7"/>
            <p:cNvSpPr/>
            <p:nvPr/>
          </p:nvSpPr>
          <p:spPr>
            <a:xfrm>
              <a:off x="2523088" y="1884175"/>
              <a:ext cx="31975" cy="131600"/>
            </a:xfrm>
            <a:custGeom>
              <a:avLst/>
              <a:gdLst/>
              <a:ahLst/>
              <a:cxnLst/>
              <a:rect l="l" t="t" r="r" b="b"/>
              <a:pathLst>
                <a:path w="1279" h="5264" fill="none" extrusionOk="0">
                  <a:moveTo>
                    <a:pt x="652" y="5264"/>
                  </a:moveTo>
                  <a:lnTo>
                    <a:pt x="602" y="5264"/>
                  </a:lnTo>
                  <a:cubicBezTo>
                    <a:pt x="276" y="5264"/>
                    <a:pt x="1" y="4988"/>
                    <a:pt x="1" y="4637"/>
                  </a:cubicBezTo>
                  <a:lnTo>
                    <a:pt x="1" y="602"/>
                  </a:lnTo>
                  <a:cubicBezTo>
                    <a:pt x="1" y="276"/>
                    <a:pt x="276" y="1"/>
                    <a:pt x="602" y="1"/>
                  </a:cubicBezTo>
                  <a:lnTo>
                    <a:pt x="652" y="1"/>
                  </a:lnTo>
                  <a:cubicBezTo>
                    <a:pt x="1003" y="1"/>
                    <a:pt x="1279" y="276"/>
                    <a:pt x="1279" y="602"/>
                  </a:cubicBezTo>
                  <a:lnTo>
                    <a:pt x="1279" y="4637"/>
                  </a:lnTo>
                  <a:cubicBezTo>
                    <a:pt x="1279" y="4988"/>
                    <a:pt x="1003" y="5264"/>
                    <a:pt x="652" y="5264"/>
                  </a:cubicBezTo>
                  <a:close/>
                </a:path>
              </a:pathLst>
            </a:custGeom>
            <a:noFill/>
            <a:ln w="940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7"/>
            <p:cNvSpPr/>
            <p:nvPr/>
          </p:nvSpPr>
          <p:spPr>
            <a:xfrm>
              <a:off x="2524338" y="1954350"/>
              <a:ext cx="29475" cy="8000"/>
            </a:xfrm>
            <a:custGeom>
              <a:avLst/>
              <a:gdLst/>
              <a:ahLst/>
              <a:cxnLst/>
              <a:rect l="l" t="t" r="r" b="b"/>
              <a:pathLst>
                <a:path w="1179" h="320" extrusionOk="0">
                  <a:moveTo>
                    <a:pt x="1179" y="1"/>
                  </a:moveTo>
                  <a:lnTo>
                    <a:pt x="1" y="26"/>
                  </a:lnTo>
                  <a:cubicBezTo>
                    <a:pt x="1" y="26"/>
                    <a:pt x="240" y="319"/>
                    <a:pt x="582" y="319"/>
                  </a:cubicBezTo>
                  <a:cubicBezTo>
                    <a:pt x="760" y="319"/>
                    <a:pt x="965" y="240"/>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7"/>
            <p:cNvSpPr/>
            <p:nvPr/>
          </p:nvSpPr>
          <p:spPr>
            <a:xfrm>
              <a:off x="2524338" y="1954350"/>
              <a:ext cx="29475" cy="17575"/>
            </a:xfrm>
            <a:custGeom>
              <a:avLst/>
              <a:gdLst/>
              <a:ahLst/>
              <a:cxnLst/>
              <a:rect l="l" t="t" r="r" b="b"/>
              <a:pathLst>
                <a:path w="1179" h="703" fill="none" extrusionOk="0">
                  <a:moveTo>
                    <a:pt x="1" y="26"/>
                  </a:moveTo>
                  <a:cubicBezTo>
                    <a:pt x="1" y="26"/>
                    <a:pt x="552" y="702"/>
                    <a:pt x="1179" y="1"/>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7"/>
            <p:cNvSpPr/>
            <p:nvPr/>
          </p:nvSpPr>
          <p:spPr>
            <a:xfrm>
              <a:off x="2524338" y="1914875"/>
              <a:ext cx="29475" cy="8450"/>
            </a:xfrm>
            <a:custGeom>
              <a:avLst/>
              <a:gdLst/>
              <a:ahLst/>
              <a:cxnLst/>
              <a:rect l="l" t="t" r="r" b="b"/>
              <a:pathLst>
                <a:path w="1179" h="338" extrusionOk="0">
                  <a:moveTo>
                    <a:pt x="1179" y="1"/>
                  </a:moveTo>
                  <a:lnTo>
                    <a:pt x="1" y="51"/>
                  </a:lnTo>
                  <a:cubicBezTo>
                    <a:pt x="1" y="51"/>
                    <a:pt x="234" y="337"/>
                    <a:pt x="570" y="337"/>
                  </a:cubicBezTo>
                  <a:cubicBezTo>
                    <a:pt x="750" y="337"/>
                    <a:pt x="960" y="255"/>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7"/>
            <p:cNvSpPr/>
            <p:nvPr/>
          </p:nvSpPr>
          <p:spPr>
            <a:xfrm>
              <a:off x="2524338" y="1914875"/>
              <a:ext cx="29475" cy="18200"/>
            </a:xfrm>
            <a:custGeom>
              <a:avLst/>
              <a:gdLst/>
              <a:ahLst/>
              <a:cxnLst/>
              <a:rect l="l" t="t" r="r" b="b"/>
              <a:pathLst>
                <a:path w="1179" h="728" fill="none" extrusionOk="0">
                  <a:moveTo>
                    <a:pt x="1" y="51"/>
                  </a:moveTo>
                  <a:cubicBezTo>
                    <a:pt x="1" y="51"/>
                    <a:pt x="552" y="728"/>
                    <a:pt x="1179" y="1"/>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7"/>
            <p:cNvSpPr/>
            <p:nvPr/>
          </p:nvSpPr>
          <p:spPr>
            <a:xfrm>
              <a:off x="2556288" y="1956850"/>
              <a:ext cx="30100" cy="8450"/>
            </a:xfrm>
            <a:custGeom>
              <a:avLst/>
              <a:gdLst/>
              <a:ahLst/>
              <a:cxnLst/>
              <a:rect l="l" t="t" r="r" b="b"/>
              <a:pathLst>
                <a:path w="1204" h="338" extrusionOk="0">
                  <a:moveTo>
                    <a:pt x="1204" y="1"/>
                  </a:moveTo>
                  <a:lnTo>
                    <a:pt x="1" y="51"/>
                  </a:lnTo>
                  <a:cubicBezTo>
                    <a:pt x="1" y="51"/>
                    <a:pt x="234" y="337"/>
                    <a:pt x="577" y="337"/>
                  </a:cubicBezTo>
                  <a:cubicBezTo>
                    <a:pt x="761" y="337"/>
                    <a:pt x="976" y="255"/>
                    <a:pt x="12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7"/>
            <p:cNvSpPr/>
            <p:nvPr/>
          </p:nvSpPr>
          <p:spPr>
            <a:xfrm>
              <a:off x="2556288" y="1956850"/>
              <a:ext cx="30100" cy="18200"/>
            </a:xfrm>
            <a:custGeom>
              <a:avLst/>
              <a:gdLst/>
              <a:ahLst/>
              <a:cxnLst/>
              <a:rect l="l" t="t" r="r" b="b"/>
              <a:pathLst>
                <a:path w="1204" h="728" fill="none" extrusionOk="0">
                  <a:moveTo>
                    <a:pt x="1" y="51"/>
                  </a:moveTo>
                  <a:cubicBezTo>
                    <a:pt x="1" y="51"/>
                    <a:pt x="552" y="728"/>
                    <a:pt x="1204" y="1"/>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7"/>
            <p:cNvSpPr/>
            <p:nvPr/>
          </p:nvSpPr>
          <p:spPr>
            <a:xfrm>
              <a:off x="2555663" y="1897950"/>
              <a:ext cx="29475" cy="8450"/>
            </a:xfrm>
            <a:custGeom>
              <a:avLst/>
              <a:gdLst/>
              <a:ahLst/>
              <a:cxnLst/>
              <a:rect l="l" t="t" r="r" b="b"/>
              <a:pathLst>
                <a:path w="1179" h="338" extrusionOk="0">
                  <a:moveTo>
                    <a:pt x="1179" y="1"/>
                  </a:moveTo>
                  <a:lnTo>
                    <a:pt x="1" y="51"/>
                  </a:lnTo>
                  <a:cubicBezTo>
                    <a:pt x="1" y="51"/>
                    <a:pt x="234" y="338"/>
                    <a:pt x="570" y="338"/>
                  </a:cubicBezTo>
                  <a:cubicBezTo>
                    <a:pt x="750" y="338"/>
                    <a:pt x="960" y="255"/>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7"/>
            <p:cNvSpPr/>
            <p:nvPr/>
          </p:nvSpPr>
          <p:spPr>
            <a:xfrm>
              <a:off x="2555663" y="1897950"/>
              <a:ext cx="29475" cy="18200"/>
            </a:xfrm>
            <a:custGeom>
              <a:avLst/>
              <a:gdLst/>
              <a:ahLst/>
              <a:cxnLst/>
              <a:rect l="l" t="t" r="r" b="b"/>
              <a:pathLst>
                <a:path w="1179" h="728" fill="none" extrusionOk="0">
                  <a:moveTo>
                    <a:pt x="1" y="51"/>
                  </a:moveTo>
                  <a:cubicBezTo>
                    <a:pt x="1" y="51"/>
                    <a:pt x="552" y="728"/>
                    <a:pt x="1179" y="1"/>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7"/>
            <p:cNvSpPr/>
            <p:nvPr/>
          </p:nvSpPr>
          <p:spPr>
            <a:xfrm>
              <a:off x="2588263" y="1954350"/>
              <a:ext cx="29475" cy="8000"/>
            </a:xfrm>
            <a:custGeom>
              <a:avLst/>
              <a:gdLst/>
              <a:ahLst/>
              <a:cxnLst/>
              <a:rect l="l" t="t" r="r" b="b"/>
              <a:pathLst>
                <a:path w="1179" h="320" extrusionOk="0">
                  <a:moveTo>
                    <a:pt x="1178" y="1"/>
                  </a:moveTo>
                  <a:lnTo>
                    <a:pt x="0" y="26"/>
                  </a:lnTo>
                  <a:cubicBezTo>
                    <a:pt x="0" y="26"/>
                    <a:pt x="239" y="319"/>
                    <a:pt x="581" y="319"/>
                  </a:cubicBezTo>
                  <a:cubicBezTo>
                    <a:pt x="759" y="319"/>
                    <a:pt x="964" y="240"/>
                    <a:pt x="1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7"/>
            <p:cNvSpPr/>
            <p:nvPr/>
          </p:nvSpPr>
          <p:spPr>
            <a:xfrm>
              <a:off x="2588263" y="1954350"/>
              <a:ext cx="29475" cy="17575"/>
            </a:xfrm>
            <a:custGeom>
              <a:avLst/>
              <a:gdLst/>
              <a:ahLst/>
              <a:cxnLst/>
              <a:rect l="l" t="t" r="r" b="b"/>
              <a:pathLst>
                <a:path w="1179" h="703" fill="none" extrusionOk="0">
                  <a:moveTo>
                    <a:pt x="0" y="26"/>
                  </a:moveTo>
                  <a:cubicBezTo>
                    <a:pt x="0" y="26"/>
                    <a:pt x="551" y="702"/>
                    <a:pt x="1178" y="1"/>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7"/>
            <p:cNvSpPr/>
            <p:nvPr/>
          </p:nvSpPr>
          <p:spPr>
            <a:xfrm>
              <a:off x="2620838" y="1954350"/>
              <a:ext cx="28850" cy="8000"/>
            </a:xfrm>
            <a:custGeom>
              <a:avLst/>
              <a:gdLst/>
              <a:ahLst/>
              <a:cxnLst/>
              <a:rect l="l" t="t" r="r" b="b"/>
              <a:pathLst>
                <a:path w="1154" h="320" extrusionOk="0">
                  <a:moveTo>
                    <a:pt x="1153" y="1"/>
                  </a:moveTo>
                  <a:lnTo>
                    <a:pt x="0" y="26"/>
                  </a:lnTo>
                  <a:cubicBezTo>
                    <a:pt x="0" y="26"/>
                    <a:pt x="229" y="319"/>
                    <a:pt x="563" y="319"/>
                  </a:cubicBezTo>
                  <a:cubicBezTo>
                    <a:pt x="737" y="319"/>
                    <a:pt x="939" y="240"/>
                    <a:pt x="11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7"/>
            <p:cNvSpPr/>
            <p:nvPr/>
          </p:nvSpPr>
          <p:spPr>
            <a:xfrm>
              <a:off x="2620838" y="1954350"/>
              <a:ext cx="28850" cy="17575"/>
            </a:xfrm>
            <a:custGeom>
              <a:avLst/>
              <a:gdLst/>
              <a:ahLst/>
              <a:cxnLst/>
              <a:rect l="l" t="t" r="r" b="b"/>
              <a:pathLst>
                <a:path w="1154" h="703" fill="none" extrusionOk="0">
                  <a:moveTo>
                    <a:pt x="0" y="26"/>
                  </a:moveTo>
                  <a:cubicBezTo>
                    <a:pt x="0" y="26"/>
                    <a:pt x="527" y="702"/>
                    <a:pt x="1153" y="1"/>
                  </a:cubicBezTo>
                </a:path>
              </a:pathLst>
            </a:custGeom>
            <a:noFill/>
            <a:ln w="87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7"/>
            <p:cNvSpPr/>
            <p:nvPr/>
          </p:nvSpPr>
          <p:spPr>
            <a:xfrm>
              <a:off x="2586988" y="1871025"/>
              <a:ext cx="30100" cy="7975"/>
            </a:xfrm>
            <a:custGeom>
              <a:avLst/>
              <a:gdLst/>
              <a:ahLst/>
              <a:cxnLst/>
              <a:rect l="l" t="t" r="r" b="b"/>
              <a:pathLst>
                <a:path w="1204" h="319" extrusionOk="0">
                  <a:moveTo>
                    <a:pt x="1204" y="0"/>
                  </a:moveTo>
                  <a:lnTo>
                    <a:pt x="1" y="25"/>
                  </a:lnTo>
                  <a:cubicBezTo>
                    <a:pt x="1" y="25"/>
                    <a:pt x="240" y="319"/>
                    <a:pt x="589" y="319"/>
                  </a:cubicBezTo>
                  <a:cubicBezTo>
                    <a:pt x="771" y="319"/>
                    <a:pt x="981" y="240"/>
                    <a:pt x="1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7"/>
            <p:cNvSpPr/>
            <p:nvPr/>
          </p:nvSpPr>
          <p:spPr>
            <a:xfrm>
              <a:off x="2586988" y="1871025"/>
              <a:ext cx="30100" cy="17575"/>
            </a:xfrm>
            <a:custGeom>
              <a:avLst/>
              <a:gdLst/>
              <a:ahLst/>
              <a:cxnLst/>
              <a:rect l="l" t="t" r="r" b="b"/>
              <a:pathLst>
                <a:path w="1204" h="703" fill="none" extrusionOk="0">
                  <a:moveTo>
                    <a:pt x="1" y="25"/>
                  </a:moveTo>
                  <a:cubicBezTo>
                    <a:pt x="1" y="25"/>
                    <a:pt x="552" y="702"/>
                    <a:pt x="1204" y="0"/>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7"/>
            <p:cNvSpPr/>
            <p:nvPr/>
          </p:nvSpPr>
          <p:spPr>
            <a:xfrm>
              <a:off x="2477988" y="1978800"/>
              <a:ext cx="21950" cy="23825"/>
            </a:xfrm>
            <a:custGeom>
              <a:avLst/>
              <a:gdLst/>
              <a:ahLst/>
              <a:cxnLst/>
              <a:rect l="l" t="t" r="r" b="b"/>
              <a:pathLst>
                <a:path w="878" h="953" fill="none" extrusionOk="0">
                  <a:moveTo>
                    <a:pt x="0" y="952"/>
                  </a:moveTo>
                  <a:cubicBezTo>
                    <a:pt x="0" y="952"/>
                    <a:pt x="877" y="927"/>
                    <a:pt x="677" y="0"/>
                  </a:cubicBezTo>
                </a:path>
              </a:pathLst>
            </a:custGeom>
            <a:noFill/>
            <a:ln w="9400"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2283;p37"/>
            <p:cNvGrpSpPr/>
            <p:nvPr/>
          </p:nvGrpSpPr>
          <p:grpSpPr>
            <a:xfrm>
              <a:off x="6469700" y="1836966"/>
              <a:ext cx="246122" cy="602976"/>
              <a:chOff x="6469700" y="1836966"/>
              <a:chExt cx="246122" cy="602976"/>
            </a:xfrm>
          </p:grpSpPr>
          <p:sp>
            <p:nvSpPr>
              <p:cNvPr id="2284" name="Google Shape;2284;p37"/>
              <p:cNvSpPr/>
              <p:nvPr/>
            </p:nvSpPr>
            <p:spPr>
              <a:xfrm>
                <a:off x="6609626" y="1861399"/>
                <a:ext cx="34812" cy="116502"/>
              </a:xfrm>
              <a:custGeom>
                <a:avLst/>
                <a:gdLst/>
                <a:ahLst/>
                <a:cxnLst/>
                <a:rect l="l" t="t" r="r" b="b"/>
                <a:pathLst>
                  <a:path w="929" h="3109" extrusionOk="0">
                    <a:moveTo>
                      <a:pt x="452" y="0"/>
                    </a:moveTo>
                    <a:cubicBezTo>
                      <a:pt x="201" y="0"/>
                      <a:pt x="1" y="226"/>
                      <a:pt x="1" y="476"/>
                    </a:cubicBezTo>
                    <a:lnTo>
                      <a:pt x="1" y="2657"/>
                    </a:lnTo>
                    <a:cubicBezTo>
                      <a:pt x="1" y="2908"/>
                      <a:pt x="201" y="3108"/>
                      <a:pt x="452" y="3108"/>
                    </a:cubicBezTo>
                    <a:cubicBezTo>
                      <a:pt x="703" y="3108"/>
                      <a:pt x="928" y="2908"/>
                      <a:pt x="928" y="2657"/>
                    </a:cubicBezTo>
                    <a:lnTo>
                      <a:pt x="928" y="476"/>
                    </a:lnTo>
                    <a:cubicBezTo>
                      <a:pt x="928" y="226"/>
                      <a:pt x="703" y="0"/>
                      <a:pt x="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7"/>
              <p:cNvSpPr/>
              <p:nvPr/>
            </p:nvSpPr>
            <p:spPr>
              <a:xfrm>
                <a:off x="6609626" y="1861399"/>
                <a:ext cx="34812" cy="116502"/>
              </a:xfrm>
              <a:custGeom>
                <a:avLst/>
                <a:gdLst/>
                <a:ahLst/>
                <a:cxnLst/>
                <a:rect l="l" t="t" r="r" b="b"/>
                <a:pathLst>
                  <a:path w="929" h="3109" fill="none" extrusionOk="0">
                    <a:moveTo>
                      <a:pt x="452" y="3108"/>
                    </a:moveTo>
                    <a:lnTo>
                      <a:pt x="452" y="3108"/>
                    </a:lnTo>
                    <a:cubicBezTo>
                      <a:pt x="201" y="3108"/>
                      <a:pt x="1" y="2908"/>
                      <a:pt x="1" y="2657"/>
                    </a:cubicBezTo>
                    <a:lnTo>
                      <a:pt x="1" y="476"/>
                    </a:lnTo>
                    <a:cubicBezTo>
                      <a:pt x="1" y="226"/>
                      <a:pt x="201" y="0"/>
                      <a:pt x="452" y="0"/>
                    </a:cubicBezTo>
                    <a:cubicBezTo>
                      <a:pt x="703" y="0"/>
                      <a:pt x="928" y="226"/>
                      <a:pt x="928" y="476"/>
                    </a:cubicBezTo>
                    <a:lnTo>
                      <a:pt x="928" y="2657"/>
                    </a:lnTo>
                    <a:cubicBezTo>
                      <a:pt x="928" y="2908"/>
                      <a:pt x="703" y="3108"/>
                      <a:pt x="452" y="3108"/>
                    </a:cubicBezTo>
                    <a:close/>
                  </a:path>
                </a:pathLst>
              </a:custGeom>
              <a:noFill/>
              <a:ln w="9525"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7"/>
              <p:cNvSpPr/>
              <p:nvPr/>
            </p:nvSpPr>
            <p:spPr>
              <a:xfrm>
                <a:off x="6574888" y="1861399"/>
                <a:ext cx="34774" cy="116502"/>
              </a:xfrm>
              <a:custGeom>
                <a:avLst/>
                <a:gdLst/>
                <a:ahLst/>
                <a:cxnLst/>
                <a:rect l="l" t="t" r="r" b="b"/>
                <a:pathLst>
                  <a:path w="928" h="3109" extrusionOk="0">
                    <a:moveTo>
                      <a:pt x="452" y="0"/>
                    </a:moveTo>
                    <a:cubicBezTo>
                      <a:pt x="201" y="0"/>
                      <a:pt x="1" y="226"/>
                      <a:pt x="1" y="476"/>
                    </a:cubicBezTo>
                    <a:lnTo>
                      <a:pt x="1" y="2632"/>
                    </a:lnTo>
                    <a:cubicBezTo>
                      <a:pt x="1" y="2883"/>
                      <a:pt x="201" y="3108"/>
                      <a:pt x="452" y="3108"/>
                    </a:cubicBezTo>
                    <a:cubicBezTo>
                      <a:pt x="702" y="3108"/>
                      <a:pt x="928" y="2883"/>
                      <a:pt x="928" y="2632"/>
                    </a:cubicBezTo>
                    <a:lnTo>
                      <a:pt x="928" y="476"/>
                    </a:lnTo>
                    <a:cubicBezTo>
                      <a:pt x="928" y="226"/>
                      <a:pt x="702" y="0"/>
                      <a:pt x="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7"/>
              <p:cNvSpPr/>
              <p:nvPr/>
            </p:nvSpPr>
            <p:spPr>
              <a:xfrm>
                <a:off x="6574888" y="1861399"/>
                <a:ext cx="34774" cy="116502"/>
              </a:xfrm>
              <a:custGeom>
                <a:avLst/>
                <a:gdLst/>
                <a:ahLst/>
                <a:cxnLst/>
                <a:rect l="l" t="t" r="r" b="b"/>
                <a:pathLst>
                  <a:path w="928" h="3109" fill="none" extrusionOk="0">
                    <a:moveTo>
                      <a:pt x="452" y="3108"/>
                    </a:moveTo>
                    <a:lnTo>
                      <a:pt x="452" y="3108"/>
                    </a:lnTo>
                    <a:cubicBezTo>
                      <a:pt x="201" y="3108"/>
                      <a:pt x="1" y="2883"/>
                      <a:pt x="1" y="2632"/>
                    </a:cubicBezTo>
                    <a:lnTo>
                      <a:pt x="1" y="476"/>
                    </a:lnTo>
                    <a:cubicBezTo>
                      <a:pt x="1" y="226"/>
                      <a:pt x="201" y="0"/>
                      <a:pt x="452" y="0"/>
                    </a:cubicBezTo>
                    <a:cubicBezTo>
                      <a:pt x="702" y="0"/>
                      <a:pt x="928" y="226"/>
                      <a:pt x="928" y="476"/>
                    </a:cubicBezTo>
                    <a:lnTo>
                      <a:pt x="928" y="2632"/>
                    </a:lnTo>
                    <a:cubicBezTo>
                      <a:pt x="928" y="2883"/>
                      <a:pt x="702" y="3108"/>
                      <a:pt x="452" y="3108"/>
                    </a:cubicBezTo>
                    <a:close/>
                  </a:path>
                </a:pathLst>
              </a:custGeom>
              <a:noFill/>
              <a:ln w="9525"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7"/>
              <p:cNvSpPr/>
              <p:nvPr/>
            </p:nvSpPr>
            <p:spPr>
              <a:xfrm>
                <a:off x="6540150" y="1861399"/>
                <a:ext cx="34774" cy="116502"/>
              </a:xfrm>
              <a:custGeom>
                <a:avLst/>
                <a:gdLst/>
                <a:ahLst/>
                <a:cxnLst/>
                <a:rect l="l" t="t" r="r" b="b"/>
                <a:pathLst>
                  <a:path w="928" h="3109" extrusionOk="0">
                    <a:moveTo>
                      <a:pt x="451" y="0"/>
                    </a:moveTo>
                    <a:cubicBezTo>
                      <a:pt x="201" y="0"/>
                      <a:pt x="0" y="226"/>
                      <a:pt x="0" y="476"/>
                    </a:cubicBezTo>
                    <a:lnTo>
                      <a:pt x="0" y="2632"/>
                    </a:lnTo>
                    <a:cubicBezTo>
                      <a:pt x="0" y="2883"/>
                      <a:pt x="201" y="3108"/>
                      <a:pt x="451" y="3108"/>
                    </a:cubicBezTo>
                    <a:cubicBezTo>
                      <a:pt x="702" y="3108"/>
                      <a:pt x="928" y="2883"/>
                      <a:pt x="928" y="2632"/>
                    </a:cubicBezTo>
                    <a:lnTo>
                      <a:pt x="928" y="476"/>
                    </a:lnTo>
                    <a:cubicBezTo>
                      <a:pt x="928" y="226"/>
                      <a:pt x="702" y="0"/>
                      <a:pt x="4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37"/>
              <p:cNvSpPr/>
              <p:nvPr/>
            </p:nvSpPr>
            <p:spPr>
              <a:xfrm>
                <a:off x="6540150" y="1861399"/>
                <a:ext cx="34774" cy="116502"/>
              </a:xfrm>
              <a:custGeom>
                <a:avLst/>
                <a:gdLst/>
                <a:ahLst/>
                <a:cxnLst/>
                <a:rect l="l" t="t" r="r" b="b"/>
                <a:pathLst>
                  <a:path w="928" h="3109" fill="none" extrusionOk="0">
                    <a:moveTo>
                      <a:pt x="451" y="3108"/>
                    </a:moveTo>
                    <a:lnTo>
                      <a:pt x="451" y="3108"/>
                    </a:lnTo>
                    <a:cubicBezTo>
                      <a:pt x="201" y="3108"/>
                      <a:pt x="0" y="2883"/>
                      <a:pt x="0" y="2632"/>
                    </a:cubicBezTo>
                    <a:lnTo>
                      <a:pt x="0" y="476"/>
                    </a:lnTo>
                    <a:cubicBezTo>
                      <a:pt x="0" y="226"/>
                      <a:pt x="201" y="0"/>
                      <a:pt x="451" y="0"/>
                    </a:cubicBezTo>
                    <a:cubicBezTo>
                      <a:pt x="702" y="0"/>
                      <a:pt x="928" y="226"/>
                      <a:pt x="928" y="476"/>
                    </a:cubicBezTo>
                    <a:lnTo>
                      <a:pt x="928" y="2632"/>
                    </a:lnTo>
                    <a:cubicBezTo>
                      <a:pt x="928" y="2883"/>
                      <a:pt x="702" y="3108"/>
                      <a:pt x="451" y="3108"/>
                    </a:cubicBezTo>
                    <a:close/>
                  </a:path>
                </a:pathLst>
              </a:custGeom>
              <a:noFill/>
              <a:ln w="3750"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37"/>
              <p:cNvSpPr/>
              <p:nvPr/>
            </p:nvSpPr>
            <p:spPr>
              <a:xfrm>
                <a:off x="6505375" y="1861399"/>
                <a:ext cx="34812" cy="116502"/>
              </a:xfrm>
              <a:custGeom>
                <a:avLst/>
                <a:gdLst/>
                <a:ahLst/>
                <a:cxnLst/>
                <a:rect l="l" t="t" r="r" b="b"/>
                <a:pathLst>
                  <a:path w="929" h="3109" extrusionOk="0">
                    <a:moveTo>
                      <a:pt x="452" y="0"/>
                    </a:moveTo>
                    <a:cubicBezTo>
                      <a:pt x="201" y="0"/>
                      <a:pt x="1" y="226"/>
                      <a:pt x="1" y="476"/>
                    </a:cubicBezTo>
                    <a:lnTo>
                      <a:pt x="1" y="2657"/>
                    </a:lnTo>
                    <a:cubicBezTo>
                      <a:pt x="1" y="2908"/>
                      <a:pt x="201" y="3108"/>
                      <a:pt x="452" y="3108"/>
                    </a:cubicBezTo>
                    <a:cubicBezTo>
                      <a:pt x="703" y="3108"/>
                      <a:pt x="928" y="2908"/>
                      <a:pt x="928" y="2657"/>
                    </a:cubicBezTo>
                    <a:lnTo>
                      <a:pt x="928" y="476"/>
                    </a:lnTo>
                    <a:cubicBezTo>
                      <a:pt x="928" y="226"/>
                      <a:pt x="703" y="0"/>
                      <a:pt x="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7"/>
              <p:cNvSpPr/>
              <p:nvPr/>
            </p:nvSpPr>
            <p:spPr>
              <a:xfrm>
                <a:off x="6505375" y="1861399"/>
                <a:ext cx="34812" cy="116502"/>
              </a:xfrm>
              <a:custGeom>
                <a:avLst/>
                <a:gdLst/>
                <a:ahLst/>
                <a:cxnLst/>
                <a:rect l="l" t="t" r="r" b="b"/>
                <a:pathLst>
                  <a:path w="929" h="3109" fill="none" extrusionOk="0">
                    <a:moveTo>
                      <a:pt x="452" y="3108"/>
                    </a:moveTo>
                    <a:lnTo>
                      <a:pt x="452" y="3108"/>
                    </a:lnTo>
                    <a:cubicBezTo>
                      <a:pt x="201" y="3108"/>
                      <a:pt x="1" y="2908"/>
                      <a:pt x="1" y="2657"/>
                    </a:cubicBezTo>
                    <a:lnTo>
                      <a:pt x="1" y="476"/>
                    </a:lnTo>
                    <a:cubicBezTo>
                      <a:pt x="1" y="226"/>
                      <a:pt x="201" y="0"/>
                      <a:pt x="452" y="0"/>
                    </a:cubicBezTo>
                    <a:cubicBezTo>
                      <a:pt x="703" y="0"/>
                      <a:pt x="928" y="226"/>
                      <a:pt x="928" y="476"/>
                    </a:cubicBezTo>
                    <a:lnTo>
                      <a:pt x="928" y="2657"/>
                    </a:lnTo>
                    <a:cubicBezTo>
                      <a:pt x="928" y="2908"/>
                      <a:pt x="703" y="3108"/>
                      <a:pt x="452" y="3108"/>
                    </a:cubicBezTo>
                    <a:close/>
                  </a:path>
                </a:pathLst>
              </a:custGeom>
              <a:noFill/>
              <a:ln w="9525"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7"/>
              <p:cNvSpPr/>
              <p:nvPr/>
            </p:nvSpPr>
            <p:spPr>
              <a:xfrm>
                <a:off x="6538276" y="2064242"/>
                <a:ext cx="68575" cy="69549"/>
              </a:xfrm>
              <a:custGeom>
                <a:avLst/>
                <a:gdLst/>
                <a:ahLst/>
                <a:cxnLst/>
                <a:rect l="l" t="t" r="r" b="b"/>
                <a:pathLst>
                  <a:path w="1830" h="1856" extrusionOk="0">
                    <a:moveTo>
                      <a:pt x="927" y="1"/>
                    </a:moveTo>
                    <a:cubicBezTo>
                      <a:pt x="401" y="1"/>
                      <a:pt x="0" y="427"/>
                      <a:pt x="0" y="928"/>
                    </a:cubicBezTo>
                    <a:cubicBezTo>
                      <a:pt x="0" y="1429"/>
                      <a:pt x="401" y="1856"/>
                      <a:pt x="927" y="1856"/>
                    </a:cubicBezTo>
                    <a:cubicBezTo>
                      <a:pt x="1429" y="1856"/>
                      <a:pt x="1830" y="1429"/>
                      <a:pt x="1830" y="928"/>
                    </a:cubicBezTo>
                    <a:cubicBezTo>
                      <a:pt x="1830" y="427"/>
                      <a:pt x="1429" y="1"/>
                      <a:pt x="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7"/>
              <p:cNvSpPr/>
              <p:nvPr/>
            </p:nvSpPr>
            <p:spPr>
              <a:xfrm>
                <a:off x="6538276" y="2064242"/>
                <a:ext cx="68575" cy="69549"/>
              </a:xfrm>
              <a:custGeom>
                <a:avLst/>
                <a:gdLst/>
                <a:ahLst/>
                <a:cxnLst/>
                <a:rect l="l" t="t" r="r" b="b"/>
                <a:pathLst>
                  <a:path w="1830" h="1856" fill="none" extrusionOk="0">
                    <a:moveTo>
                      <a:pt x="1830" y="928"/>
                    </a:moveTo>
                    <a:cubicBezTo>
                      <a:pt x="1830" y="1429"/>
                      <a:pt x="1429" y="1856"/>
                      <a:pt x="927" y="1856"/>
                    </a:cubicBezTo>
                    <a:cubicBezTo>
                      <a:pt x="401" y="1856"/>
                      <a:pt x="0" y="1429"/>
                      <a:pt x="0" y="928"/>
                    </a:cubicBezTo>
                    <a:cubicBezTo>
                      <a:pt x="0" y="427"/>
                      <a:pt x="401" y="1"/>
                      <a:pt x="927" y="1"/>
                    </a:cubicBezTo>
                    <a:cubicBezTo>
                      <a:pt x="1429" y="1"/>
                      <a:pt x="1830" y="427"/>
                      <a:pt x="1830" y="928"/>
                    </a:cubicBezTo>
                    <a:close/>
                  </a:path>
                </a:pathLst>
              </a:custGeom>
              <a:noFill/>
              <a:ln w="9525"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7"/>
              <p:cNvSpPr/>
              <p:nvPr/>
            </p:nvSpPr>
            <p:spPr>
              <a:xfrm>
                <a:off x="6469700" y="2109323"/>
                <a:ext cx="205724" cy="330620"/>
              </a:xfrm>
              <a:custGeom>
                <a:avLst/>
                <a:gdLst/>
                <a:ahLst/>
                <a:cxnLst/>
                <a:rect l="l" t="t" r="r" b="b"/>
                <a:pathLst>
                  <a:path w="5490" h="8823" extrusionOk="0">
                    <a:moveTo>
                      <a:pt x="1354" y="1"/>
                    </a:moveTo>
                    <a:lnTo>
                      <a:pt x="552" y="5189"/>
                    </a:lnTo>
                    <a:lnTo>
                      <a:pt x="276" y="6943"/>
                    </a:lnTo>
                    <a:lnTo>
                      <a:pt x="1" y="8823"/>
                    </a:lnTo>
                    <a:lnTo>
                      <a:pt x="5489" y="8823"/>
                    </a:lnTo>
                    <a:lnTo>
                      <a:pt x="5214" y="6943"/>
                    </a:lnTo>
                    <a:lnTo>
                      <a:pt x="4938" y="5189"/>
                    </a:lnTo>
                    <a:lnTo>
                      <a:pt x="41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7"/>
              <p:cNvSpPr/>
              <p:nvPr/>
            </p:nvSpPr>
            <p:spPr>
              <a:xfrm>
                <a:off x="6480043" y="2303734"/>
                <a:ext cx="185039" cy="65802"/>
              </a:xfrm>
              <a:custGeom>
                <a:avLst/>
                <a:gdLst/>
                <a:ahLst/>
                <a:cxnLst/>
                <a:rect l="l" t="t" r="r" b="b"/>
                <a:pathLst>
                  <a:path w="4938" h="1756" extrusionOk="0">
                    <a:moveTo>
                      <a:pt x="276" y="1"/>
                    </a:moveTo>
                    <a:lnTo>
                      <a:pt x="0" y="1755"/>
                    </a:lnTo>
                    <a:lnTo>
                      <a:pt x="4938" y="1755"/>
                    </a:lnTo>
                    <a:lnTo>
                      <a:pt x="46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7"/>
              <p:cNvSpPr/>
              <p:nvPr/>
            </p:nvSpPr>
            <p:spPr>
              <a:xfrm>
                <a:off x="6480043" y="2303734"/>
                <a:ext cx="185039" cy="65802"/>
              </a:xfrm>
              <a:custGeom>
                <a:avLst/>
                <a:gdLst/>
                <a:ahLst/>
                <a:cxnLst/>
                <a:rect l="l" t="t" r="r" b="b"/>
                <a:pathLst>
                  <a:path w="4938" h="1756" fill="none" extrusionOk="0">
                    <a:moveTo>
                      <a:pt x="4938" y="1755"/>
                    </a:moveTo>
                    <a:lnTo>
                      <a:pt x="0" y="1755"/>
                    </a:lnTo>
                    <a:lnTo>
                      <a:pt x="276" y="1"/>
                    </a:lnTo>
                    <a:lnTo>
                      <a:pt x="4662" y="1"/>
                    </a:lnTo>
                    <a:close/>
                  </a:path>
                </a:pathLst>
              </a:custGeom>
              <a:noFill/>
              <a:ln w="9525"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7"/>
              <p:cNvSpPr/>
              <p:nvPr/>
            </p:nvSpPr>
            <p:spPr>
              <a:xfrm>
                <a:off x="6507286" y="1968460"/>
                <a:ext cx="135276" cy="109907"/>
              </a:xfrm>
              <a:custGeom>
                <a:avLst/>
                <a:gdLst/>
                <a:ahLst/>
                <a:cxnLst/>
                <a:rect l="l" t="t" r="r" b="b"/>
                <a:pathLst>
                  <a:path w="3610" h="2933" extrusionOk="0">
                    <a:moveTo>
                      <a:pt x="0" y="0"/>
                    </a:moveTo>
                    <a:lnTo>
                      <a:pt x="526" y="2933"/>
                    </a:lnTo>
                    <a:lnTo>
                      <a:pt x="3083" y="2933"/>
                    </a:lnTo>
                    <a:lnTo>
                      <a:pt x="360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7"/>
              <p:cNvSpPr/>
              <p:nvPr/>
            </p:nvSpPr>
            <p:spPr>
              <a:xfrm>
                <a:off x="6507286" y="1968460"/>
                <a:ext cx="135276" cy="109907"/>
              </a:xfrm>
              <a:custGeom>
                <a:avLst/>
                <a:gdLst/>
                <a:ahLst/>
                <a:cxnLst/>
                <a:rect l="l" t="t" r="r" b="b"/>
                <a:pathLst>
                  <a:path w="3610" h="2933" fill="none" extrusionOk="0">
                    <a:moveTo>
                      <a:pt x="3083" y="2933"/>
                    </a:moveTo>
                    <a:lnTo>
                      <a:pt x="526" y="2933"/>
                    </a:lnTo>
                    <a:lnTo>
                      <a:pt x="0" y="0"/>
                    </a:lnTo>
                    <a:lnTo>
                      <a:pt x="3609" y="0"/>
                    </a:lnTo>
                    <a:close/>
                  </a:path>
                </a:pathLst>
              </a:custGeom>
              <a:noFill/>
              <a:ln w="9525"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7"/>
              <p:cNvSpPr/>
              <p:nvPr/>
            </p:nvSpPr>
            <p:spPr>
              <a:xfrm>
                <a:off x="6604941" y="1953059"/>
                <a:ext cx="110881" cy="75919"/>
              </a:xfrm>
              <a:custGeom>
                <a:avLst/>
                <a:gdLst/>
                <a:ahLst/>
                <a:cxnLst/>
                <a:rect l="l" t="t" r="r" b="b"/>
                <a:pathLst>
                  <a:path w="2959" h="2026" extrusionOk="0">
                    <a:moveTo>
                      <a:pt x="2411" y="0"/>
                    </a:moveTo>
                    <a:cubicBezTo>
                      <a:pt x="2333" y="0"/>
                      <a:pt x="2255" y="20"/>
                      <a:pt x="2181" y="61"/>
                    </a:cubicBezTo>
                    <a:lnTo>
                      <a:pt x="301" y="1163"/>
                    </a:lnTo>
                    <a:cubicBezTo>
                      <a:pt x="76" y="1289"/>
                      <a:pt x="1" y="1564"/>
                      <a:pt x="126" y="1790"/>
                    </a:cubicBezTo>
                    <a:cubicBezTo>
                      <a:pt x="210" y="1942"/>
                      <a:pt x="363" y="2026"/>
                      <a:pt x="523" y="2026"/>
                    </a:cubicBezTo>
                    <a:cubicBezTo>
                      <a:pt x="600" y="2026"/>
                      <a:pt x="679" y="2006"/>
                      <a:pt x="752" y="1965"/>
                    </a:cubicBezTo>
                    <a:lnTo>
                      <a:pt x="2657" y="863"/>
                    </a:lnTo>
                    <a:cubicBezTo>
                      <a:pt x="2883" y="737"/>
                      <a:pt x="2958" y="462"/>
                      <a:pt x="2808" y="236"/>
                    </a:cubicBezTo>
                    <a:cubicBezTo>
                      <a:pt x="2723" y="84"/>
                      <a:pt x="2570" y="0"/>
                      <a:pt x="24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7"/>
              <p:cNvSpPr/>
              <p:nvPr/>
            </p:nvSpPr>
            <p:spPr>
              <a:xfrm>
                <a:off x="6604941" y="1950623"/>
                <a:ext cx="110881" cy="80791"/>
              </a:xfrm>
              <a:custGeom>
                <a:avLst/>
                <a:gdLst/>
                <a:ahLst/>
                <a:cxnLst/>
                <a:rect l="l" t="t" r="r" b="b"/>
                <a:pathLst>
                  <a:path w="2959" h="2156" fill="none" extrusionOk="0">
                    <a:moveTo>
                      <a:pt x="126" y="1855"/>
                    </a:moveTo>
                    <a:lnTo>
                      <a:pt x="126" y="1855"/>
                    </a:lnTo>
                    <a:cubicBezTo>
                      <a:pt x="1" y="1629"/>
                      <a:pt x="76" y="1354"/>
                      <a:pt x="301" y="1228"/>
                    </a:cubicBezTo>
                    <a:lnTo>
                      <a:pt x="2181" y="126"/>
                    </a:lnTo>
                    <a:cubicBezTo>
                      <a:pt x="2407" y="0"/>
                      <a:pt x="2682" y="75"/>
                      <a:pt x="2808" y="301"/>
                    </a:cubicBezTo>
                    <a:cubicBezTo>
                      <a:pt x="2958" y="527"/>
                      <a:pt x="2883" y="802"/>
                      <a:pt x="2657" y="928"/>
                    </a:cubicBezTo>
                    <a:lnTo>
                      <a:pt x="752" y="2030"/>
                    </a:lnTo>
                    <a:cubicBezTo>
                      <a:pt x="527" y="2156"/>
                      <a:pt x="251" y="2080"/>
                      <a:pt x="126" y="1855"/>
                    </a:cubicBezTo>
                    <a:close/>
                  </a:path>
                </a:pathLst>
              </a:custGeom>
              <a:noFill/>
              <a:ln w="9525"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7"/>
              <p:cNvSpPr/>
              <p:nvPr/>
            </p:nvSpPr>
            <p:spPr>
              <a:xfrm>
                <a:off x="6609626" y="1836966"/>
                <a:ext cx="43243" cy="99602"/>
              </a:xfrm>
              <a:custGeom>
                <a:avLst/>
                <a:gdLst/>
                <a:ahLst/>
                <a:cxnLst/>
                <a:rect l="l" t="t" r="r" b="b"/>
                <a:pathLst>
                  <a:path w="1154" h="2658" extrusionOk="0">
                    <a:moveTo>
                      <a:pt x="427" y="1"/>
                    </a:moveTo>
                    <a:cubicBezTo>
                      <a:pt x="201" y="1"/>
                      <a:pt x="1" y="201"/>
                      <a:pt x="1" y="402"/>
                    </a:cubicBezTo>
                    <a:lnTo>
                      <a:pt x="76" y="2181"/>
                    </a:lnTo>
                    <a:cubicBezTo>
                      <a:pt x="76" y="2457"/>
                      <a:pt x="327" y="2657"/>
                      <a:pt x="577" y="2657"/>
                    </a:cubicBezTo>
                    <a:lnTo>
                      <a:pt x="703" y="2657"/>
                    </a:lnTo>
                    <a:cubicBezTo>
                      <a:pt x="953" y="2657"/>
                      <a:pt x="1154" y="2457"/>
                      <a:pt x="1154" y="2181"/>
                    </a:cubicBezTo>
                    <a:lnTo>
                      <a:pt x="1003" y="402"/>
                    </a:lnTo>
                    <a:cubicBezTo>
                      <a:pt x="978" y="201"/>
                      <a:pt x="778" y="1"/>
                      <a:pt x="5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7"/>
              <p:cNvSpPr/>
              <p:nvPr/>
            </p:nvSpPr>
            <p:spPr>
              <a:xfrm>
                <a:off x="6609626" y="1836966"/>
                <a:ext cx="43243" cy="99602"/>
              </a:xfrm>
              <a:custGeom>
                <a:avLst/>
                <a:gdLst/>
                <a:ahLst/>
                <a:cxnLst/>
                <a:rect l="l" t="t" r="r" b="b"/>
                <a:pathLst>
                  <a:path w="1154" h="2658" fill="none" extrusionOk="0">
                    <a:moveTo>
                      <a:pt x="703" y="2657"/>
                    </a:moveTo>
                    <a:lnTo>
                      <a:pt x="577" y="2657"/>
                    </a:lnTo>
                    <a:cubicBezTo>
                      <a:pt x="327" y="2657"/>
                      <a:pt x="76" y="2457"/>
                      <a:pt x="76" y="2181"/>
                    </a:cubicBezTo>
                    <a:lnTo>
                      <a:pt x="1" y="402"/>
                    </a:lnTo>
                    <a:cubicBezTo>
                      <a:pt x="1" y="201"/>
                      <a:pt x="201" y="1"/>
                      <a:pt x="427" y="1"/>
                    </a:cubicBezTo>
                    <a:lnTo>
                      <a:pt x="527" y="1"/>
                    </a:lnTo>
                    <a:cubicBezTo>
                      <a:pt x="778" y="1"/>
                      <a:pt x="978" y="201"/>
                      <a:pt x="1003" y="402"/>
                    </a:cubicBezTo>
                    <a:lnTo>
                      <a:pt x="1154" y="2181"/>
                    </a:lnTo>
                    <a:cubicBezTo>
                      <a:pt x="1154" y="2457"/>
                      <a:pt x="953" y="2657"/>
                      <a:pt x="703" y="2657"/>
                    </a:cubicBezTo>
                    <a:close/>
                  </a:path>
                </a:pathLst>
              </a:custGeom>
              <a:noFill/>
              <a:ln w="9525"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7"/>
              <p:cNvSpPr/>
              <p:nvPr/>
            </p:nvSpPr>
            <p:spPr>
              <a:xfrm>
                <a:off x="6573014" y="1836966"/>
                <a:ext cx="39496" cy="99602"/>
              </a:xfrm>
              <a:custGeom>
                <a:avLst/>
                <a:gdLst/>
                <a:ahLst/>
                <a:cxnLst/>
                <a:rect l="l" t="t" r="r" b="b"/>
                <a:pathLst>
                  <a:path w="1054" h="2658" extrusionOk="0">
                    <a:moveTo>
                      <a:pt x="427" y="1"/>
                    </a:moveTo>
                    <a:cubicBezTo>
                      <a:pt x="201" y="1"/>
                      <a:pt x="0" y="201"/>
                      <a:pt x="0" y="402"/>
                    </a:cubicBezTo>
                    <a:lnTo>
                      <a:pt x="0" y="2181"/>
                    </a:lnTo>
                    <a:cubicBezTo>
                      <a:pt x="0" y="2432"/>
                      <a:pt x="201" y="2657"/>
                      <a:pt x="477" y="2657"/>
                    </a:cubicBezTo>
                    <a:lnTo>
                      <a:pt x="577" y="2657"/>
                    </a:lnTo>
                    <a:cubicBezTo>
                      <a:pt x="853" y="2657"/>
                      <a:pt x="1053" y="2432"/>
                      <a:pt x="1053" y="2181"/>
                    </a:cubicBezTo>
                    <a:lnTo>
                      <a:pt x="978" y="402"/>
                    </a:lnTo>
                    <a:cubicBezTo>
                      <a:pt x="978" y="201"/>
                      <a:pt x="777" y="1"/>
                      <a:pt x="5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7"/>
              <p:cNvSpPr/>
              <p:nvPr/>
            </p:nvSpPr>
            <p:spPr>
              <a:xfrm>
                <a:off x="6573014" y="1836966"/>
                <a:ext cx="39496" cy="99602"/>
              </a:xfrm>
              <a:custGeom>
                <a:avLst/>
                <a:gdLst/>
                <a:ahLst/>
                <a:cxnLst/>
                <a:rect l="l" t="t" r="r" b="b"/>
                <a:pathLst>
                  <a:path w="1054" h="2658" fill="none" extrusionOk="0">
                    <a:moveTo>
                      <a:pt x="577" y="2657"/>
                    </a:moveTo>
                    <a:lnTo>
                      <a:pt x="477" y="2657"/>
                    </a:lnTo>
                    <a:cubicBezTo>
                      <a:pt x="201" y="2657"/>
                      <a:pt x="0" y="2432"/>
                      <a:pt x="0" y="2181"/>
                    </a:cubicBezTo>
                    <a:lnTo>
                      <a:pt x="0" y="402"/>
                    </a:lnTo>
                    <a:cubicBezTo>
                      <a:pt x="0" y="201"/>
                      <a:pt x="201" y="1"/>
                      <a:pt x="427" y="1"/>
                    </a:cubicBezTo>
                    <a:lnTo>
                      <a:pt x="527" y="1"/>
                    </a:lnTo>
                    <a:cubicBezTo>
                      <a:pt x="777" y="1"/>
                      <a:pt x="978" y="201"/>
                      <a:pt x="978" y="402"/>
                    </a:cubicBezTo>
                    <a:lnTo>
                      <a:pt x="1053" y="2181"/>
                    </a:lnTo>
                    <a:cubicBezTo>
                      <a:pt x="1053" y="2432"/>
                      <a:pt x="853" y="2657"/>
                      <a:pt x="577" y="2657"/>
                    </a:cubicBezTo>
                    <a:close/>
                  </a:path>
                </a:pathLst>
              </a:custGeom>
              <a:noFill/>
              <a:ln w="9525"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7"/>
              <p:cNvSpPr/>
              <p:nvPr/>
            </p:nvSpPr>
            <p:spPr>
              <a:xfrm>
                <a:off x="6532618" y="1836966"/>
                <a:ext cx="40433" cy="99602"/>
              </a:xfrm>
              <a:custGeom>
                <a:avLst/>
                <a:gdLst/>
                <a:ahLst/>
                <a:cxnLst/>
                <a:rect l="l" t="t" r="r" b="b"/>
                <a:pathLst>
                  <a:path w="1079" h="2658" extrusionOk="0">
                    <a:moveTo>
                      <a:pt x="527" y="1"/>
                    </a:moveTo>
                    <a:cubicBezTo>
                      <a:pt x="276" y="1"/>
                      <a:pt x="76" y="201"/>
                      <a:pt x="76" y="402"/>
                    </a:cubicBezTo>
                    <a:lnTo>
                      <a:pt x="1" y="2181"/>
                    </a:lnTo>
                    <a:cubicBezTo>
                      <a:pt x="1" y="2432"/>
                      <a:pt x="201" y="2657"/>
                      <a:pt x="477" y="2657"/>
                    </a:cubicBezTo>
                    <a:lnTo>
                      <a:pt x="577" y="2657"/>
                    </a:lnTo>
                    <a:cubicBezTo>
                      <a:pt x="853" y="2657"/>
                      <a:pt x="1078" y="2432"/>
                      <a:pt x="1078" y="2181"/>
                    </a:cubicBezTo>
                    <a:lnTo>
                      <a:pt x="1078" y="402"/>
                    </a:lnTo>
                    <a:cubicBezTo>
                      <a:pt x="1078" y="201"/>
                      <a:pt x="878" y="1"/>
                      <a:pt x="6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7"/>
              <p:cNvSpPr/>
              <p:nvPr/>
            </p:nvSpPr>
            <p:spPr>
              <a:xfrm>
                <a:off x="6532618" y="1836966"/>
                <a:ext cx="40433" cy="99602"/>
              </a:xfrm>
              <a:custGeom>
                <a:avLst/>
                <a:gdLst/>
                <a:ahLst/>
                <a:cxnLst/>
                <a:rect l="l" t="t" r="r" b="b"/>
                <a:pathLst>
                  <a:path w="1079" h="2658" fill="none" extrusionOk="0">
                    <a:moveTo>
                      <a:pt x="577" y="2657"/>
                    </a:moveTo>
                    <a:lnTo>
                      <a:pt x="477" y="2657"/>
                    </a:lnTo>
                    <a:cubicBezTo>
                      <a:pt x="201" y="2657"/>
                      <a:pt x="1" y="2432"/>
                      <a:pt x="1" y="2181"/>
                    </a:cubicBezTo>
                    <a:lnTo>
                      <a:pt x="76" y="402"/>
                    </a:lnTo>
                    <a:cubicBezTo>
                      <a:pt x="76" y="201"/>
                      <a:pt x="276" y="1"/>
                      <a:pt x="527" y="1"/>
                    </a:cubicBezTo>
                    <a:lnTo>
                      <a:pt x="627" y="1"/>
                    </a:lnTo>
                    <a:cubicBezTo>
                      <a:pt x="878" y="1"/>
                      <a:pt x="1078" y="201"/>
                      <a:pt x="1078" y="402"/>
                    </a:cubicBezTo>
                    <a:lnTo>
                      <a:pt x="1078" y="2181"/>
                    </a:lnTo>
                    <a:cubicBezTo>
                      <a:pt x="1078" y="2432"/>
                      <a:pt x="853" y="2657"/>
                      <a:pt x="577" y="2657"/>
                    </a:cubicBezTo>
                    <a:close/>
                  </a:path>
                </a:pathLst>
              </a:custGeom>
              <a:noFill/>
              <a:ln w="9525"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7"/>
              <p:cNvSpPr/>
              <p:nvPr/>
            </p:nvSpPr>
            <p:spPr>
              <a:xfrm>
                <a:off x="6492259" y="1837903"/>
                <a:ext cx="43206" cy="99602"/>
              </a:xfrm>
              <a:custGeom>
                <a:avLst/>
                <a:gdLst/>
                <a:ahLst/>
                <a:cxnLst/>
                <a:rect l="l" t="t" r="r" b="b"/>
                <a:pathLst>
                  <a:path w="1153" h="2658" extrusionOk="0">
                    <a:moveTo>
                      <a:pt x="627" y="1"/>
                    </a:moveTo>
                    <a:cubicBezTo>
                      <a:pt x="376" y="1"/>
                      <a:pt x="176" y="176"/>
                      <a:pt x="150" y="402"/>
                    </a:cubicBezTo>
                    <a:lnTo>
                      <a:pt x="25" y="2181"/>
                    </a:lnTo>
                    <a:cubicBezTo>
                      <a:pt x="0" y="2457"/>
                      <a:pt x="201" y="2657"/>
                      <a:pt x="476" y="2657"/>
                    </a:cubicBezTo>
                    <a:lnTo>
                      <a:pt x="577" y="2657"/>
                    </a:lnTo>
                    <a:cubicBezTo>
                      <a:pt x="852" y="2657"/>
                      <a:pt x="1078" y="2457"/>
                      <a:pt x="1078" y="2181"/>
                    </a:cubicBezTo>
                    <a:lnTo>
                      <a:pt x="1153" y="402"/>
                    </a:lnTo>
                    <a:cubicBezTo>
                      <a:pt x="1153" y="176"/>
                      <a:pt x="952" y="1"/>
                      <a:pt x="7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7"/>
              <p:cNvSpPr/>
              <p:nvPr/>
            </p:nvSpPr>
            <p:spPr>
              <a:xfrm>
                <a:off x="6492259" y="1837903"/>
                <a:ext cx="43206" cy="99602"/>
              </a:xfrm>
              <a:custGeom>
                <a:avLst/>
                <a:gdLst/>
                <a:ahLst/>
                <a:cxnLst/>
                <a:rect l="l" t="t" r="r" b="b"/>
                <a:pathLst>
                  <a:path w="1153" h="2658" fill="none" extrusionOk="0">
                    <a:moveTo>
                      <a:pt x="577" y="2657"/>
                    </a:moveTo>
                    <a:lnTo>
                      <a:pt x="476" y="2657"/>
                    </a:lnTo>
                    <a:cubicBezTo>
                      <a:pt x="201" y="2657"/>
                      <a:pt x="0" y="2457"/>
                      <a:pt x="25" y="2181"/>
                    </a:cubicBezTo>
                    <a:lnTo>
                      <a:pt x="150" y="402"/>
                    </a:lnTo>
                    <a:cubicBezTo>
                      <a:pt x="176" y="176"/>
                      <a:pt x="376" y="1"/>
                      <a:pt x="627" y="1"/>
                    </a:cubicBezTo>
                    <a:lnTo>
                      <a:pt x="727" y="1"/>
                    </a:lnTo>
                    <a:cubicBezTo>
                      <a:pt x="952" y="1"/>
                      <a:pt x="1153" y="176"/>
                      <a:pt x="1153" y="402"/>
                    </a:cubicBezTo>
                    <a:lnTo>
                      <a:pt x="1078" y="2181"/>
                    </a:lnTo>
                    <a:cubicBezTo>
                      <a:pt x="1078" y="2457"/>
                      <a:pt x="852" y="2657"/>
                      <a:pt x="577" y="2657"/>
                    </a:cubicBezTo>
                    <a:close/>
                  </a:path>
                </a:pathLst>
              </a:custGeom>
              <a:noFill/>
              <a:ln w="9525" cap="flat" cmpd="sng">
                <a:solidFill>
                  <a:srgbClr val="60606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7"/>
              <p:cNvSpPr/>
              <p:nvPr/>
            </p:nvSpPr>
            <p:spPr>
              <a:xfrm>
                <a:off x="6469700" y="2109323"/>
                <a:ext cx="205724" cy="330620"/>
              </a:xfrm>
              <a:custGeom>
                <a:avLst/>
                <a:gdLst/>
                <a:ahLst/>
                <a:cxnLst/>
                <a:rect l="l" t="t" r="r" b="b"/>
                <a:pathLst>
                  <a:path w="5490" h="8823" fill="none" extrusionOk="0">
                    <a:moveTo>
                      <a:pt x="5489" y="8823"/>
                    </a:moveTo>
                    <a:lnTo>
                      <a:pt x="1" y="8823"/>
                    </a:lnTo>
                    <a:lnTo>
                      <a:pt x="276" y="6943"/>
                    </a:lnTo>
                    <a:lnTo>
                      <a:pt x="552" y="5189"/>
                    </a:lnTo>
                    <a:lnTo>
                      <a:pt x="1354" y="1"/>
                    </a:lnTo>
                    <a:lnTo>
                      <a:pt x="4136" y="1"/>
                    </a:lnTo>
                    <a:lnTo>
                      <a:pt x="4938" y="5189"/>
                    </a:lnTo>
                    <a:lnTo>
                      <a:pt x="5214" y="6943"/>
                    </a:lnTo>
                    <a:close/>
                  </a:path>
                </a:pathLst>
              </a:custGeom>
              <a:noFill/>
              <a:ln w="952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9"/>
        <p:cNvGrpSpPr/>
        <p:nvPr/>
      </p:nvGrpSpPr>
      <p:grpSpPr>
        <a:xfrm>
          <a:off x="0" y="0"/>
          <a:ext cx="0" cy="0"/>
          <a:chOff x="0" y="0"/>
          <a:chExt cx="0" cy="0"/>
        </a:xfrm>
      </p:grpSpPr>
      <p:sp>
        <p:nvSpPr>
          <p:cNvPr id="2050" name="Google Shape;2050;p32"/>
          <p:cNvSpPr txBox="1">
            <a:spLocks noGrp="1"/>
          </p:cNvSpPr>
          <p:nvPr>
            <p:ph type="title"/>
          </p:nvPr>
        </p:nvSpPr>
        <p:spPr>
          <a:xfrm>
            <a:off x="367862" y="1639950"/>
            <a:ext cx="3602763" cy="508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smtClean="0"/>
              <a:t>2.What is a SoftAware</a:t>
            </a:r>
            <a:endParaRPr dirty="0"/>
          </a:p>
        </p:txBody>
      </p:sp>
      <p:sp>
        <p:nvSpPr>
          <p:cNvPr id="2051" name="Google Shape;2051;p32"/>
          <p:cNvSpPr txBox="1">
            <a:spLocks noGrp="1"/>
          </p:cNvSpPr>
          <p:nvPr>
            <p:ph type="subTitle" idx="1"/>
          </p:nvPr>
        </p:nvSpPr>
        <p:spPr>
          <a:xfrm>
            <a:off x="886325" y="2614800"/>
            <a:ext cx="3202200" cy="1417200"/>
          </a:xfrm>
          <a:prstGeom prst="rect">
            <a:avLst/>
          </a:prstGeom>
        </p:spPr>
        <p:txBody>
          <a:bodyPr spcFirstLastPara="1" wrap="square" lIns="0" tIns="0" rIns="0" bIns="0" anchor="ctr" anchorCtr="0">
            <a:noAutofit/>
          </a:bodyPr>
          <a:lstStyle/>
          <a:p>
            <a:pPr marL="0" lvl="0" indent="0"/>
            <a:r>
              <a:rPr lang="en-US" b="1" dirty="0" smtClean="0"/>
              <a:t>Software</a:t>
            </a:r>
            <a:r>
              <a:rPr lang="en-US" dirty="0" smtClean="0"/>
              <a:t> is a collection of instructions that tell a computer how to work. This is in contrast to hardware, from which the system is built and actually performs the work.</a:t>
            </a:r>
            <a:endParaRPr dirty="0"/>
          </a:p>
        </p:txBody>
      </p:sp>
      <p:grpSp>
        <p:nvGrpSpPr>
          <p:cNvPr id="2052" name="Google Shape;2052;p32"/>
          <p:cNvGrpSpPr/>
          <p:nvPr/>
        </p:nvGrpSpPr>
        <p:grpSpPr>
          <a:xfrm>
            <a:off x="5223124" y="1747380"/>
            <a:ext cx="4264443" cy="2945603"/>
            <a:chOff x="5011723" y="1494466"/>
            <a:chExt cx="4267431" cy="2947666"/>
          </a:xfrm>
        </p:grpSpPr>
        <p:grpSp>
          <p:nvGrpSpPr>
            <p:cNvPr id="2053" name="Google Shape;2053;p32"/>
            <p:cNvGrpSpPr/>
            <p:nvPr/>
          </p:nvGrpSpPr>
          <p:grpSpPr>
            <a:xfrm>
              <a:off x="5011723" y="1494466"/>
              <a:ext cx="2857496" cy="2154750"/>
              <a:chOff x="3499629" y="1503696"/>
              <a:chExt cx="1163286" cy="877163"/>
            </a:xfrm>
          </p:grpSpPr>
          <p:sp>
            <p:nvSpPr>
              <p:cNvPr id="2054" name="Google Shape;2054;p32"/>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2"/>
              <p:cNvSpPr/>
              <p:nvPr/>
            </p:nvSpPr>
            <p:spPr>
              <a:xfrm>
                <a:off x="3770468"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2"/>
              <p:cNvSpPr/>
              <p:nvPr/>
            </p:nvSpPr>
            <p:spPr>
              <a:xfrm>
                <a:off x="3770468" y="1613295"/>
                <a:ext cx="122" cy="633540"/>
              </a:xfrm>
              <a:custGeom>
                <a:avLst/>
                <a:gdLst/>
                <a:ahLst/>
                <a:cxnLst/>
                <a:rect l="l" t="t" r="r" b="b"/>
                <a:pathLst>
                  <a:path w="1" h="5214" fill="none" extrusionOk="0">
                    <a:moveTo>
                      <a:pt x="0" y="5213"/>
                    </a:moveTo>
                    <a:lnTo>
                      <a:pt x="0"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2"/>
              <p:cNvSpPr/>
              <p:nvPr/>
            </p:nvSpPr>
            <p:spPr>
              <a:xfrm>
                <a:off x="3770468"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2"/>
              <p:cNvSpPr/>
              <p:nvPr/>
            </p:nvSpPr>
            <p:spPr>
              <a:xfrm>
                <a:off x="3816033" y="1591910"/>
                <a:ext cx="633662" cy="122"/>
              </a:xfrm>
              <a:custGeom>
                <a:avLst/>
                <a:gdLst/>
                <a:ahLst/>
                <a:cxnLst/>
                <a:rect l="l" t="t" r="r" b="b"/>
                <a:pathLst>
                  <a:path w="5215" h="1" fill="none" extrusionOk="0">
                    <a:moveTo>
                      <a:pt x="1" y="1"/>
                    </a:moveTo>
                    <a:lnTo>
                      <a:pt x="5214"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2"/>
              <p:cNvSpPr/>
              <p:nvPr/>
            </p:nvSpPr>
            <p:spPr>
              <a:xfrm>
                <a:off x="4470832"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2"/>
              <p:cNvSpPr/>
              <p:nvPr/>
            </p:nvSpPr>
            <p:spPr>
              <a:xfrm>
                <a:off x="4470832" y="1634559"/>
                <a:ext cx="122" cy="633540"/>
              </a:xfrm>
              <a:custGeom>
                <a:avLst/>
                <a:gdLst/>
                <a:ahLst/>
                <a:cxnLst/>
                <a:rect l="l" t="t" r="r" b="b"/>
                <a:pathLst>
                  <a:path w="1" h="5214" fill="none" extrusionOk="0">
                    <a:moveTo>
                      <a:pt x="0" y="1"/>
                    </a:moveTo>
                    <a:lnTo>
                      <a:pt x="0" y="5214"/>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2"/>
              <p:cNvSpPr/>
              <p:nvPr/>
            </p:nvSpPr>
            <p:spPr>
              <a:xfrm>
                <a:off x="4470832"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2"/>
              <p:cNvSpPr/>
              <p:nvPr/>
            </p:nvSpPr>
            <p:spPr>
              <a:xfrm>
                <a:off x="3794769" y="2292396"/>
                <a:ext cx="633540" cy="122"/>
              </a:xfrm>
              <a:custGeom>
                <a:avLst/>
                <a:gdLst/>
                <a:ahLst/>
                <a:cxnLst/>
                <a:rect l="l" t="t" r="r" b="b"/>
                <a:pathLst>
                  <a:path w="5214" h="1" fill="none" extrusionOk="0">
                    <a:moveTo>
                      <a:pt x="5214"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2"/>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2"/>
              <p:cNvSpPr/>
              <p:nvPr/>
            </p:nvSpPr>
            <p:spPr>
              <a:xfrm>
                <a:off x="3586147" y="2030427"/>
                <a:ext cx="94533" cy="122"/>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2"/>
              <p:cNvSpPr/>
              <p:nvPr/>
            </p:nvSpPr>
            <p:spPr>
              <a:xfrm>
                <a:off x="3592223" y="1793003"/>
                <a:ext cx="82382" cy="122"/>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2"/>
              <p:cNvSpPr/>
              <p:nvPr/>
            </p:nvSpPr>
            <p:spPr>
              <a:xfrm>
                <a:off x="3546537" y="1680245"/>
                <a:ext cx="128069" cy="122"/>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67" name="Google Shape;2067;p32"/>
              <p:cNvCxnSpPr/>
              <p:nvPr/>
            </p:nvCxnSpPr>
            <p:spPr>
              <a:xfrm>
                <a:off x="3499629" y="1925203"/>
                <a:ext cx="179400" cy="0"/>
              </a:xfrm>
              <a:prstGeom prst="straightConnector1">
                <a:avLst/>
              </a:prstGeom>
              <a:noFill/>
              <a:ln w="19050" cap="flat" cmpd="sng">
                <a:solidFill>
                  <a:schemeClr val="dk2"/>
                </a:solidFill>
                <a:prstDash val="solid"/>
                <a:round/>
                <a:headEnd type="none" w="med" len="med"/>
                <a:tailEnd type="none" w="med" len="med"/>
              </a:ln>
            </p:spPr>
          </p:cxnSp>
          <p:sp>
            <p:nvSpPr>
              <p:cNvPr id="2068" name="Google Shape;2068;p32"/>
              <p:cNvSpPr/>
              <p:nvPr/>
            </p:nvSpPr>
            <p:spPr>
              <a:xfrm>
                <a:off x="4565331" y="2054850"/>
                <a:ext cx="64156" cy="122"/>
              </a:xfrm>
              <a:custGeom>
                <a:avLst/>
                <a:gdLst/>
                <a:ahLst/>
                <a:cxnLst/>
                <a:rect l="l" t="t" r="r" b="b"/>
                <a:pathLst>
                  <a:path w="528" h="1" fill="none" extrusionOk="0">
                    <a:moveTo>
                      <a:pt x="1" y="0"/>
                    </a:moveTo>
                    <a:lnTo>
                      <a:pt x="527"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2"/>
              <p:cNvSpPr/>
              <p:nvPr/>
            </p:nvSpPr>
            <p:spPr>
              <a:xfrm>
                <a:off x="4562306" y="2164449"/>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2"/>
              <p:cNvSpPr/>
              <p:nvPr/>
            </p:nvSpPr>
            <p:spPr>
              <a:xfrm>
                <a:off x="4562194" y="1722894"/>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2"/>
              <p:cNvSpPr/>
              <p:nvPr/>
            </p:nvSpPr>
            <p:spPr>
              <a:xfrm>
                <a:off x="4562206" y="1814267"/>
                <a:ext cx="76307" cy="122"/>
              </a:xfrm>
              <a:custGeom>
                <a:avLst/>
                <a:gdLst/>
                <a:ahLst/>
                <a:cxnLst/>
                <a:rect l="l" t="t" r="r" b="b"/>
                <a:pathLst>
                  <a:path w="628" h="1" fill="none" extrusionOk="0">
                    <a:moveTo>
                      <a:pt x="1" y="1"/>
                    </a:moveTo>
                    <a:lnTo>
                      <a:pt x="627"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72" name="Google Shape;2072;p32"/>
            <p:cNvCxnSpPr/>
            <p:nvPr/>
          </p:nvCxnSpPr>
          <p:spPr>
            <a:xfrm>
              <a:off x="7613647" y="2533359"/>
              <a:ext cx="1576800" cy="0"/>
            </a:xfrm>
            <a:prstGeom prst="straightConnector1">
              <a:avLst/>
            </a:prstGeom>
            <a:noFill/>
            <a:ln w="19050" cap="flat" cmpd="sng">
              <a:solidFill>
                <a:schemeClr val="dk2"/>
              </a:solidFill>
              <a:prstDash val="solid"/>
              <a:round/>
              <a:headEnd type="none" w="med" len="med"/>
              <a:tailEnd type="none" w="med" len="med"/>
            </a:ln>
          </p:spPr>
        </p:cxnSp>
        <p:cxnSp>
          <p:nvCxnSpPr>
            <p:cNvPr id="2073" name="Google Shape;2073;p32"/>
            <p:cNvCxnSpPr/>
            <p:nvPr/>
          </p:nvCxnSpPr>
          <p:spPr>
            <a:xfrm>
              <a:off x="6419878" y="3649232"/>
              <a:ext cx="0" cy="792900"/>
            </a:xfrm>
            <a:prstGeom prst="straightConnector1">
              <a:avLst/>
            </a:prstGeom>
            <a:noFill/>
            <a:ln w="19050" cap="flat" cmpd="sng">
              <a:solidFill>
                <a:schemeClr val="dk2"/>
              </a:solidFill>
              <a:prstDash val="solid"/>
              <a:round/>
              <a:headEnd type="none" w="med" len="med"/>
              <a:tailEnd type="none" w="med" len="med"/>
            </a:ln>
          </p:spPr>
        </p:cxnSp>
        <p:cxnSp>
          <p:nvCxnSpPr>
            <p:cNvPr id="2074" name="Google Shape;2074;p32"/>
            <p:cNvCxnSpPr/>
            <p:nvPr/>
          </p:nvCxnSpPr>
          <p:spPr>
            <a:xfrm>
              <a:off x="6417753" y="4439338"/>
              <a:ext cx="2861400" cy="0"/>
            </a:xfrm>
            <a:prstGeom prst="straightConnector1">
              <a:avLst/>
            </a:prstGeom>
            <a:noFill/>
            <a:ln w="19050" cap="flat" cmpd="sng">
              <a:solidFill>
                <a:schemeClr val="dk2"/>
              </a:solidFill>
              <a:prstDash val="solid"/>
              <a:round/>
              <a:headEnd type="none" w="med" len="med"/>
              <a:tailEnd type="none" w="med" len="med"/>
            </a:ln>
          </p:spPr>
        </p:cxnSp>
        <p:grpSp>
          <p:nvGrpSpPr>
            <p:cNvPr id="2075" name="Google Shape;2075;p32"/>
            <p:cNvGrpSpPr/>
            <p:nvPr/>
          </p:nvGrpSpPr>
          <p:grpSpPr>
            <a:xfrm>
              <a:off x="6090716" y="2028530"/>
              <a:ext cx="978651" cy="1086812"/>
              <a:chOff x="6151275" y="2095925"/>
              <a:chExt cx="857113" cy="951841"/>
            </a:xfrm>
          </p:grpSpPr>
          <p:sp>
            <p:nvSpPr>
              <p:cNvPr id="2076" name="Google Shape;2076;p32"/>
              <p:cNvSpPr/>
              <p:nvPr/>
            </p:nvSpPr>
            <p:spPr>
              <a:xfrm>
                <a:off x="6271561" y="2201333"/>
                <a:ext cx="526314" cy="386352"/>
              </a:xfrm>
              <a:custGeom>
                <a:avLst/>
                <a:gdLst/>
                <a:ahLst/>
                <a:cxnLst/>
                <a:rect l="l" t="t" r="r" b="b"/>
                <a:pathLst>
                  <a:path w="8773" h="6440" extrusionOk="0">
                    <a:moveTo>
                      <a:pt x="4899" y="1"/>
                    </a:moveTo>
                    <a:cubicBezTo>
                      <a:pt x="4456" y="1"/>
                      <a:pt x="4015" y="76"/>
                      <a:pt x="3610" y="223"/>
                    </a:cubicBezTo>
                    <a:cubicBezTo>
                      <a:pt x="3535" y="249"/>
                      <a:pt x="3485" y="274"/>
                      <a:pt x="3434" y="299"/>
                    </a:cubicBezTo>
                    <a:cubicBezTo>
                      <a:pt x="3359" y="299"/>
                      <a:pt x="3284" y="274"/>
                      <a:pt x="3209" y="274"/>
                    </a:cubicBezTo>
                    <a:cubicBezTo>
                      <a:pt x="3155" y="267"/>
                      <a:pt x="3103" y="264"/>
                      <a:pt x="3052" y="264"/>
                    </a:cubicBezTo>
                    <a:cubicBezTo>
                      <a:pt x="2913" y="264"/>
                      <a:pt x="2779" y="287"/>
                      <a:pt x="2632" y="324"/>
                    </a:cubicBezTo>
                    <a:cubicBezTo>
                      <a:pt x="2181" y="424"/>
                      <a:pt x="1730" y="574"/>
                      <a:pt x="1354" y="875"/>
                    </a:cubicBezTo>
                    <a:cubicBezTo>
                      <a:pt x="978" y="1176"/>
                      <a:pt x="728" y="1652"/>
                      <a:pt x="778" y="2128"/>
                    </a:cubicBezTo>
                    <a:cubicBezTo>
                      <a:pt x="803" y="2178"/>
                      <a:pt x="803" y="2254"/>
                      <a:pt x="753" y="2329"/>
                    </a:cubicBezTo>
                    <a:cubicBezTo>
                      <a:pt x="728" y="2354"/>
                      <a:pt x="703" y="2354"/>
                      <a:pt x="677" y="2379"/>
                    </a:cubicBezTo>
                    <a:cubicBezTo>
                      <a:pt x="352" y="2554"/>
                      <a:pt x="176" y="2905"/>
                      <a:pt x="101" y="3281"/>
                    </a:cubicBezTo>
                    <a:cubicBezTo>
                      <a:pt x="1" y="3858"/>
                      <a:pt x="76" y="4459"/>
                      <a:pt x="352" y="4960"/>
                    </a:cubicBezTo>
                    <a:cubicBezTo>
                      <a:pt x="452" y="5136"/>
                      <a:pt x="552" y="5286"/>
                      <a:pt x="728" y="5411"/>
                    </a:cubicBezTo>
                    <a:cubicBezTo>
                      <a:pt x="828" y="5478"/>
                      <a:pt x="950" y="5523"/>
                      <a:pt x="1073" y="5523"/>
                    </a:cubicBezTo>
                    <a:cubicBezTo>
                      <a:pt x="1134" y="5523"/>
                      <a:pt x="1195" y="5512"/>
                      <a:pt x="1254" y="5487"/>
                    </a:cubicBezTo>
                    <a:cubicBezTo>
                      <a:pt x="1354" y="5712"/>
                      <a:pt x="1404" y="5938"/>
                      <a:pt x="1555" y="6113"/>
                    </a:cubicBezTo>
                    <a:cubicBezTo>
                      <a:pt x="1705" y="6314"/>
                      <a:pt x="1981" y="6414"/>
                      <a:pt x="2231" y="6439"/>
                    </a:cubicBezTo>
                    <a:cubicBezTo>
                      <a:pt x="2236" y="6440"/>
                      <a:pt x="2242" y="6440"/>
                      <a:pt x="2247" y="6440"/>
                    </a:cubicBezTo>
                    <a:cubicBezTo>
                      <a:pt x="2509" y="6440"/>
                      <a:pt x="3161" y="5863"/>
                      <a:pt x="3284" y="5863"/>
                    </a:cubicBezTo>
                    <a:cubicBezTo>
                      <a:pt x="3339" y="5863"/>
                      <a:pt x="3639" y="5997"/>
                      <a:pt x="3938" y="5997"/>
                    </a:cubicBezTo>
                    <a:cubicBezTo>
                      <a:pt x="4187" y="5997"/>
                      <a:pt x="4435" y="5904"/>
                      <a:pt x="4537" y="5562"/>
                    </a:cubicBezTo>
                    <a:cubicBezTo>
                      <a:pt x="4584" y="5420"/>
                      <a:pt x="4587" y="5234"/>
                      <a:pt x="4734" y="5234"/>
                    </a:cubicBezTo>
                    <a:cubicBezTo>
                      <a:pt x="4743" y="5234"/>
                      <a:pt x="4753" y="5235"/>
                      <a:pt x="4763" y="5236"/>
                    </a:cubicBezTo>
                    <a:cubicBezTo>
                      <a:pt x="4838" y="5236"/>
                      <a:pt x="4888" y="5286"/>
                      <a:pt x="4963" y="5311"/>
                    </a:cubicBezTo>
                    <a:cubicBezTo>
                      <a:pt x="5085" y="5372"/>
                      <a:pt x="5215" y="5405"/>
                      <a:pt x="5344" y="5405"/>
                    </a:cubicBezTo>
                    <a:cubicBezTo>
                      <a:pt x="5428" y="5405"/>
                      <a:pt x="5511" y="5391"/>
                      <a:pt x="5590" y="5361"/>
                    </a:cubicBezTo>
                    <a:cubicBezTo>
                      <a:pt x="5715" y="5336"/>
                      <a:pt x="5840" y="5261"/>
                      <a:pt x="5891" y="5136"/>
                    </a:cubicBezTo>
                    <a:cubicBezTo>
                      <a:pt x="5966" y="5036"/>
                      <a:pt x="5966" y="4885"/>
                      <a:pt x="5865" y="4785"/>
                    </a:cubicBezTo>
                    <a:lnTo>
                      <a:pt x="5865" y="4785"/>
                    </a:lnTo>
                    <a:cubicBezTo>
                      <a:pt x="5923" y="4816"/>
                      <a:pt x="5983" y="4830"/>
                      <a:pt x="6044" y="4830"/>
                    </a:cubicBezTo>
                    <a:cubicBezTo>
                      <a:pt x="6274" y="4830"/>
                      <a:pt x="6502" y="4627"/>
                      <a:pt x="6542" y="4409"/>
                    </a:cubicBezTo>
                    <a:cubicBezTo>
                      <a:pt x="6592" y="4259"/>
                      <a:pt x="6567" y="4083"/>
                      <a:pt x="6517" y="3933"/>
                    </a:cubicBezTo>
                    <a:cubicBezTo>
                      <a:pt x="6467" y="3807"/>
                      <a:pt x="6367" y="3707"/>
                      <a:pt x="6492" y="3607"/>
                    </a:cubicBezTo>
                    <a:cubicBezTo>
                      <a:pt x="6617" y="3557"/>
                      <a:pt x="6843" y="3557"/>
                      <a:pt x="6993" y="3532"/>
                    </a:cubicBezTo>
                    <a:cubicBezTo>
                      <a:pt x="7144" y="3507"/>
                      <a:pt x="7319" y="3457"/>
                      <a:pt x="7495" y="3432"/>
                    </a:cubicBezTo>
                    <a:cubicBezTo>
                      <a:pt x="7921" y="3331"/>
                      <a:pt x="8372" y="3156"/>
                      <a:pt x="8597" y="2780"/>
                    </a:cubicBezTo>
                    <a:cubicBezTo>
                      <a:pt x="8773" y="2479"/>
                      <a:pt x="8773" y="2103"/>
                      <a:pt x="8723" y="1752"/>
                    </a:cubicBezTo>
                    <a:cubicBezTo>
                      <a:pt x="8673" y="1527"/>
                      <a:pt x="8622" y="1301"/>
                      <a:pt x="8497" y="1151"/>
                    </a:cubicBezTo>
                    <a:cubicBezTo>
                      <a:pt x="8381" y="1016"/>
                      <a:pt x="8221" y="925"/>
                      <a:pt x="8061" y="925"/>
                    </a:cubicBezTo>
                    <a:cubicBezTo>
                      <a:pt x="8014" y="925"/>
                      <a:pt x="7967" y="933"/>
                      <a:pt x="7921" y="950"/>
                    </a:cubicBezTo>
                    <a:cubicBezTo>
                      <a:pt x="7667" y="558"/>
                      <a:pt x="7221" y="293"/>
                      <a:pt x="6741" y="293"/>
                    </a:cubicBezTo>
                    <a:cubicBezTo>
                      <a:pt x="6700" y="293"/>
                      <a:pt x="6659" y="295"/>
                      <a:pt x="6617" y="299"/>
                    </a:cubicBezTo>
                    <a:lnTo>
                      <a:pt x="6442" y="299"/>
                    </a:lnTo>
                    <a:cubicBezTo>
                      <a:pt x="6367" y="299"/>
                      <a:pt x="6317" y="274"/>
                      <a:pt x="6241" y="249"/>
                    </a:cubicBezTo>
                    <a:cubicBezTo>
                      <a:pt x="5820" y="82"/>
                      <a:pt x="5359" y="1"/>
                      <a:pt x="48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2"/>
              <p:cNvSpPr/>
              <p:nvPr/>
            </p:nvSpPr>
            <p:spPr>
              <a:xfrm>
                <a:off x="6271561" y="2196653"/>
                <a:ext cx="526314" cy="392531"/>
              </a:xfrm>
              <a:custGeom>
                <a:avLst/>
                <a:gdLst/>
                <a:ahLst/>
                <a:cxnLst/>
                <a:rect l="l" t="t" r="r" b="b"/>
                <a:pathLst>
                  <a:path w="8773" h="6543" fill="none" extrusionOk="0">
                    <a:moveTo>
                      <a:pt x="7495" y="3510"/>
                    </a:moveTo>
                    <a:cubicBezTo>
                      <a:pt x="7921" y="3409"/>
                      <a:pt x="8372" y="3234"/>
                      <a:pt x="8597" y="2858"/>
                    </a:cubicBezTo>
                    <a:cubicBezTo>
                      <a:pt x="8773" y="2557"/>
                      <a:pt x="8773" y="2181"/>
                      <a:pt x="8723" y="1830"/>
                    </a:cubicBezTo>
                    <a:cubicBezTo>
                      <a:pt x="8673" y="1605"/>
                      <a:pt x="8622" y="1379"/>
                      <a:pt x="8497" y="1229"/>
                    </a:cubicBezTo>
                    <a:cubicBezTo>
                      <a:pt x="8347" y="1053"/>
                      <a:pt x="8121" y="953"/>
                      <a:pt x="7921" y="1028"/>
                    </a:cubicBezTo>
                    <a:cubicBezTo>
                      <a:pt x="7645" y="602"/>
                      <a:pt x="7144" y="327"/>
                      <a:pt x="6617" y="377"/>
                    </a:cubicBezTo>
                    <a:cubicBezTo>
                      <a:pt x="6567" y="377"/>
                      <a:pt x="6492" y="377"/>
                      <a:pt x="6442" y="377"/>
                    </a:cubicBezTo>
                    <a:cubicBezTo>
                      <a:pt x="6367" y="377"/>
                      <a:pt x="6317" y="352"/>
                      <a:pt x="6241" y="327"/>
                    </a:cubicBezTo>
                    <a:cubicBezTo>
                      <a:pt x="5414" y="1"/>
                      <a:pt x="4437" y="1"/>
                      <a:pt x="3610" y="301"/>
                    </a:cubicBezTo>
                    <a:cubicBezTo>
                      <a:pt x="3535" y="327"/>
                      <a:pt x="3485" y="352"/>
                      <a:pt x="3434" y="377"/>
                    </a:cubicBezTo>
                    <a:cubicBezTo>
                      <a:pt x="3359" y="377"/>
                      <a:pt x="3284" y="352"/>
                      <a:pt x="3209" y="352"/>
                    </a:cubicBezTo>
                    <a:cubicBezTo>
                      <a:pt x="3008" y="327"/>
                      <a:pt x="2833" y="352"/>
                      <a:pt x="2632" y="402"/>
                    </a:cubicBezTo>
                    <a:cubicBezTo>
                      <a:pt x="2181" y="502"/>
                      <a:pt x="1730" y="652"/>
                      <a:pt x="1354" y="953"/>
                    </a:cubicBezTo>
                    <a:cubicBezTo>
                      <a:pt x="978" y="1254"/>
                      <a:pt x="728" y="1730"/>
                      <a:pt x="778" y="2206"/>
                    </a:cubicBezTo>
                    <a:cubicBezTo>
                      <a:pt x="803" y="2256"/>
                      <a:pt x="803" y="2332"/>
                      <a:pt x="753" y="2407"/>
                    </a:cubicBezTo>
                    <a:cubicBezTo>
                      <a:pt x="728" y="2432"/>
                      <a:pt x="703" y="2432"/>
                      <a:pt x="677" y="2457"/>
                    </a:cubicBezTo>
                    <a:cubicBezTo>
                      <a:pt x="352" y="2632"/>
                      <a:pt x="176" y="2983"/>
                      <a:pt x="101" y="3359"/>
                    </a:cubicBezTo>
                    <a:cubicBezTo>
                      <a:pt x="1" y="3936"/>
                      <a:pt x="76" y="4537"/>
                      <a:pt x="352" y="5038"/>
                    </a:cubicBezTo>
                    <a:cubicBezTo>
                      <a:pt x="452" y="5214"/>
                      <a:pt x="552" y="5364"/>
                      <a:pt x="728" y="5489"/>
                    </a:cubicBezTo>
                    <a:cubicBezTo>
                      <a:pt x="878" y="5590"/>
                      <a:pt x="1078" y="5640"/>
                      <a:pt x="1254" y="5565"/>
                    </a:cubicBezTo>
                    <a:cubicBezTo>
                      <a:pt x="1354" y="5790"/>
                      <a:pt x="1404" y="6016"/>
                      <a:pt x="1555" y="6191"/>
                    </a:cubicBezTo>
                    <a:cubicBezTo>
                      <a:pt x="1705" y="6392"/>
                      <a:pt x="1981" y="6492"/>
                      <a:pt x="2231" y="6517"/>
                    </a:cubicBezTo>
                    <a:cubicBezTo>
                      <a:pt x="2482" y="6542"/>
                      <a:pt x="3159" y="5941"/>
                      <a:pt x="3284" y="5941"/>
                    </a:cubicBezTo>
                    <a:cubicBezTo>
                      <a:pt x="3384" y="5941"/>
                      <a:pt x="4312" y="6392"/>
                      <a:pt x="4537" y="5640"/>
                    </a:cubicBezTo>
                    <a:cubicBezTo>
                      <a:pt x="4587" y="5489"/>
                      <a:pt x="4587" y="5289"/>
                      <a:pt x="4763" y="5314"/>
                    </a:cubicBezTo>
                    <a:cubicBezTo>
                      <a:pt x="4838" y="5314"/>
                      <a:pt x="4888" y="5364"/>
                      <a:pt x="4963" y="5389"/>
                    </a:cubicBezTo>
                    <a:cubicBezTo>
                      <a:pt x="5164" y="5489"/>
                      <a:pt x="5389" y="5515"/>
                      <a:pt x="5590" y="5439"/>
                    </a:cubicBezTo>
                    <a:cubicBezTo>
                      <a:pt x="5715" y="5414"/>
                      <a:pt x="5840" y="5339"/>
                      <a:pt x="5891" y="5214"/>
                    </a:cubicBezTo>
                    <a:cubicBezTo>
                      <a:pt x="5966" y="5114"/>
                      <a:pt x="5966" y="4963"/>
                      <a:pt x="5865" y="4863"/>
                    </a:cubicBezTo>
                    <a:cubicBezTo>
                      <a:pt x="6141" y="5013"/>
                      <a:pt x="6492" y="4763"/>
                      <a:pt x="6542" y="4487"/>
                    </a:cubicBezTo>
                    <a:cubicBezTo>
                      <a:pt x="6592" y="4337"/>
                      <a:pt x="6567" y="4161"/>
                      <a:pt x="6517" y="4011"/>
                    </a:cubicBezTo>
                    <a:cubicBezTo>
                      <a:pt x="6467" y="3885"/>
                      <a:pt x="6367" y="3785"/>
                      <a:pt x="6492" y="3685"/>
                    </a:cubicBezTo>
                    <a:cubicBezTo>
                      <a:pt x="6617" y="3635"/>
                      <a:pt x="6843" y="3635"/>
                      <a:pt x="6993" y="3610"/>
                    </a:cubicBezTo>
                    <a:cubicBezTo>
                      <a:pt x="7144" y="3585"/>
                      <a:pt x="7319" y="3535"/>
                      <a:pt x="7495" y="3510"/>
                    </a:cubicBezTo>
                    <a:close/>
                  </a:path>
                </a:pathLst>
              </a:custGeom>
              <a:noFill/>
              <a:ln w="952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2"/>
              <p:cNvSpPr/>
              <p:nvPr/>
            </p:nvSpPr>
            <p:spPr>
              <a:xfrm>
                <a:off x="6677534" y="2258326"/>
                <a:ext cx="70731" cy="51174"/>
              </a:xfrm>
              <a:custGeom>
                <a:avLst/>
                <a:gdLst/>
                <a:ahLst/>
                <a:cxnLst/>
                <a:rect l="l" t="t" r="r" b="b"/>
                <a:pathLst>
                  <a:path w="1179" h="853" fill="none" extrusionOk="0">
                    <a:moveTo>
                      <a:pt x="1154" y="0"/>
                    </a:moveTo>
                    <a:cubicBezTo>
                      <a:pt x="1154" y="0"/>
                      <a:pt x="1179" y="852"/>
                      <a:pt x="1" y="852"/>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2"/>
              <p:cNvSpPr/>
              <p:nvPr/>
            </p:nvSpPr>
            <p:spPr>
              <a:xfrm>
                <a:off x="6588864" y="2205712"/>
                <a:ext cx="40615" cy="60172"/>
              </a:xfrm>
              <a:custGeom>
                <a:avLst/>
                <a:gdLst/>
                <a:ahLst/>
                <a:cxnLst/>
                <a:rect l="l" t="t" r="r" b="b"/>
                <a:pathLst>
                  <a:path w="677" h="1003" fill="none" extrusionOk="0">
                    <a:moveTo>
                      <a:pt x="326" y="0"/>
                    </a:moveTo>
                    <a:cubicBezTo>
                      <a:pt x="326" y="0"/>
                      <a:pt x="0" y="652"/>
                      <a:pt x="677" y="1003"/>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2"/>
              <p:cNvSpPr/>
              <p:nvPr/>
            </p:nvSpPr>
            <p:spPr>
              <a:xfrm>
                <a:off x="6527192" y="2309440"/>
                <a:ext cx="133903" cy="108286"/>
              </a:xfrm>
              <a:custGeom>
                <a:avLst/>
                <a:gdLst/>
                <a:ahLst/>
                <a:cxnLst/>
                <a:rect l="l" t="t" r="r" b="b"/>
                <a:pathLst>
                  <a:path w="2232" h="1805" fill="none" extrusionOk="0">
                    <a:moveTo>
                      <a:pt x="2231" y="1805"/>
                    </a:moveTo>
                    <a:cubicBezTo>
                      <a:pt x="2231" y="1805"/>
                      <a:pt x="677" y="1579"/>
                      <a:pt x="0" y="0"/>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2"/>
              <p:cNvSpPr/>
              <p:nvPr/>
            </p:nvSpPr>
            <p:spPr>
              <a:xfrm>
                <a:off x="6579805" y="2300441"/>
                <a:ext cx="42175" cy="79730"/>
              </a:xfrm>
              <a:custGeom>
                <a:avLst/>
                <a:gdLst/>
                <a:ahLst/>
                <a:cxnLst/>
                <a:rect l="l" t="t" r="r" b="b"/>
                <a:pathLst>
                  <a:path w="703" h="1329" fill="none" extrusionOk="0">
                    <a:moveTo>
                      <a:pt x="402" y="0"/>
                    </a:moveTo>
                    <a:cubicBezTo>
                      <a:pt x="402" y="0"/>
                      <a:pt x="702" y="1153"/>
                      <a:pt x="1" y="1328"/>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2"/>
              <p:cNvSpPr/>
              <p:nvPr/>
            </p:nvSpPr>
            <p:spPr>
              <a:xfrm>
                <a:off x="6405406" y="2219211"/>
                <a:ext cx="72231" cy="108346"/>
              </a:xfrm>
              <a:custGeom>
                <a:avLst/>
                <a:gdLst/>
                <a:ahLst/>
                <a:cxnLst/>
                <a:rect l="l" t="t" r="r" b="b"/>
                <a:pathLst>
                  <a:path w="1204" h="1806" fill="none" extrusionOk="0">
                    <a:moveTo>
                      <a:pt x="1203" y="1"/>
                    </a:moveTo>
                    <a:cubicBezTo>
                      <a:pt x="1203" y="1"/>
                      <a:pt x="0" y="928"/>
                      <a:pt x="627" y="1805"/>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2"/>
              <p:cNvSpPr/>
              <p:nvPr/>
            </p:nvSpPr>
            <p:spPr>
              <a:xfrm>
                <a:off x="6324175" y="2324499"/>
                <a:ext cx="48174" cy="39115"/>
              </a:xfrm>
              <a:custGeom>
                <a:avLst/>
                <a:gdLst/>
                <a:ahLst/>
                <a:cxnLst/>
                <a:rect l="l" t="t" r="r" b="b"/>
                <a:pathLst>
                  <a:path w="803" h="652" fill="none" extrusionOk="0">
                    <a:moveTo>
                      <a:pt x="1" y="251"/>
                    </a:moveTo>
                    <a:cubicBezTo>
                      <a:pt x="1" y="251"/>
                      <a:pt x="703" y="0"/>
                      <a:pt x="803" y="652"/>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2"/>
              <p:cNvSpPr/>
              <p:nvPr/>
            </p:nvSpPr>
            <p:spPr>
              <a:xfrm>
                <a:off x="6346732" y="2380112"/>
                <a:ext cx="139903" cy="150401"/>
              </a:xfrm>
              <a:custGeom>
                <a:avLst/>
                <a:gdLst/>
                <a:ahLst/>
                <a:cxnLst/>
                <a:rect l="l" t="t" r="r" b="b"/>
                <a:pathLst>
                  <a:path w="2332" h="2507" fill="none" extrusionOk="0">
                    <a:moveTo>
                      <a:pt x="1" y="2507"/>
                    </a:moveTo>
                    <a:cubicBezTo>
                      <a:pt x="126" y="2482"/>
                      <a:pt x="2332" y="1730"/>
                      <a:pt x="2031" y="0"/>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2"/>
              <p:cNvSpPr/>
              <p:nvPr/>
            </p:nvSpPr>
            <p:spPr>
              <a:xfrm>
                <a:off x="6369290" y="2410169"/>
                <a:ext cx="48174" cy="82790"/>
              </a:xfrm>
              <a:custGeom>
                <a:avLst/>
                <a:gdLst/>
                <a:ahLst/>
                <a:cxnLst/>
                <a:rect l="l" t="t" r="r" b="b"/>
                <a:pathLst>
                  <a:path w="803" h="1380" fill="none" extrusionOk="0">
                    <a:moveTo>
                      <a:pt x="427" y="1"/>
                    </a:moveTo>
                    <a:cubicBezTo>
                      <a:pt x="427" y="1"/>
                      <a:pt x="1" y="853"/>
                      <a:pt x="803" y="1379"/>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2"/>
              <p:cNvSpPr/>
              <p:nvPr/>
            </p:nvSpPr>
            <p:spPr>
              <a:xfrm>
                <a:off x="6279120" y="2429726"/>
                <a:ext cx="49674" cy="28616"/>
              </a:xfrm>
              <a:custGeom>
                <a:avLst/>
                <a:gdLst/>
                <a:ahLst/>
                <a:cxnLst/>
                <a:rect l="l" t="t" r="r" b="b"/>
                <a:pathLst>
                  <a:path w="828" h="477" fill="none" extrusionOk="0">
                    <a:moveTo>
                      <a:pt x="827" y="0"/>
                    </a:moveTo>
                    <a:cubicBezTo>
                      <a:pt x="827" y="0"/>
                      <a:pt x="727" y="477"/>
                      <a:pt x="0" y="477"/>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2"/>
              <p:cNvSpPr/>
              <p:nvPr/>
            </p:nvSpPr>
            <p:spPr>
              <a:xfrm>
                <a:off x="6518193" y="2435726"/>
                <a:ext cx="34616" cy="76730"/>
              </a:xfrm>
              <a:custGeom>
                <a:avLst/>
                <a:gdLst/>
                <a:ahLst/>
                <a:cxnLst/>
                <a:rect l="l" t="t" r="r" b="b"/>
                <a:pathLst>
                  <a:path w="577" h="1279" fill="none" extrusionOk="0">
                    <a:moveTo>
                      <a:pt x="577" y="1279"/>
                    </a:moveTo>
                    <a:cubicBezTo>
                      <a:pt x="577" y="1279"/>
                      <a:pt x="0" y="903"/>
                      <a:pt x="75" y="1"/>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2"/>
              <p:cNvSpPr/>
              <p:nvPr/>
            </p:nvSpPr>
            <p:spPr>
              <a:xfrm>
                <a:off x="6677534" y="2363554"/>
                <a:ext cx="70731" cy="39175"/>
              </a:xfrm>
              <a:custGeom>
                <a:avLst/>
                <a:gdLst/>
                <a:ahLst/>
                <a:cxnLst/>
                <a:rect l="l" t="t" r="r" b="b"/>
                <a:pathLst>
                  <a:path w="1179" h="653" fill="none" extrusionOk="0">
                    <a:moveTo>
                      <a:pt x="1179" y="577"/>
                    </a:moveTo>
                    <a:cubicBezTo>
                      <a:pt x="1179" y="577"/>
                      <a:pt x="126" y="652"/>
                      <a:pt x="1" y="1"/>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2"/>
              <p:cNvSpPr/>
              <p:nvPr/>
            </p:nvSpPr>
            <p:spPr>
              <a:xfrm>
                <a:off x="6455020" y="2210212"/>
                <a:ext cx="85789" cy="48174"/>
              </a:xfrm>
              <a:custGeom>
                <a:avLst/>
                <a:gdLst/>
                <a:ahLst/>
                <a:cxnLst/>
                <a:rect l="l" t="t" r="r" b="b"/>
                <a:pathLst>
                  <a:path w="1430" h="803" fill="none" extrusionOk="0">
                    <a:moveTo>
                      <a:pt x="0" y="502"/>
                    </a:moveTo>
                    <a:cubicBezTo>
                      <a:pt x="126" y="527"/>
                      <a:pt x="1053" y="0"/>
                      <a:pt x="1429" y="802"/>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2"/>
              <p:cNvSpPr/>
              <p:nvPr/>
            </p:nvSpPr>
            <p:spPr>
              <a:xfrm>
                <a:off x="6151275" y="2095925"/>
                <a:ext cx="857113" cy="951841"/>
              </a:xfrm>
              <a:custGeom>
                <a:avLst/>
                <a:gdLst/>
                <a:ahLst/>
                <a:cxnLst/>
                <a:rect l="l" t="t" r="r" b="b"/>
                <a:pathLst>
                  <a:path w="14287" h="15866" fill="none" extrusionOk="0">
                    <a:moveTo>
                      <a:pt x="13033" y="12331"/>
                    </a:moveTo>
                    <a:cubicBezTo>
                      <a:pt x="13033" y="12331"/>
                      <a:pt x="13459" y="12983"/>
                      <a:pt x="12683" y="13284"/>
                    </a:cubicBezTo>
                    <a:cubicBezTo>
                      <a:pt x="12532" y="13459"/>
                      <a:pt x="12482" y="13735"/>
                      <a:pt x="12582" y="13935"/>
                    </a:cubicBezTo>
                    <a:cubicBezTo>
                      <a:pt x="12632" y="14036"/>
                      <a:pt x="12657" y="14161"/>
                      <a:pt x="12657" y="14261"/>
                    </a:cubicBezTo>
                    <a:lnTo>
                      <a:pt x="12657" y="14261"/>
                    </a:lnTo>
                    <a:cubicBezTo>
                      <a:pt x="12657" y="14637"/>
                      <a:pt x="12231" y="14863"/>
                      <a:pt x="11906" y="14687"/>
                    </a:cubicBezTo>
                    <a:lnTo>
                      <a:pt x="9700" y="13509"/>
                    </a:lnTo>
                    <a:lnTo>
                      <a:pt x="9800" y="15865"/>
                    </a:lnTo>
                    <a:lnTo>
                      <a:pt x="3535" y="15840"/>
                    </a:lnTo>
                    <a:lnTo>
                      <a:pt x="3434" y="11329"/>
                    </a:lnTo>
                    <a:cubicBezTo>
                      <a:pt x="3434" y="11329"/>
                      <a:pt x="2783" y="10677"/>
                      <a:pt x="2106" y="9950"/>
                    </a:cubicBezTo>
                    <a:cubicBezTo>
                      <a:pt x="276" y="8046"/>
                      <a:pt x="1" y="5063"/>
                      <a:pt x="1429" y="2858"/>
                    </a:cubicBezTo>
                    <a:cubicBezTo>
                      <a:pt x="2758" y="828"/>
                      <a:pt x="5790" y="1"/>
                      <a:pt x="8071" y="402"/>
                    </a:cubicBezTo>
                    <a:cubicBezTo>
                      <a:pt x="9449" y="627"/>
                      <a:pt x="10753" y="1354"/>
                      <a:pt x="11655" y="2432"/>
                    </a:cubicBezTo>
                    <a:cubicBezTo>
                      <a:pt x="12733" y="3735"/>
                      <a:pt x="12958" y="5439"/>
                      <a:pt x="12958" y="7043"/>
                    </a:cubicBezTo>
                    <a:lnTo>
                      <a:pt x="12733" y="7795"/>
                    </a:lnTo>
                    <a:lnTo>
                      <a:pt x="14287" y="10878"/>
                    </a:lnTo>
                    <a:lnTo>
                      <a:pt x="12958" y="11304"/>
                    </a:lnTo>
                    <a:cubicBezTo>
                      <a:pt x="12958" y="11304"/>
                      <a:pt x="13585" y="11805"/>
                      <a:pt x="13033" y="12331"/>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2"/>
              <p:cNvSpPr/>
              <p:nvPr/>
            </p:nvSpPr>
            <p:spPr>
              <a:xfrm>
                <a:off x="6606862" y="2709414"/>
                <a:ext cx="126404" cy="197015"/>
              </a:xfrm>
              <a:custGeom>
                <a:avLst/>
                <a:gdLst/>
                <a:ahLst/>
                <a:cxnLst/>
                <a:rect l="l" t="t" r="r" b="b"/>
                <a:pathLst>
                  <a:path w="2107" h="3284" fill="none" extrusionOk="0">
                    <a:moveTo>
                      <a:pt x="1" y="0"/>
                    </a:moveTo>
                    <a:lnTo>
                      <a:pt x="1" y="2130"/>
                    </a:lnTo>
                    <a:lnTo>
                      <a:pt x="2106" y="3283"/>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0000" y="945931"/>
            <a:ext cx="7704000" cy="3623194"/>
          </a:xfrm>
        </p:spPr>
        <p:txBody>
          <a:bodyPr/>
          <a:lstStyle/>
          <a:p>
            <a:r>
              <a:rPr lang="en-US" sz="1400" b="1" dirty="0" smtClean="0"/>
              <a:t>At the lowest programming level</a:t>
            </a:r>
            <a:r>
              <a:rPr lang="en-US" sz="1400" dirty="0" smtClean="0"/>
              <a:t>, executable code consists of machine language instructions supported by an individual processor—typically a central processing unit (CPU) or a graphics processing unit (GPU). Machine language consists of groups of binary values signifying processor instructions that change the state of the computer from its preceding state. For example, an instruction may change the value stored in a particular storage location in the computer—an effect that is not directly observable to the user. An instruction may also invoke one of many input or output operations, for example displaying some text on a computer screen; causing state changes which should be visible to the user.</a:t>
            </a:r>
          </a:p>
          <a:p>
            <a:endParaRPr lang="en-US" sz="1400" dirty="0" smtClean="0"/>
          </a:p>
          <a:p>
            <a:r>
              <a:rPr lang="en-US" sz="1400" dirty="0" smtClean="0"/>
              <a:t>The majority of software is written in </a:t>
            </a:r>
            <a:r>
              <a:rPr lang="en-US" sz="1400" b="1" dirty="0" smtClean="0"/>
              <a:t>high-level programming languages</a:t>
            </a:r>
            <a:r>
              <a:rPr lang="en-US" sz="1400" dirty="0" smtClean="0"/>
              <a:t>. They are easier and more efficient for programmers because they are closer to natural languages than machine </a:t>
            </a:r>
            <a:r>
              <a:rPr lang="en-US" sz="1400" smtClean="0"/>
              <a:t>languages</a:t>
            </a:r>
            <a:r>
              <a:rPr lang="en-US" sz="1400" smtClean="0"/>
              <a:t>.</a:t>
            </a:r>
            <a:r>
              <a:rPr lang="en-US" sz="1400" dirty="0" smtClean="0"/>
              <a:t> High-level languages are translated into machine language using a compiler or an interpreter or a combination of the two. Software may also be written in a low-level assembly language, which has a strong correspondence to the computer's machine language instructions and is translated into machine language using an assembler.</a:t>
            </a:r>
            <a:endParaRPr lang="en-US" sz="1400" dirty="0"/>
          </a:p>
        </p:txBody>
      </p:sp>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95"/>
        <p:cNvGrpSpPr/>
        <p:nvPr/>
      </p:nvGrpSpPr>
      <p:grpSpPr>
        <a:xfrm>
          <a:off x="0" y="0"/>
          <a:ext cx="0" cy="0"/>
          <a:chOff x="0" y="0"/>
          <a:chExt cx="0" cy="0"/>
        </a:xfrm>
      </p:grpSpPr>
      <p:sp>
        <p:nvSpPr>
          <p:cNvPr id="2096" name="Google Shape;2096;p33"/>
          <p:cNvSpPr txBox="1">
            <a:spLocks noGrp="1"/>
          </p:cNvSpPr>
          <p:nvPr>
            <p:ph type="title"/>
          </p:nvPr>
        </p:nvSpPr>
        <p:spPr>
          <a:xfrm>
            <a:off x="4056993" y="1639950"/>
            <a:ext cx="4834759" cy="508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3.</a:t>
            </a:r>
            <a:r>
              <a:rPr lang="en-US" dirty="0" smtClean="0"/>
              <a:t>W</a:t>
            </a:r>
            <a:r>
              <a:rPr lang="en" dirty="0" smtClean="0"/>
              <a:t>hat is a Software Developer</a:t>
            </a:r>
            <a:endParaRPr dirty="0"/>
          </a:p>
        </p:txBody>
      </p:sp>
      <p:sp>
        <p:nvSpPr>
          <p:cNvPr id="2097" name="Google Shape;2097;p33"/>
          <p:cNvSpPr txBox="1">
            <a:spLocks noGrp="1"/>
          </p:cNvSpPr>
          <p:nvPr>
            <p:ph type="subTitle" idx="1"/>
          </p:nvPr>
        </p:nvSpPr>
        <p:spPr>
          <a:xfrm>
            <a:off x="4088524" y="1839310"/>
            <a:ext cx="4377392" cy="2753711"/>
          </a:xfrm>
          <a:prstGeom prst="rect">
            <a:avLst/>
          </a:prstGeom>
        </p:spPr>
        <p:txBody>
          <a:bodyPr spcFirstLastPara="1" wrap="square" lIns="0" tIns="0" rIns="0" bIns="0" anchor="ctr" anchorCtr="0">
            <a:noAutofit/>
          </a:bodyPr>
          <a:lstStyle/>
          <a:p>
            <a:pPr marL="0" lvl="0" indent="0"/>
            <a:r>
              <a:rPr lang="en-US" sz="1400" dirty="0" smtClean="0"/>
              <a:t>Software development involves writing and maintaining the source code, but in a broader sense, it includes all processes from the conception of the desired software through to the final manifestation of the software, typically in a planned and structured process .Software development also includes research, new development, prototyping, modification, reuse, re-engineering, maintenance, or any other activities that result in software products.</a:t>
            </a:r>
            <a:endParaRPr sz="1400" dirty="0"/>
          </a:p>
        </p:txBody>
      </p:sp>
      <p:grpSp>
        <p:nvGrpSpPr>
          <p:cNvPr id="2098" name="Google Shape;2098;p33"/>
          <p:cNvGrpSpPr/>
          <p:nvPr/>
        </p:nvGrpSpPr>
        <p:grpSpPr>
          <a:xfrm>
            <a:off x="-308651" y="1747380"/>
            <a:ext cx="4264443" cy="2945603"/>
            <a:chOff x="-95251" y="1747380"/>
            <a:chExt cx="4264443" cy="2945603"/>
          </a:xfrm>
        </p:grpSpPr>
        <p:grpSp>
          <p:nvGrpSpPr>
            <p:cNvPr id="2099" name="Google Shape;2099;p33"/>
            <p:cNvGrpSpPr/>
            <p:nvPr/>
          </p:nvGrpSpPr>
          <p:grpSpPr>
            <a:xfrm flipH="1">
              <a:off x="1313697" y="1747380"/>
              <a:ext cx="2855495" cy="2153242"/>
              <a:chOff x="3499629" y="1503696"/>
              <a:chExt cx="1163286" cy="877163"/>
            </a:xfrm>
          </p:grpSpPr>
          <p:sp>
            <p:nvSpPr>
              <p:cNvPr id="2100" name="Google Shape;2100;p33"/>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3"/>
              <p:cNvSpPr/>
              <p:nvPr/>
            </p:nvSpPr>
            <p:spPr>
              <a:xfrm>
                <a:off x="3770468"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3"/>
              <p:cNvSpPr/>
              <p:nvPr/>
            </p:nvSpPr>
            <p:spPr>
              <a:xfrm>
                <a:off x="3770468" y="1613295"/>
                <a:ext cx="122" cy="633540"/>
              </a:xfrm>
              <a:custGeom>
                <a:avLst/>
                <a:gdLst/>
                <a:ahLst/>
                <a:cxnLst/>
                <a:rect l="l" t="t" r="r" b="b"/>
                <a:pathLst>
                  <a:path w="1" h="5214" fill="none" extrusionOk="0">
                    <a:moveTo>
                      <a:pt x="0" y="5213"/>
                    </a:moveTo>
                    <a:lnTo>
                      <a:pt x="0"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3"/>
              <p:cNvSpPr/>
              <p:nvPr/>
            </p:nvSpPr>
            <p:spPr>
              <a:xfrm>
                <a:off x="3770468"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3"/>
              <p:cNvSpPr/>
              <p:nvPr/>
            </p:nvSpPr>
            <p:spPr>
              <a:xfrm>
                <a:off x="3816033" y="1591910"/>
                <a:ext cx="633662" cy="122"/>
              </a:xfrm>
              <a:custGeom>
                <a:avLst/>
                <a:gdLst/>
                <a:ahLst/>
                <a:cxnLst/>
                <a:rect l="l" t="t" r="r" b="b"/>
                <a:pathLst>
                  <a:path w="5215" h="1" fill="none" extrusionOk="0">
                    <a:moveTo>
                      <a:pt x="1" y="1"/>
                    </a:moveTo>
                    <a:lnTo>
                      <a:pt x="5214"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3"/>
              <p:cNvSpPr/>
              <p:nvPr/>
            </p:nvSpPr>
            <p:spPr>
              <a:xfrm>
                <a:off x="4470832"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3"/>
              <p:cNvSpPr/>
              <p:nvPr/>
            </p:nvSpPr>
            <p:spPr>
              <a:xfrm>
                <a:off x="4470832" y="1634559"/>
                <a:ext cx="122" cy="633540"/>
              </a:xfrm>
              <a:custGeom>
                <a:avLst/>
                <a:gdLst/>
                <a:ahLst/>
                <a:cxnLst/>
                <a:rect l="l" t="t" r="r" b="b"/>
                <a:pathLst>
                  <a:path w="1" h="5214" fill="none" extrusionOk="0">
                    <a:moveTo>
                      <a:pt x="0" y="1"/>
                    </a:moveTo>
                    <a:lnTo>
                      <a:pt x="0" y="5214"/>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3"/>
              <p:cNvSpPr/>
              <p:nvPr/>
            </p:nvSpPr>
            <p:spPr>
              <a:xfrm>
                <a:off x="4470832"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3"/>
              <p:cNvSpPr/>
              <p:nvPr/>
            </p:nvSpPr>
            <p:spPr>
              <a:xfrm>
                <a:off x="3794769" y="2292396"/>
                <a:ext cx="633540" cy="122"/>
              </a:xfrm>
              <a:custGeom>
                <a:avLst/>
                <a:gdLst/>
                <a:ahLst/>
                <a:cxnLst/>
                <a:rect l="l" t="t" r="r" b="b"/>
                <a:pathLst>
                  <a:path w="5214" h="1" fill="none" extrusionOk="0">
                    <a:moveTo>
                      <a:pt x="5214"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3"/>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3"/>
              <p:cNvSpPr/>
              <p:nvPr/>
            </p:nvSpPr>
            <p:spPr>
              <a:xfrm>
                <a:off x="3586147" y="2030427"/>
                <a:ext cx="94533" cy="122"/>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3"/>
              <p:cNvSpPr/>
              <p:nvPr/>
            </p:nvSpPr>
            <p:spPr>
              <a:xfrm>
                <a:off x="3592223" y="1793003"/>
                <a:ext cx="82382" cy="122"/>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3"/>
              <p:cNvSpPr/>
              <p:nvPr/>
            </p:nvSpPr>
            <p:spPr>
              <a:xfrm>
                <a:off x="3546537" y="1680245"/>
                <a:ext cx="128069" cy="122"/>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13" name="Google Shape;2113;p33"/>
              <p:cNvCxnSpPr/>
              <p:nvPr/>
            </p:nvCxnSpPr>
            <p:spPr>
              <a:xfrm>
                <a:off x="3499629" y="1925203"/>
                <a:ext cx="179400" cy="0"/>
              </a:xfrm>
              <a:prstGeom prst="straightConnector1">
                <a:avLst/>
              </a:prstGeom>
              <a:noFill/>
              <a:ln w="19050" cap="flat" cmpd="sng">
                <a:solidFill>
                  <a:schemeClr val="dk2"/>
                </a:solidFill>
                <a:prstDash val="solid"/>
                <a:round/>
                <a:headEnd type="none" w="med" len="med"/>
                <a:tailEnd type="none" w="med" len="med"/>
              </a:ln>
            </p:spPr>
          </p:cxnSp>
          <p:sp>
            <p:nvSpPr>
              <p:cNvPr id="2114" name="Google Shape;2114;p33"/>
              <p:cNvSpPr/>
              <p:nvPr/>
            </p:nvSpPr>
            <p:spPr>
              <a:xfrm>
                <a:off x="4565331" y="2054850"/>
                <a:ext cx="64156" cy="122"/>
              </a:xfrm>
              <a:custGeom>
                <a:avLst/>
                <a:gdLst/>
                <a:ahLst/>
                <a:cxnLst/>
                <a:rect l="l" t="t" r="r" b="b"/>
                <a:pathLst>
                  <a:path w="528" h="1" fill="none" extrusionOk="0">
                    <a:moveTo>
                      <a:pt x="1" y="0"/>
                    </a:moveTo>
                    <a:lnTo>
                      <a:pt x="527"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3"/>
              <p:cNvSpPr/>
              <p:nvPr/>
            </p:nvSpPr>
            <p:spPr>
              <a:xfrm>
                <a:off x="4562306" y="2164449"/>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3"/>
              <p:cNvSpPr/>
              <p:nvPr/>
            </p:nvSpPr>
            <p:spPr>
              <a:xfrm>
                <a:off x="4562194" y="1722894"/>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3"/>
              <p:cNvSpPr/>
              <p:nvPr/>
            </p:nvSpPr>
            <p:spPr>
              <a:xfrm>
                <a:off x="4562206" y="1814267"/>
                <a:ext cx="76307" cy="122"/>
              </a:xfrm>
              <a:custGeom>
                <a:avLst/>
                <a:gdLst/>
                <a:ahLst/>
                <a:cxnLst/>
                <a:rect l="l" t="t" r="r" b="b"/>
                <a:pathLst>
                  <a:path w="628" h="1" fill="none" extrusionOk="0">
                    <a:moveTo>
                      <a:pt x="1" y="1"/>
                    </a:moveTo>
                    <a:lnTo>
                      <a:pt x="627"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18" name="Google Shape;2118;p33"/>
            <p:cNvCxnSpPr/>
            <p:nvPr/>
          </p:nvCxnSpPr>
          <p:spPr>
            <a:xfrm rot="10800000">
              <a:off x="-6607" y="2785546"/>
              <a:ext cx="1575696" cy="0"/>
            </a:xfrm>
            <a:prstGeom prst="straightConnector1">
              <a:avLst/>
            </a:prstGeom>
            <a:noFill/>
            <a:ln w="19050" cap="flat" cmpd="sng">
              <a:solidFill>
                <a:schemeClr val="dk2"/>
              </a:solidFill>
              <a:prstDash val="solid"/>
              <a:round/>
              <a:headEnd type="none" w="med" len="med"/>
              <a:tailEnd type="none" w="med" len="med"/>
            </a:ln>
          </p:spPr>
        </p:cxnSp>
        <p:cxnSp>
          <p:nvCxnSpPr>
            <p:cNvPr id="2119" name="Google Shape;2119;p33"/>
            <p:cNvCxnSpPr/>
            <p:nvPr/>
          </p:nvCxnSpPr>
          <p:spPr>
            <a:xfrm>
              <a:off x="2762023" y="3900638"/>
              <a:ext cx="0" cy="792345"/>
            </a:xfrm>
            <a:prstGeom prst="straightConnector1">
              <a:avLst/>
            </a:prstGeom>
            <a:noFill/>
            <a:ln w="19050" cap="flat" cmpd="sng">
              <a:solidFill>
                <a:schemeClr val="dk2"/>
              </a:solidFill>
              <a:prstDash val="solid"/>
              <a:round/>
              <a:headEnd type="none" w="med" len="med"/>
              <a:tailEnd type="none" w="med" len="med"/>
            </a:ln>
          </p:spPr>
        </p:cxnSp>
        <p:cxnSp>
          <p:nvCxnSpPr>
            <p:cNvPr id="2120" name="Google Shape;2120;p33"/>
            <p:cNvCxnSpPr/>
            <p:nvPr/>
          </p:nvCxnSpPr>
          <p:spPr>
            <a:xfrm rot="10800000">
              <a:off x="-95251" y="4690190"/>
              <a:ext cx="2859397" cy="0"/>
            </a:xfrm>
            <a:prstGeom prst="straightConnector1">
              <a:avLst/>
            </a:prstGeom>
            <a:noFill/>
            <a:ln w="19050" cap="flat" cmpd="sng">
              <a:solidFill>
                <a:schemeClr val="dk2"/>
              </a:solidFill>
              <a:prstDash val="solid"/>
              <a:round/>
              <a:headEnd type="none" w="med" len="med"/>
              <a:tailEnd type="none" w="med" len="med"/>
            </a:ln>
          </p:spPr>
        </p:cxnSp>
        <p:grpSp>
          <p:nvGrpSpPr>
            <p:cNvPr id="2121" name="Google Shape;2121;p33"/>
            <p:cNvGrpSpPr/>
            <p:nvPr/>
          </p:nvGrpSpPr>
          <p:grpSpPr>
            <a:xfrm>
              <a:off x="2100720" y="2297855"/>
              <a:ext cx="978660" cy="1086821"/>
              <a:chOff x="2100720" y="2028530"/>
              <a:chExt cx="978660" cy="1086821"/>
            </a:xfrm>
          </p:grpSpPr>
          <p:sp>
            <p:nvSpPr>
              <p:cNvPr id="2122" name="Google Shape;2122;p33"/>
              <p:cNvSpPr/>
              <p:nvPr/>
            </p:nvSpPr>
            <p:spPr>
              <a:xfrm flipH="1">
                <a:off x="2100720" y="2028530"/>
                <a:ext cx="978660" cy="1086821"/>
              </a:xfrm>
              <a:custGeom>
                <a:avLst/>
                <a:gdLst/>
                <a:ahLst/>
                <a:cxnLst/>
                <a:rect l="l" t="t" r="r" b="b"/>
                <a:pathLst>
                  <a:path w="14287" h="15866" fill="none" extrusionOk="0">
                    <a:moveTo>
                      <a:pt x="13033" y="12331"/>
                    </a:moveTo>
                    <a:cubicBezTo>
                      <a:pt x="13033" y="12331"/>
                      <a:pt x="13459" y="12983"/>
                      <a:pt x="12683" y="13284"/>
                    </a:cubicBezTo>
                    <a:cubicBezTo>
                      <a:pt x="12532" y="13459"/>
                      <a:pt x="12482" y="13735"/>
                      <a:pt x="12582" y="13935"/>
                    </a:cubicBezTo>
                    <a:cubicBezTo>
                      <a:pt x="12632" y="14036"/>
                      <a:pt x="12657" y="14161"/>
                      <a:pt x="12657" y="14261"/>
                    </a:cubicBezTo>
                    <a:lnTo>
                      <a:pt x="12657" y="14261"/>
                    </a:lnTo>
                    <a:cubicBezTo>
                      <a:pt x="12657" y="14637"/>
                      <a:pt x="12231" y="14863"/>
                      <a:pt x="11906" y="14687"/>
                    </a:cubicBezTo>
                    <a:lnTo>
                      <a:pt x="9700" y="13509"/>
                    </a:lnTo>
                    <a:lnTo>
                      <a:pt x="9800" y="15865"/>
                    </a:lnTo>
                    <a:lnTo>
                      <a:pt x="3535" y="15840"/>
                    </a:lnTo>
                    <a:lnTo>
                      <a:pt x="3434" y="11329"/>
                    </a:lnTo>
                    <a:cubicBezTo>
                      <a:pt x="3434" y="11329"/>
                      <a:pt x="2783" y="10677"/>
                      <a:pt x="2106" y="9950"/>
                    </a:cubicBezTo>
                    <a:cubicBezTo>
                      <a:pt x="276" y="8046"/>
                      <a:pt x="1" y="5063"/>
                      <a:pt x="1429" y="2858"/>
                    </a:cubicBezTo>
                    <a:cubicBezTo>
                      <a:pt x="2758" y="828"/>
                      <a:pt x="5790" y="1"/>
                      <a:pt x="8071" y="402"/>
                    </a:cubicBezTo>
                    <a:cubicBezTo>
                      <a:pt x="9449" y="627"/>
                      <a:pt x="10753" y="1354"/>
                      <a:pt x="11655" y="2432"/>
                    </a:cubicBezTo>
                    <a:cubicBezTo>
                      <a:pt x="12733" y="3735"/>
                      <a:pt x="12958" y="5439"/>
                      <a:pt x="12958" y="7043"/>
                    </a:cubicBezTo>
                    <a:lnTo>
                      <a:pt x="12733" y="7795"/>
                    </a:lnTo>
                    <a:lnTo>
                      <a:pt x="14287" y="10878"/>
                    </a:lnTo>
                    <a:lnTo>
                      <a:pt x="12958" y="11304"/>
                    </a:lnTo>
                    <a:cubicBezTo>
                      <a:pt x="12958" y="11304"/>
                      <a:pt x="13585" y="11805"/>
                      <a:pt x="13033" y="12331"/>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3"/>
              <p:cNvSpPr/>
              <p:nvPr/>
            </p:nvSpPr>
            <p:spPr>
              <a:xfrm flipH="1">
                <a:off x="2414860" y="2729012"/>
                <a:ext cx="144330" cy="224954"/>
              </a:xfrm>
              <a:custGeom>
                <a:avLst/>
                <a:gdLst/>
                <a:ahLst/>
                <a:cxnLst/>
                <a:rect l="l" t="t" r="r" b="b"/>
                <a:pathLst>
                  <a:path w="2107" h="3284" fill="none" extrusionOk="0">
                    <a:moveTo>
                      <a:pt x="1" y="0"/>
                    </a:moveTo>
                    <a:lnTo>
                      <a:pt x="1" y="2130"/>
                    </a:lnTo>
                    <a:lnTo>
                      <a:pt x="2106" y="3283"/>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4" name="Google Shape;2124;p33"/>
              <p:cNvGrpSpPr/>
              <p:nvPr/>
            </p:nvGrpSpPr>
            <p:grpSpPr>
              <a:xfrm>
                <a:off x="2414845" y="2150838"/>
                <a:ext cx="454767" cy="454767"/>
                <a:chOff x="5122483" y="1943088"/>
                <a:chExt cx="454767" cy="454767"/>
              </a:xfrm>
            </p:grpSpPr>
            <p:sp>
              <p:nvSpPr>
                <p:cNvPr id="2125" name="Google Shape;2125;p33"/>
                <p:cNvSpPr/>
                <p:nvPr/>
              </p:nvSpPr>
              <p:spPr>
                <a:xfrm>
                  <a:off x="5122483" y="1943088"/>
                  <a:ext cx="454767" cy="454767"/>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3"/>
                <p:cNvSpPr/>
                <p:nvPr/>
              </p:nvSpPr>
              <p:spPr>
                <a:xfrm>
                  <a:off x="5122483" y="1943088"/>
                  <a:ext cx="454767" cy="454767"/>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9525"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3"/>
                <p:cNvSpPr/>
                <p:nvPr/>
              </p:nvSpPr>
              <p:spPr>
                <a:xfrm>
                  <a:off x="5219172" y="2039724"/>
                  <a:ext cx="261442" cy="261442"/>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3"/>
                <p:cNvSpPr/>
                <p:nvPr/>
              </p:nvSpPr>
              <p:spPr>
                <a:xfrm>
                  <a:off x="5219172" y="2039724"/>
                  <a:ext cx="261442" cy="261442"/>
                </a:xfrm>
                <a:custGeom>
                  <a:avLst/>
                  <a:gdLst/>
                  <a:ahLst/>
                  <a:cxnLst/>
                  <a:rect l="l" t="t" r="r" b="b"/>
                  <a:pathLst>
                    <a:path w="4813" h="4813" fill="none" extrusionOk="0">
                      <a:moveTo>
                        <a:pt x="4812" y="2407"/>
                      </a:moveTo>
                      <a:cubicBezTo>
                        <a:pt x="4812" y="3735"/>
                        <a:pt x="3735" y="4813"/>
                        <a:pt x="2406" y="4813"/>
                      </a:cubicBezTo>
                      <a:cubicBezTo>
                        <a:pt x="1078" y="4813"/>
                        <a:pt x="0" y="3735"/>
                        <a:pt x="0" y="2407"/>
                      </a:cubicBezTo>
                      <a:cubicBezTo>
                        <a:pt x="0" y="1078"/>
                        <a:pt x="1078" y="1"/>
                        <a:pt x="2406" y="1"/>
                      </a:cubicBezTo>
                      <a:cubicBezTo>
                        <a:pt x="3735" y="1"/>
                        <a:pt x="4812" y="1078"/>
                        <a:pt x="4812" y="2407"/>
                      </a:cubicBezTo>
                      <a:close/>
                    </a:path>
                  </a:pathLst>
                </a:custGeom>
                <a:noFill/>
                <a:ln w="4375"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3"/>
                <p:cNvSpPr/>
                <p:nvPr/>
              </p:nvSpPr>
              <p:spPr>
                <a:xfrm>
                  <a:off x="5261379" y="2081930"/>
                  <a:ext cx="177029" cy="177029"/>
                </a:xfrm>
                <a:custGeom>
                  <a:avLst/>
                  <a:gdLst/>
                  <a:ahLst/>
                  <a:cxnLst/>
                  <a:rect l="l" t="t" r="r" b="b"/>
                  <a:pathLst>
                    <a:path w="3259" h="3259" extrusionOk="0">
                      <a:moveTo>
                        <a:pt x="1629" y="1"/>
                      </a:moveTo>
                      <a:cubicBezTo>
                        <a:pt x="727" y="1"/>
                        <a:pt x="0" y="727"/>
                        <a:pt x="0" y="1630"/>
                      </a:cubicBezTo>
                      <a:cubicBezTo>
                        <a:pt x="0" y="2532"/>
                        <a:pt x="727" y="3259"/>
                        <a:pt x="1629" y="3259"/>
                      </a:cubicBezTo>
                      <a:cubicBezTo>
                        <a:pt x="2531" y="3259"/>
                        <a:pt x="3258" y="2532"/>
                        <a:pt x="3258" y="1630"/>
                      </a:cubicBezTo>
                      <a:cubicBezTo>
                        <a:pt x="3258" y="727"/>
                        <a:pt x="2531" y="1"/>
                        <a:pt x="16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3"/>
                <p:cNvSpPr/>
                <p:nvPr/>
              </p:nvSpPr>
              <p:spPr>
                <a:xfrm>
                  <a:off x="5261379" y="2081930"/>
                  <a:ext cx="177029" cy="177029"/>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noFill/>
                <a:ln w="4375"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0000" y="945931"/>
            <a:ext cx="7704000" cy="3623194"/>
          </a:xfrm>
        </p:spPr>
        <p:txBody>
          <a:bodyPr/>
          <a:lstStyle/>
          <a:p>
            <a:pPr>
              <a:buNone/>
            </a:pPr>
            <a:r>
              <a:rPr lang="en-US" sz="1400" b="1" dirty="0" smtClean="0"/>
              <a:t>Software can be developed for a variety of purposes. The three most common purposes are:</a:t>
            </a:r>
          </a:p>
          <a:p>
            <a:pPr>
              <a:buNone/>
            </a:pPr>
            <a:endParaRPr lang="en-US" sz="1400" dirty="0" smtClean="0"/>
          </a:p>
          <a:p>
            <a:r>
              <a:rPr lang="en-US" sz="1400" dirty="0" smtClean="0"/>
              <a:t>to meet specific needs of a specific client or organization (known as </a:t>
            </a:r>
            <a:r>
              <a:rPr lang="en-US" sz="1400" b="1" dirty="0" smtClean="0"/>
              <a:t>custom software</a:t>
            </a:r>
            <a:r>
              <a:rPr lang="en-US" sz="1400" dirty="0" smtClean="0"/>
              <a:t>)</a:t>
            </a:r>
          </a:p>
          <a:p>
            <a:r>
              <a:rPr lang="en-US" sz="1400" dirty="0" smtClean="0"/>
              <a:t>to meet a perceived need of some set of potential users (known as </a:t>
            </a:r>
            <a:r>
              <a:rPr lang="en-US" sz="1400" b="1" dirty="0" smtClean="0"/>
              <a:t>commercial software</a:t>
            </a:r>
            <a:r>
              <a:rPr lang="en-US" sz="1400" dirty="0" smtClean="0"/>
              <a:t> )</a:t>
            </a:r>
          </a:p>
          <a:p>
            <a:r>
              <a:rPr lang="en-US" sz="1400" dirty="0" smtClean="0"/>
              <a:t>for personal use (e.g. a scientist may write software to automate a mundane task)</a:t>
            </a:r>
          </a:p>
          <a:p>
            <a:endParaRPr lang="en-US" sz="1400" dirty="0" smtClean="0"/>
          </a:p>
          <a:p>
            <a:pPr>
              <a:buNone/>
            </a:pPr>
            <a:r>
              <a:rPr lang="en-US" sz="1400" b="1" dirty="0" smtClean="0"/>
              <a:t>A software development process</a:t>
            </a:r>
            <a:r>
              <a:rPr lang="en-US" sz="1400" dirty="0" smtClean="0"/>
              <a:t> (also known as a software development methodology, model, or life cycle) is a framework that is used to structure, plan, and control the process of developing information systems. A wide variety of such frameworks has evolved over the years, each with its own recognized strengths and weaknesses. There are several different approaches to software development: some take a structured, engineering-based approach to developing software, whereas others may take an incremental approach, where software evolves as it is developed piece-by-piece. One system development methodology is not necessarily suitable for use by all projects. Each of the available methodologies are best suited to specific kinds of projects, based on various technical, organizational, project, and team considerations.</a:t>
            </a:r>
            <a:endParaRPr lang="en-US" sz="1400" dirty="0"/>
          </a:p>
        </p:txBody>
      </p:sp>
    </p:spTree>
  </p:cSld>
  <p:clrMapOvr>
    <a:masterClrMapping/>
  </p:clrMapOvr>
  <p:transition>
    <p:dissolve/>
  </p:transition>
  <p:timing>
    <p:tnLst>
      <p:par>
        <p:cTn id="1" dur="indefinite" restart="never" nodeType="tmRoot"/>
      </p:par>
    </p:tnLst>
  </p:timing>
</p:sld>
</file>

<file path=ppt/theme/theme1.xml><?xml version="1.0" encoding="utf-8"?>
<a:theme xmlns:a="http://schemas.openxmlformats.org/drawingml/2006/main"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371</Words>
  <Application>Microsoft Office PowerPoint</Application>
  <PresentationFormat>On-screen Show (16:9)</PresentationFormat>
  <Paragraphs>78</Paragraphs>
  <Slides>16</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Bebas Neue</vt:lpstr>
      <vt:lpstr>Roboto</vt:lpstr>
      <vt:lpstr>Computer Science Proposal by Slidesgo</vt:lpstr>
      <vt:lpstr>Software development</vt:lpstr>
      <vt:lpstr>TABLE OF CONTENTS</vt:lpstr>
      <vt:lpstr>TABLE OF CONTENTS</vt:lpstr>
      <vt:lpstr>1.Introduction</vt:lpstr>
      <vt:lpstr>PROJECT GOALS</vt:lpstr>
      <vt:lpstr>2.What is a SoftAware</vt:lpstr>
      <vt:lpstr>Slide 7</vt:lpstr>
      <vt:lpstr>3.What is a Software Developer</vt:lpstr>
      <vt:lpstr>Slide 9</vt:lpstr>
      <vt:lpstr>4.History of Software</vt:lpstr>
      <vt:lpstr>Slide 11</vt:lpstr>
      <vt:lpstr>5.Importance of Software Development</vt:lpstr>
      <vt:lpstr>Slide 13</vt:lpstr>
      <vt:lpstr>6.Conclusion</vt:lpstr>
      <vt:lpstr>RESOURCES</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dc:title>
  <dc:creator>Lenovo</dc:creator>
  <cp:lastModifiedBy>user</cp:lastModifiedBy>
  <cp:revision>14</cp:revision>
  <dcterms:modified xsi:type="dcterms:W3CDTF">2021-12-22T12:09:22Z</dcterms:modified>
</cp:coreProperties>
</file>