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300" d="100"/>
          <a:sy n="300" d="100"/>
        </p:scale>
        <p:origin x="-6636" y="-5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9F74-30FB-483C-B57E-9B7EA8EC7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3186C-8332-4387-B546-CC5F121A7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3B21-1EC0-41FB-B39B-85215CA1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62E-851C-407F-A26A-A2028BA0F2E1}" type="datetimeFigureOut">
              <a:rPr lang="ro-RO" smtClean="0"/>
              <a:t>5/31/2024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E7F6E-2BEC-4A8C-8C41-02DA1812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26601-0811-4783-BB98-B652CB75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1ABC-5085-4F56-B410-00F0C7B88AA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311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03D5-42B7-4368-A1AA-5FE7936E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D92BE-067C-43AE-BAA5-BC1E0C69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C99C-D527-4526-AB92-CB4718C5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62E-851C-407F-A26A-A2028BA0F2E1}" type="datetimeFigureOut">
              <a:rPr lang="ro-RO" smtClean="0"/>
              <a:t>5/31/2024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2BC4-4C7A-4AB9-A578-A47E398A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CA3FA-9DDA-4CF8-8DAF-43F02412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1ABC-5085-4F56-B410-00F0C7B88AA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6184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D9375-A126-4F5E-B0FF-59A5A6921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D48CC-9860-49D5-9C60-50135ABC3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D7228-62C2-411E-B5F7-EFBD2F37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62E-851C-407F-A26A-A2028BA0F2E1}" type="datetimeFigureOut">
              <a:rPr lang="ro-RO" smtClean="0"/>
              <a:t>5/31/2024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68B9E-3A6C-4A71-B99A-2D4AB1ED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C5D2-0A30-4EFF-AC0B-7AB81E97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1ABC-5085-4F56-B410-00F0C7B88AA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003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2FA5-3772-4F52-BF9F-E438FB86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A783-C6C5-440B-BBE2-D898AA1D7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B674B-5220-42D4-B1FA-C76470EF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62E-851C-407F-A26A-A2028BA0F2E1}" type="datetimeFigureOut">
              <a:rPr lang="ro-RO" smtClean="0"/>
              <a:t>5/31/2024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C0F36-33A5-4847-9C1D-2AC302CF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F365-488B-4ADD-A6A6-DCC83E1C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1ABC-5085-4F56-B410-00F0C7B88AA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6085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4DBE-F710-49D4-AEA2-F047EF7B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34510-B6C8-45A0-9DB2-DCF27F65E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BCFD8-5508-4264-9EF0-1E706CEF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62E-851C-407F-A26A-A2028BA0F2E1}" type="datetimeFigureOut">
              <a:rPr lang="ro-RO" smtClean="0"/>
              <a:t>5/31/2024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DA597-3343-4E08-BDE4-7252026C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538FE-8D1F-415A-840B-F4C6114D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1ABC-5085-4F56-B410-00F0C7B88AA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468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E5AF-5840-4433-BAC2-D8CAEDCD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6DFC-3FC8-4DA4-9BC1-58DB93249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D8791-4D6E-4030-B3DE-92A21A785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381B-3165-4E3C-B0E9-DBD82E8E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62E-851C-407F-A26A-A2028BA0F2E1}" type="datetimeFigureOut">
              <a:rPr lang="ro-RO" smtClean="0"/>
              <a:t>5/31/2024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E8D57-DBBF-4897-8F88-23671431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1A989-FD7F-45F2-98D9-7CD873A7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1ABC-5085-4F56-B410-00F0C7B88AA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885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CAD4-E11E-4F09-90AD-5974CCC8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CE363-6618-48E1-9483-F9113702F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B04A3-0791-4767-BF17-FD8DB76AB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30564-0DB5-4F33-A4AA-554933204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4AC62-EFD0-4E50-BCB9-BCFD83196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63CF8-D76E-413A-B71A-EB19B978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62E-851C-407F-A26A-A2028BA0F2E1}" type="datetimeFigureOut">
              <a:rPr lang="ro-RO" smtClean="0"/>
              <a:t>5/31/2024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2914A-02E0-41DA-843A-AB7CC7A9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6475A-3F97-4138-BDBD-EAAB607E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1ABC-5085-4F56-B410-00F0C7B88AA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217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46F4-081A-4F14-8B9E-50E3DE1C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E5E7F-5D1E-4191-83C5-188D53C9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62E-851C-407F-A26A-A2028BA0F2E1}" type="datetimeFigureOut">
              <a:rPr lang="ro-RO" smtClean="0"/>
              <a:t>5/31/2024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F644B-3BDE-4443-B607-1BDF336B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504F0-F9FE-4BA2-88B2-A05B3268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1ABC-5085-4F56-B410-00F0C7B88AA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051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52A3A-54BB-4597-860D-BE030FE5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62E-851C-407F-A26A-A2028BA0F2E1}" type="datetimeFigureOut">
              <a:rPr lang="ro-RO" smtClean="0"/>
              <a:t>5/31/2024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75819-A004-4C3F-AAFA-57A5F233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3F3E3-643D-4A6E-82B8-86A27D49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1ABC-5085-4F56-B410-00F0C7B88AA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717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2334-81A5-4CF1-ACA2-53A1FA11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CCC1-FFD6-4812-B158-0F3580D21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552D9-C346-40E9-8BAE-1BA510920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98C50-6F3D-4ED2-AEAC-36FBF6A6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62E-851C-407F-A26A-A2028BA0F2E1}" type="datetimeFigureOut">
              <a:rPr lang="ro-RO" smtClean="0"/>
              <a:t>5/31/2024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B0B7-36C1-40F2-B425-9A252691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61094-987C-4D12-A489-BC7A3243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1ABC-5085-4F56-B410-00F0C7B88AA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627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325A-1959-4904-AC4E-409B4831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76474-FB54-41F6-A583-4242337ED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9FB8A-3DB9-473F-B473-6753EA967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3F6C3-D92A-43E1-9B02-547DF6AE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62E-851C-407F-A26A-A2028BA0F2E1}" type="datetimeFigureOut">
              <a:rPr lang="ro-RO" smtClean="0"/>
              <a:t>5/31/2024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97C60-8E3F-4CB7-8B7B-37349F9E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EEED0-A890-4862-9BF2-079701A2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1ABC-5085-4F56-B410-00F0C7B88AA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351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DC5F5-0280-4E8A-9CE0-D6AC28CF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FA0A4-F6E3-4CB8-BC32-839EE8F2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F2F20-1F01-4FB1-B762-3EEB9E45F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D562E-851C-407F-A26A-A2028BA0F2E1}" type="datetimeFigureOut">
              <a:rPr lang="ro-RO" smtClean="0"/>
              <a:t>5/31/2024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C161-B71E-486C-9A07-54D66FEE4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2A7DD-F86B-4B4E-B5FE-D52B033CB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1ABC-5085-4F56-B410-00F0C7B88AA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59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4055-A092-403A-8D21-0FAE1E033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monitorizare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locuri</a:t>
            </a:r>
            <a:r>
              <a:rPr lang="en-US" dirty="0"/>
              <a:t> in </a:t>
            </a:r>
            <a:r>
              <a:rPr lang="en-US" dirty="0" err="1"/>
              <a:t>parcare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60208-016F-4051-8F58-98EABAEEF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Lunguleasa</a:t>
            </a:r>
            <a:r>
              <a:rPr lang="en-US" dirty="0"/>
              <a:t> Eugen </a:t>
            </a:r>
            <a:r>
              <a:rPr lang="en-US" dirty="0" err="1"/>
              <a:t>Alexandru</a:t>
            </a:r>
            <a:endParaRPr lang="en-US" dirty="0"/>
          </a:p>
          <a:p>
            <a:r>
              <a:rPr lang="en-US" dirty="0" err="1"/>
              <a:t>Mitru</a:t>
            </a:r>
            <a:r>
              <a:rPr lang="en-US" dirty="0"/>
              <a:t> Bogdan </a:t>
            </a:r>
            <a:r>
              <a:rPr lang="en-US" dirty="0" err="1"/>
              <a:t>Alexandru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7483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A0E4-2F8D-4779-8633-FD919427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Piese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9F799-0237-4F99-A223-1F2650B0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Placa</a:t>
            </a:r>
            <a:r>
              <a:rPr lang="en-US" dirty="0"/>
              <a:t> Arduino Uno cu ATMEGA 328P</a:t>
            </a:r>
          </a:p>
          <a:p>
            <a:r>
              <a:rPr lang="en-US" dirty="0"/>
              <a:t> Display lcd 16x02 cu </a:t>
            </a:r>
            <a:r>
              <a:rPr lang="en-US" dirty="0" err="1"/>
              <a:t>interfata</a:t>
            </a:r>
            <a:r>
              <a:rPr lang="en-US" dirty="0"/>
              <a:t> i2c</a:t>
            </a:r>
          </a:p>
          <a:p>
            <a:r>
              <a:rPr lang="en-US" dirty="0"/>
              <a:t> 2 </a:t>
            </a:r>
            <a:r>
              <a:rPr lang="en-US" dirty="0" err="1"/>
              <a:t>senzori</a:t>
            </a:r>
            <a:r>
              <a:rPr lang="en-US" dirty="0"/>
              <a:t> ultrasonic HCSR04</a:t>
            </a:r>
          </a:p>
          <a:p>
            <a:r>
              <a:rPr lang="en-US" dirty="0"/>
              <a:t> 2 </a:t>
            </a:r>
            <a:r>
              <a:rPr lang="en-US" dirty="0" err="1"/>
              <a:t>Servomotoare</a:t>
            </a:r>
            <a:r>
              <a:rPr lang="en-US" dirty="0"/>
              <a:t> SG90</a:t>
            </a:r>
          </a:p>
          <a:p>
            <a:r>
              <a:rPr lang="en-US" dirty="0"/>
              <a:t> 1 Led </a:t>
            </a:r>
            <a:r>
              <a:rPr lang="en-US" dirty="0" err="1"/>
              <a:t>verde</a:t>
            </a:r>
            <a:endParaRPr lang="en-US" dirty="0"/>
          </a:p>
          <a:p>
            <a:r>
              <a:rPr lang="en-US" dirty="0"/>
              <a:t> 1 Led </a:t>
            </a:r>
            <a:r>
              <a:rPr lang="en-US" dirty="0" err="1"/>
              <a:t>rosu</a:t>
            </a:r>
            <a:r>
              <a:rPr lang="en-US" dirty="0"/>
              <a:t> </a:t>
            </a:r>
          </a:p>
          <a:p>
            <a:r>
              <a:rPr lang="en-US" dirty="0"/>
              <a:t> 2 </a:t>
            </a:r>
            <a:r>
              <a:rPr lang="en-US" dirty="0" err="1"/>
              <a:t>Rezistenta</a:t>
            </a:r>
            <a:r>
              <a:rPr lang="en-US" dirty="0"/>
              <a:t> 470 ohm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932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7B77-2510-43ED-BC45-08909D6F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sistemului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36E476-D0EB-48A7-BD56-A0584E1A6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58" y="1596980"/>
            <a:ext cx="8062174" cy="5138671"/>
          </a:xfrm>
        </p:spPr>
      </p:pic>
    </p:spTree>
    <p:extLst>
      <p:ext uri="{BB962C8B-B14F-4D97-AF65-F5344CB8AC3E}">
        <p14:creationId xmlns:p14="http://schemas.microsoft.com/office/powerpoint/2010/main" val="59686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7A23-F1CD-4FD6-B245-5F1E851D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7" y="35886"/>
            <a:ext cx="10515600" cy="1325563"/>
          </a:xfrm>
        </p:spPr>
        <p:txBody>
          <a:bodyPr/>
          <a:lstStyle/>
          <a:p>
            <a:r>
              <a:rPr lang="en-US" dirty="0" err="1"/>
              <a:t>Poze</a:t>
            </a:r>
            <a:r>
              <a:rPr lang="en-US" dirty="0"/>
              <a:t> </a:t>
            </a:r>
            <a:r>
              <a:rPr lang="en-US" dirty="0" err="1"/>
              <a:t>Asamblare</a:t>
            </a:r>
            <a:r>
              <a:rPr lang="en-US" dirty="0"/>
              <a:t> : 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142E6B-A857-464F-AAE6-0A6AFDE44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07" y="2079028"/>
            <a:ext cx="4544513" cy="35794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F6343-D583-40B8-8F57-175E7A178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32" y="3429000"/>
            <a:ext cx="4067682" cy="3050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1795A9-3B0A-4BFE-B089-E535825DF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32" y="261466"/>
            <a:ext cx="4719801" cy="284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8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Sistem monitorizare numar locuri in parcare</vt:lpstr>
      <vt:lpstr>Prezentare Piese</vt:lpstr>
      <vt:lpstr>Arhitectura sistemului</vt:lpstr>
      <vt:lpstr>Poze Asamblare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monitorizare numar locuri in parcare</dc:title>
  <dc:creator>Student B413</dc:creator>
  <cp:lastModifiedBy>Student B413</cp:lastModifiedBy>
  <cp:revision>2</cp:revision>
  <dcterms:created xsi:type="dcterms:W3CDTF">2024-05-31T05:22:05Z</dcterms:created>
  <dcterms:modified xsi:type="dcterms:W3CDTF">2024-05-31T05:33:07Z</dcterms:modified>
</cp:coreProperties>
</file>