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21"/>
  </p:notesMasterIdLst>
  <p:sldIdLst>
    <p:sldId id="271" r:id="rId2"/>
    <p:sldId id="257" r:id="rId3"/>
    <p:sldId id="269" r:id="rId4"/>
    <p:sldId id="270" r:id="rId5"/>
    <p:sldId id="258" r:id="rId6"/>
    <p:sldId id="259" r:id="rId7"/>
    <p:sldId id="260" r:id="rId8"/>
    <p:sldId id="261" r:id="rId9"/>
    <p:sldId id="262" r:id="rId10"/>
    <p:sldId id="263" r:id="rId11"/>
    <p:sldId id="264" r:id="rId12"/>
    <p:sldId id="265" r:id="rId13"/>
    <p:sldId id="273" r:id="rId14"/>
    <p:sldId id="274" r:id="rId15"/>
    <p:sldId id="275" r:id="rId16"/>
    <p:sldId id="266" r:id="rId17"/>
    <p:sldId id="267" r:id="rId18"/>
    <p:sldId id="272" r:id="rId19"/>
    <p:sldId id="268"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pos="2880">
          <p15:clr>
            <a:srgbClr val="A4A3A4"/>
          </p15:clr>
        </p15:guide>
        <p15:guide id="2" orient="horz" pos="162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651D"/>
    <a:srgbClr val="FF920D"/>
    <a:srgbClr val="018790"/>
    <a:srgbClr val="FFA73B"/>
    <a:srgbClr val="00A6A6"/>
    <a:srgbClr val="F5340B"/>
    <a:srgbClr val="0C2E3A"/>
    <a:srgbClr val="FF823B"/>
    <a:srgbClr val="007D7A"/>
    <a:srgbClr val="C04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8" autoAdjust="0"/>
    <p:restoredTop sz="85008" autoAdjust="0"/>
  </p:normalViewPr>
  <p:slideViewPr>
    <p:cSldViewPr snapToGrid="0">
      <p:cViewPr>
        <p:scale>
          <a:sx n="91" d="100"/>
          <a:sy n="91" d="100"/>
        </p:scale>
        <p:origin x="-594" y="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11628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55d2cabac8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55d2cabac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55d2cabac8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55d2cabac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0865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55d2cabac8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55d2cabac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9085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55d2cabac8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55d2cabac8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55e1ed11e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55e1ed11e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55e1ed11e4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55e1ed11e4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HANKS">
  <p:cSld name="TITLE_1">
    <p:bg>
      <p:bgPr>
        <a:solidFill>
          <a:schemeClr val="bg1"/>
        </a:solidFill>
        <a:effectLst/>
      </p:bgPr>
    </p:bg>
    <p:spTree>
      <p:nvGrpSpPr>
        <p:cNvPr id="1" name="Shape 97"/>
        <p:cNvGrpSpPr/>
        <p:nvPr/>
      </p:nvGrpSpPr>
      <p:grpSpPr>
        <a:xfrm>
          <a:off x="0" y="0"/>
          <a:ext cx="0" cy="0"/>
          <a:chOff x="0" y="0"/>
          <a:chExt cx="0" cy="0"/>
        </a:xfrm>
      </p:grpSpPr>
      <p:sp>
        <p:nvSpPr>
          <p:cNvPr id="98" name="Google Shape;98;p3"/>
          <p:cNvSpPr txBox="1">
            <a:spLocks noGrp="1"/>
          </p:cNvSpPr>
          <p:nvPr>
            <p:ph type="ctrTitle"/>
          </p:nvPr>
        </p:nvSpPr>
        <p:spPr>
          <a:xfrm>
            <a:off x="1795512" y="1545452"/>
            <a:ext cx="5553000" cy="205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algn="r" rtl="0">
              <a:spcBef>
                <a:spcPts val="0"/>
              </a:spcBef>
              <a:spcAft>
                <a:spcPts val="0"/>
              </a:spcAft>
              <a:buClr>
                <a:srgbClr val="0B139E"/>
              </a:buClr>
              <a:buSzPts val="5200"/>
              <a:buNone/>
              <a:defRPr sz="5200">
                <a:solidFill>
                  <a:srgbClr val="0B139E"/>
                </a:solidFill>
              </a:defRPr>
            </a:lvl2pPr>
            <a:lvl3pPr lvl="2" algn="r" rtl="0">
              <a:spcBef>
                <a:spcPts val="0"/>
              </a:spcBef>
              <a:spcAft>
                <a:spcPts val="0"/>
              </a:spcAft>
              <a:buClr>
                <a:srgbClr val="0B139E"/>
              </a:buClr>
              <a:buSzPts val="5200"/>
              <a:buNone/>
              <a:defRPr sz="5200">
                <a:solidFill>
                  <a:srgbClr val="0B139E"/>
                </a:solidFill>
              </a:defRPr>
            </a:lvl3pPr>
            <a:lvl4pPr lvl="3" algn="r" rtl="0">
              <a:spcBef>
                <a:spcPts val="0"/>
              </a:spcBef>
              <a:spcAft>
                <a:spcPts val="0"/>
              </a:spcAft>
              <a:buClr>
                <a:srgbClr val="0B139E"/>
              </a:buClr>
              <a:buSzPts val="5200"/>
              <a:buNone/>
              <a:defRPr sz="5200">
                <a:solidFill>
                  <a:srgbClr val="0B139E"/>
                </a:solidFill>
              </a:defRPr>
            </a:lvl4pPr>
            <a:lvl5pPr lvl="4" algn="r" rtl="0">
              <a:spcBef>
                <a:spcPts val="0"/>
              </a:spcBef>
              <a:spcAft>
                <a:spcPts val="0"/>
              </a:spcAft>
              <a:buClr>
                <a:srgbClr val="0B139E"/>
              </a:buClr>
              <a:buSzPts val="5200"/>
              <a:buNone/>
              <a:defRPr sz="5200">
                <a:solidFill>
                  <a:srgbClr val="0B139E"/>
                </a:solidFill>
              </a:defRPr>
            </a:lvl5pPr>
            <a:lvl6pPr lvl="5" algn="r" rtl="0">
              <a:spcBef>
                <a:spcPts val="0"/>
              </a:spcBef>
              <a:spcAft>
                <a:spcPts val="0"/>
              </a:spcAft>
              <a:buClr>
                <a:srgbClr val="0B139E"/>
              </a:buClr>
              <a:buSzPts val="5200"/>
              <a:buNone/>
              <a:defRPr sz="5200">
                <a:solidFill>
                  <a:srgbClr val="0B139E"/>
                </a:solidFill>
              </a:defRPr>
            </a:lvl6pPr>
            <a:lvl7pPr lvl="6" algn="r" rtl="0">
              <a:spcBef>
                <a:spcPts val="0"/>
              </a:spcBef>
              <a:spcAft>
                <a:spcPts val="0"/>
              </a:spcAft>
              <a:buClr>
                <a:srgbClr val="0B139E"/>
              </a:buClr>
              <a:buSzPts val="5200"/>
              <a:buNone/>
              <a:defRPr sz="5200">
                <a:solidFill>
                  <a:srgbClr val="0B139E"/>
                </a:solidFill>
              </a:defRPr>
            </a:lvl7pPr>
            <a:lvl8pPr lvl="7" algn="r" rtl="0">
              <a:spcBef>
                <a:spcPts val="0"/>
              </a:spcBef>
              <a:spcAft>
                <a:spcPts val="0"/>
              </a:spcAft>
              <a:buClr>
                <a:srgbClr val="0B139E"/>
              </a:buClr>
              <a:buSzPts val="5200"/>
              <a:buNone/>
              <a:defRPr sz="5200">
                <a:solidFill>
                  <a:srgbClr val="0B139E"/>
                </a:solidFill>
              </a:defRPr>
            </a:lvl8pPr>
            <a:lvl9pPr lvl="8" algn="r" rtl="0">
              <a:spcBef>
                <a:spcPts val="0"/>
              </a:spcBef>
              <a:spcAft>
                <a:spcPts val="0"/>
              </a:spcAft>
              <a:buClr>
                <a:srgbClr val="0B139E"/>
              </a:buClr>
              <a:buSzPts val="5200"/>
              <a:buNone/>
              <a:defRPr sz="5200">
                <a:solidFill>
                  <a:srgbClr val="0B139E"/>
                </a:solidFill>
              </a:defRPr>
            </a:lvl9pPr>
          </a:lstStyle>
          <a:p>
            <a:endParaRPr/>
          </a:p>
        </p:txBody>
      </p:sp>
      <p:grpSp>
        <p:nvGrpSpPr>
          <p:cNvPr id="99" name="Google Shape;99;p3"/>
          <p:cNvGrpSpPr/>
          <p:nvPr/>
        </p:nvGrpSpPr>
        <p:grpSpPr>
          <a:xfrm flipH="1">
            <a:off x="-9" y="2397713"/>
            <a:ext cx="2550204" cy="2757917"/>
            <a:chOff x="1384075" y="241450"/>
            <a:chExt cx="4822625" cy="5215425"/>
          </a:xfrm>
        </p:grpSpPr>
        <p:sp>
          <p:nvSpPr>
            <p:cNvPr id="100" name="Google Shape;100;p3"/>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rgbClr val="FFD497"/>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rgbClr val="FFD497"/>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rgbClr val="FF7C4E"/>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rgbClr val="F5413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rgbClr val="F5413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3"/>
          <p:cNvGrpSpPr/>
          <p:nvPr/>
        </p:nvGrpSpPr>
        <p:grpSpPr>
          <a:xfrm flipH="1">
            <a:off x="6278928" y="-280618"/>
            <a:ext cx="2865062" cy="3613974"/>
            <a:chOff x="-26858" y="-227337"/>
            <a:chExt cx="2186403" cy="2757917"/>
          </a:xfrm>
        </p:grpSpPr>
        <p:sp>
          <p:nvSpPr>
            <p:cNvPr id="145" name="Google Shape;145;p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rgbClr val="FFD497"/>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rgbClr val="FFD497"/>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rgbClr val="FF7C4E"/>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rgbClr val="F5413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rgbClr val="F5413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DESIGN 1">
  <p:cSld name="CUSTOM_2">
    <p:spTree>
      <p:nvGrpSpPr>
        <p:cNvPr id="1" name="Shape 282"/>
        <p:cNvGrpSpPr/>
        <p:nvPr/>
      </p:nvGrpSpPr>
      <p:grpSpPr>
        <a:xfrm>
          <a:off x="0" y="0"/>
          <a:ext cx="0" cy="0"/>
          <a:chOff x="0" y="0"/>
          <a:chExt cx="0" cy="0"/>
        </a:xfrm>
      </p:grpSpPr>
      <p:grpSp>
        <p:nvGrpSpPr>
          <p:cNvPr id="283" name="Google Shape;283;p6"/>
          <p:cNvGrpSpPr/>
          <p:nvPr/>
        </p:nvGrpSpPr>
        <p:grpSpPr>
          <a:xfrm rot="10800000">
            <a:off x="11" y="4059387"/>
            <a:ext cx="2761414" cy="1094590"/>
            <a:chOff x="5543377" y="-26648"/>
            <a:chExt cx="3613943" cy="1432521"/>
          </a:xfrm>
        </p:grpSpPr>
        <p:sp>
          <p:nvSpPr>
            <p:cNvPr id="284" name="Google Shape;284;p6"/>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6"/>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Google Shape;305;p6"/>
          <p:cNvSpPr txBox="1">
            <a:spLocks noGrp="1"/>
          </p:cNvSpPr>
          <p:nvPr>
            <p:ph type="ctrTitle"/>
          </p:nvPr>
        </p:nvSpPr>
        <p:spPr>
          <a:xfrm>
            <a:off x="266501" y="468450"/>
            <a:ext cx="80955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cxnSp>
        <p:nvCxnSpPr>
          <p:cNvPr id="306" name="Google Shape;306;p6"/>
          <p:cNvCxnSpPr/>
          <p:nvPr/>
        </p:nvCxnSpPr>
        <p:spPr>
          <a:xfrm>
            <a:off x="8634675" y="-1604650"/>
            <a:ext cx="0" cy="2664900"/>
          </a:xfrm>
          <a:prstGeom prst="straightConnector1">
            <a:avLst/>
          </a:prstGeom>
          <a:noFill/>
          <a:ln w="28575" cap="flat" cmpd="sng">
            <a:solidFill>
              <a:srgbClr val="F5340B"/>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SLIDE">
  <p:cSld name="CUSTOM_3">
    <p:spTree>
      <p:nvGrpSpPr>
        <p:cNvPr id="1" name="Shape 33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5">
              <a:lumMod val="75000"/>
            </a:schemeClr>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6445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1pPr>
            <a:lvl2pPr lvl="1">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2pPr>
            <a:lvl3pPr lvl="2">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3pPr>
            <a:lvl4pPr lvl="3">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4pPr>
            <a:lvl5pPr lvl="4">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5pPr>
            <a:lvl6pPr lvl="5">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6pPr>
            <a:lvl7pPr lvl="6">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7pPr>
            <a:lvl8pPr lvl="7">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8pPr>
            <a:lvl9pPr lvl="8">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434343"/>
              </a:buClr>
              <a:buSzPts val="1800"/>
              <a:buFont typeface="Arvo"/>
              <a:buChar char="●"/>
              <a:defRPr sz="1800">
                <a:solidFill>
                  <a:srgbClr val="434343"/>
                </a:solidFill>
                <a:latin typeface="Arvo"/>
                <a:ea typeface="Arvo"/>
                <a:cs typeface="Arvo"/>
                <a:sym typeface="Arvo"/>
              </a:defRPr>
            </a:lvl1pPr>
            <a:lvl2pPr marL="914400" lvl="1"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2pPr>
            <a:lvl3pPr marL="1371600" lvl="2"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3pPr>
            <a:lvl4pPr marL="1828800" lvl="3"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4pPr>
            <a:lvl5pPr marL="2286000" lvl="4"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5pPr>
            <a:lvl6pPr marL="2743200" lvl="5"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6pPr>
            <a:lvl7pPr marL="3200400" lvl="6"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7pPr>
            <a:lvl8pPr marL="3657600" lvl="7"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8pPr>
            <a:lvl9pPr marL="4114800" lvl="8" indent="-317500">
              <a:lnSpc>
                <a:spcPct val="115000"/>
              </a:lnSpc>
              <a:spcBef>
                <a:spcPts val="1600"/>
              </a:spcBef>
              <a:spcAft>
                <a:spcPts val="1600"/>
              </a:spcAft>
              <a:buClr>
                <a:srgbClr val="434343"/>
              </a:buClr>
              <a:buSzPts val="1400"/>
              <a:buFont typeface="Arvo"/>
              <a:buChar char="■"/>
              <a:defRPr>
                <a:solidFill>
                  <a:srgbClr val="434343"/>
                </a:solidFill>
                <a:latin typeface="Arvo"/>
                <a:ea typeface="Arvo"/>
                <a:cs typeface="Arvo"/>
                <a:sym typeface="Arvo"/>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a:t>
            </a:fld>
            <a:endParaRPr/>
          </a:p>
        </p:txBody>
      </p:sp>
      <p:sp>
        <p:nvSpPr>
          <p:cNvPr id="5" name="Rectangle 4"/>
          <p:cNvSpPr/>
          <p:nvPr userDrawn="1"/>
        </p:nvSpPr>
        <p:spPr>
          <a:xfrm>
            <a:off x="0" y="0"/>
            <a:ext cx="9144000" cy="7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0" y="4963500"/>
            <a:ext cx="9144000" cy="180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4" r:id="rId3"/>
    <p:sldLayoutId id="214748365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753433" y="4447356"/>
            <a:ext cx="1656184" cy="307777"/>
          </a:xfrm>
          <a:prstGeom prst="rect">
            <a:avLst/>
          </a:prstGeom>
          <a:noFill/>
        </p:spPr>
        <p:txBody>
          <a:bodyPr wrap="square" rtlCol="0">
            <a:spAutoFit/>
          </a:bodyPr>
          <a:lstStyle/>
          <a:p>
            <a:pPr algn="ctr"/>
            <a:r>
              <a:rPr lang="ar-EG" altLang="ko-KR" sz="1400" b="1" dirty="0" smtClean="0">
                <a:solidFill>
                  <a:schemeClr val="bg1"/>
                </a:solidFill>
                <a:cs typeface="Arial" pitchFamily="34" charset="0"/>
              </a:rPr>
              <a:t>2020</a:t>
            </a:r>
            <a:endParaRPr lang="ko-KR" altLang="en-US" sz="1400" b="1" dirty="0">
              <a:solidFill>
                <a:schemeClr val="bg1"/>
              </a:solidFill>
              <a:cs typeface="Arial" pitchFamily="34" charset="0"/>
            </a:endParaRPr>
          </a:p>
        </p:txBody>
      </p:sp>
      <p:sp>
        <p:nvSpPr>
          <p:cNvPr id="10" name="Google Shape;2053;p1"/>
          <p:cNvSpPr txBox="1">
            <a:spLocks/>
          </p:cNvSpPr>
          <p:nvPr/>
        </p:nvSpPr>
        <p:spPr>
          <a:xfrm>
            <a:off x="2661195" y="1182460"/>
            <a:ext cx="5746724" cy="73494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SzPts val="6000"/>
            </a:pPr>
            <a:r>
              <a:rPr lang="ar-EG" sz="5400" smtClean="0">
                <a:solidFill>
                  <a:srgbClr val="018790"/>
                </a:solidFill>
                <a:latin typeface="Andalus" panose="02020603050405020304" pitchFamily="18" charset="-78"/>
                <a:ea typeface="Arimo"/>
                <a:cs typeface="Andalus" panose="02020603050405020304" pitchFamily="18" charset="-78"/>
                <a:sym typeface="Arimo"/>
              </a:rPr>
              <a:t>منصة المراجعة الداخلية</a:t>
            </a:r>
            <a:endParaRPr lang="ar-EG" sz="5400" dirty="0">
              <a:solidFill>
                <a:srgbClr val="018790"/>
              </a:solidFill>
              <a:latin typeface="Andalus" panose="02020603050405020304" pitchFamily="18" charset="-78"/>
              <a:ea typeface="Arimo"/>
              <a:cs typeface="Andalus" panose="02020603050405020304" pitchFamily="18" charset="-78"/>
              <a:sym typeface="Arimo"/>
            </a:endParaRPr>
          </a:p>
        </p:txBody>
      </p:sp>
      <p:sp>
        <p:nvSpPr>
          <p:cNvPr id="11" name="Rectangle 10"/>
          <p:cNvSpPr/>
          <p:nvPr/>
        </p:nvSpPr>
        <p:spPr>
          <a:xfrm>
            <a:off x="447007" y="2017611"/>
            <a:ext cx="6032439" cy="646331"/>
          </a:xfrm>
          <a:prstGeom prst="rect">
            <a:avLst/>
          </a:prstGeom>
        </p:spPr>
        <p:txBody>
          <a:bodyPr wrap="square">
            <a:spAutoFit/>
          </a:bodyPr>
          <a:lstStyle/>
          <a:p>
            <a:r>
              <a:rPr lang="ar-EG" sz="3600" b="1" dirty="0" err="1">
                <a:solidFill>
                  <a:srgbClr val="E3651D"/>
                </a:solidFill>
                <a:latin typeface="Arial Black" panose="020B0A04020102020204" pitchFamily="34" charset="0"/>
                <a:ea typeface="Arimo"/>
                <a:cs typeface="Arimo"/>
                <a:sym typeface="Arimo"/>
              </a:rPr>
              <a:t>Internal</a:t>
            </a:r>
            <a:r>
              <a:rPr lang="ar-EG" sz="3600" b="1" dirty="0">
                <a:solidFill>
                  <a:srgbClr val="E3651D"/>
                </a:solidFill>
                <a:latin typeface="Arial Black" panose="020B0A04020102020204" pitchFamily="34" charset="0"/>
                <a:ea typeface="Arimo"/>
                <a:cs typeface="Arimo"/>
                <a:sym typeface="Arimo"/>
              </a:rPr>
              <a:t> </a:t>
            </a:r>
            <a:r>
              <a:rPr lang="ar-EG" sz="3600" b="1" dirty="0" err="1">
                <a:solidFill>
                  <a:srgbClr val="E3651D"/>
                </a:solidFill>
                <a:latin typeface="Arial Black" panose="020B0A04020102020204" pitchFamily="34" charset="0"/>
                <a:ea typeface="Arimo"/>
                <a:cs typeface="Arimo"/>
                <a:sym typeface="Arimo"/>
              </a:rPr>
              <a:t>Audit</a:t>
            </a:r>
            <a:r>
              <a:rPr lang="ar-EG" sz="3600" b="1" dirty="0">
                <a:solidFill>
                  <a:srgbClr val="E3651D"/>
                </a:solidFill>
                <a:latin typeface="Arial Black" panose="020B0A04020102020204" pitchFamily="34" charset="0"/>
                <a:ea typeface="Arimo"/>
                <a:cs typeface="Arimo"/>
                <a:sym typeface="Arimo"/>
              </a:rPr>
              <a:t> </a:t>
            </a:r>
            <a:r>
              <a:rPr lang="ar-EG" sz="3600" b="1" dirty="0" err="1">
                <a:solidFill>
                  <a:srgbClr val="E3651D"/>
                </a:solidFill>
                <a:latin typeface="Arial Black" panose="020B0A04020102020204" pitchFamily="34" charset="0"/>
                <a:ea typeface="Arimo"/>
                <a:cs typeface="Arimo"/>
                <a:sym typeface="Arimo"/>
              </a:rPr>
              <a:t>Platform</a:t>
            </a:r>
            <a:r>
              <a:rPr lang="ar-EG" sz="3600" b="1" dirty="0">
                <a:solidFill>
                  <a:srgbClr val="E3651D"/>
                </a:solidFill>
                <a:latin typeface="Arial Black" panose="020B0A04020102020204" pitchFamily="34" charset="0"/>
                <a:ea typeface="Arimo"/>
                <a:cs typeface="Arimo"/>
                <a:sym typeface="Arimo"/>
              </a:rPr>
              <a:t> </a:t>
            </a:r>
            <a:endParaRPr lang="ar-QA" sz="3600" b="1" dirty="0">
              <a:solidFill>
                <a:srgbClr val="E3651D"/>
              </a:solidFill>
              <a:latin typeface="Arial Black" panose="020B0A04020102020204" pitchFamily="34" charset="0"/>
            </a:endParaRPr>
          </a:p>
        </p:txBody>
      </p:sp>
    </p:spTree>
    <p:extLst>
      <p:ext uri="{BB962C8B-B14F-4D97-AF65-F5344CB8AC3E}">
        <p14:creationId xmlns:p14="http://schemas.microsoft.com/office/powerpoint/2010/main" val="3802741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10"/>
        <p:cNvGrpSpPr/>
        <p:nvPr/>
      </p:nvGrpSpPr>
      <p:grpSpPr>
        <a:xfrm>
          <a:off x="0" y="0"/>
          <a:ext cx="0" cy="0"/>
          <a:chOff x="0" y="0"/>
          <a:chExt cx="0" cy="0"/>
        </a:xfrm>
      </p:grpSpPr>
      <p:sp>
        <p:nvSpPr>
          <p:cNvPr id="2111" name="Google Shape;2111;p4"/>
          <p:cNvSpPr txBox="1">
            <a:spLocks noGrp="1"/>
          </p:cNvSpPr>
          <p:nvPr>
            <p:ph type="ctrTitle"/>
          </p:nvPr>
        </p:nvSpPr>
        <p:spPr>
          <a:xfrm>
            <a:off x="396511" y="257405"/>
            <a:ext cx="8095500" cy="930553"/>
          </a:xfrm>
          <a:prstGeom prst="rect">
            <a:avLst/>
          </a:prstGeom>
          <a:noFill/>
          <a:ln>
            <a:noFill/>
          </a:ln>
        </p:spPr>
        <p:txBody>
          <a:bodyPr spcFirstLastPara="1" wrap="square" lIns="91425" tIns="91425" rIns="91425" bIns="91425" anchor="b" anchorCtr="0">
            <a:noAutofit/>
          </a:bodyPr>
          <a:lstStyle/>
          <a:p>
            <a:pPr marL="0" lvl="0" indent="0" algn="justLow" rtl="1">
              <a:lnSpc>
                <a:spcPct val="100000"/>
              </a:lnSpc>
              <a:spcBef>
                <a:spcPts val="0"/>
              </a:spcBef>
              <a:spcAft>
                <a:spcPts val="0"/>
              </a:spcAft>
              <a:buSzPts val="3000"/>
              <a:buNone/>
            </a:pPr>
            <a:r>
              <a:rPr lang="ar-EG" sz="5400" dirty="0" smtClean="0">
                <a:solidFill>
                  <a:srgbClr val="00A6A6"/>
                </a:solidFill>
                <a:latin typeface="Arabic Typesetting" panose="03020402040406030203" pitchFamily="66" charset="-78"/>
                <a:ea typeface="Arial Unicode MS" pitchFamily="34" charset="-128"/>
                <a:cs typeface="Arabic Typesetting" panose="03020402040406030203" pitchFamily="66" charset="-78"/>
                <a:sym typeface="Arimo"/>
              </a:rPr>
              <a:t>التقارير </a:t>
            </a:r>
            <a:r>
              <a:rPr lang="ar-SA" sz="5400" dirty="0" smtClean="0">
                <a:solidFill>
                  <a:srgbClr val="00A6A6"/>
                </a:solidFill>
                <a:latin typeface="Arabic Typesetting" panose="03020402040406030203" pitchFamily="66" charset="-78"/>
                <a:ea typeface="Arial Unicode MS" pitchFamily="34" charset="-128"/>
                <a:cs typeface="Arabic Typesetting" panose="03020402040406030203" pitchFamily="66" charset="-78"/>
                <a:sym typeface="Arimo"/>
              </a:rPr>
              <a:t>الإنتاجية</a:t>
            </a:r>
            <a:endParaRPr sz="5400" dirty="0">
              <a:solidFill>
                <a:srgbClr val="00A6A6"/>
              </a:solidFill>
              <a:latin typeface="Arabic Typesetting" panose="03020402040406030203" pitchFamily="66" charset="-78"/>
              <a:ea typeface="Arial Unicode MS" pitchFamily="34" charset="-128"/>
              <a:cs typeface="Arabic Typesetting" panose="03020402040406030203" pitchFamily="66" charset="-78"/>
              <a:sym typeface="Arimo"/>
            </a:endParaRPr>
          </a:p>
        </p:txBody>
      </p:sp>
      <p:sp>
        <p:nvSpPr>
          <p:cNvPr id="2112" name="Google Shape;2112;p4"/>
          <p:cNvSpPr/>
          <p:nvPr/>
        </p:nvSpPr>
        <p:spPr>
          <a:xfrm>
            <a:off x="8734441" y="609624"/>
            <a:ext cx="332559" cy="330827"/>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rgbClr val="FFC000"/>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3" name="Google Shape;2113;p4"/>
          <p:cNvSpPr txBox="1"/>
          <p:nvPr/>
        </p:nvSpPr>
        <p:spPr>
          <a:xfrm>
            <a:off x="481263" y="1261104"/>
            <a:ext cx="8114100" cy="1009006"/>
          </a:xfrm>
          <a:prstGeom prst="rect">
            <a:avLst/>
          </a:prstGeom>
          <a:noFill/>
          <a:ln>
            <a:noFill/>
          </a:ln>
        </p:spPr>
        <p:txBody>
          <a:bodyPr spcFirstLastPara="1" wrap="square" lIns="91425" tIns="45700" rIns="91425" bIns="45700" anchor="t" anchorCtr="0">
            <a:spAutoFit/>
          </a:bodyPr>
          <a:lstStyle/>
          <a:p>
            <a:pPr marL="0" marR="0" lvl="0" indent="0" algn="justLow" rtl="1">
              <a:lnSpc>
                <a:spcPct val="100000"/>
              </a:lnSpc>
              <a:spcBef>
                <a:spcPts val="0"/>
              </a:spcBef>
              <a:spcAft>
                <a:spcPts val="0"/>
              </a:spcAft>
              <a:buNone/>
            </a:pPr>
            <a:r>
              <a:rPr lang="ar-EG" sz="1800" b="0" i="0" u="none" strike="noStrike" cap="none" dirty="0">
                <a:solidFill>
                  <a:srgbClr val="0C2E3A"/>
                </a:solidFill>
                <a:latin typeface="Arimo"/>
                <a:ea typeface="Arimo"/>
                <a:cs typeface="Arimo"/>
                <a:sym typeface="Arimo"/>
              </a:rPr>
              <a:t>يتم </a:t>
            </a:r>
            <a:r>
              <a:rPr lang="ar-EG" sz="1800" dirty="0">
                <a:solidFill>
                  <a:srgbClr val="0C2E3A"/>
                </a:solidFill>
                <a:latin typeface="Arimo"/>
                <a:ea typeface="Arimo"/>
                <a:cs typeface="Arimo"/>
                <a:sym typeface="Arimo"/>
              </a:rPr>
              <a:t>إصدار</a:t>
            </a:r>
            <a:r>
              <a:rPr lang="ar-EG" sz="1800" b="0" i="0" u="none" strike="noStrike" cap="none" dirty="0">
                <a:solidFill>
                  <a:srgbClr val="0C2E3A"/>
                </a:solidFill>
                <a:latin typeface="Arimo"/>
                <a:ea typeface="Arimo"/>
                <a:cs typeface="Arimo"/>
                <a:sym typeface="Arimo"/>
              </a:rPr>
              <a:t> تقارير </a:t>
            </a:r>
            <a:r>
              <a:rPr lang="ar-SA" sz="1800" b="0" i="0" u="none" strike="noStrike" cap="none" dirty="0" smtClean="0">
                <a:solidFill>
                  <a:srgbClr val="0C2E3A"/>
                </a:solidFill>
                <a:latin typeface="Arimo"/>
                <a:ea typeface="Arimo"/>
                <a:cs typeface="Arimo"/>
                <a:sym typeface="Arimo"/>
              </a:rPr>
              <a:t>إنتاجية </a:t>
            </a:r>
            <a:r>
              <a:rPr lang="ar-EG" sz="1800" b="0" i="0" u="none" strike="noStrike" cap="none" dirty="0" smtClean="0">
                <a:solidFill>
                  <a:srgbClr val="0C2E3A"/>
                </a:solidFill>
                <a:latin typeface="Arimo"/>
                <a:ea typeface="Arimo"/>
                <a:cs typeface="Arimo"/>
                <a:sym typeface="Arimo"/>
              </a:rPr>
              <a:t>لعرض </a:t>
            </a:r>
            <a:r>
              <a:rPr lang="ar-EG" sz="1800" b="0" i="0" u="none" strike="noStrike" cap="none" dirty="0">
                <a:solidFill>
                  <a:srgbClr val="0C2E3A"/>
                </a:solidFill>
                <a:latin typeface="Arimo"/>
                <a:ea typeface="Arimo"/>
                <a:cs typeface="Arimo"/>
                <a:sym typeface="Arimo"/>
              </a:rPr>
              <a:t>الملاحظات </a:t>
            </a:r>
            <a:r>
              <a:rPr lang="ar-SA" sz="1800" b="0" i="0" u="none" strike="noStrike" cap="none" dirty="0" smtClean="0">
                <a:solidFill>
                  <a:srgbClr val="0C2E3A"/>
                </a:solidFill>
                <a:latin typeface="Arimo"/>
                <a:ea typeface="Arimo"/>
                <a:cs typeface="Arimo"/>
                <a:sym typeface="Arimo"/>
              </a:rPr>
              <a:t>والتوصيات </a:t>
            </a:r>
            <a:r>
              <a:rPr lang="ar-EG" sz="1800" b="0" i="0" u="none" strike="noStrike" cap="none" dirty="0" smtClean="0">
                <a:solidFill>
                  <a:srgbClr val="0C2E3A"/>
                </a:solidFill>
                <a:latin typeface="Arimo"/>
                <a:ea typeface="Arimo"/>
                <a:cs typeface="Arimo"/>
                <a:sym typeface="Arimo"/>
              </a:rPr>
              <a:t>على </a:t>
            </a:r>
            <a:r>
              <a:rPr lang="ar-EG" sz="1800" b="0" i="0" u="none" strike="noStrike" cap="none" dirty="0">
                <a:solidFill>
                  <a:srgbClr val="0C2E3A"/>
                </a:solidFill>
                <a:latin typeface="Arimo"/>
                <a:ea typeface="Arimo"/>
                <a:cs typeface="Arimo"/>
                <a:sym typeface="Arimo"/>
              </a:rPr>
              <a:t>مستوى ال</a:t>
            </a:r>
            <a:r>
              <a:rPr lang="ar-EG" sz="1800" dirty="0">
                <a:solidFill>
                  <a:srgbClr val="0C2E3A"/>
                </a:solidFill>
                <a:latin typeface="Arimo"/>
                <a:ea typeface="Arimo"/>
                <a:cs typeface="Arimo"/>
                <a:sym typeface="Arimo"/>
              </a:rPr>
              <a:t>منظمة </a:t>
            </a:r>
            <a:r>
              <a:rPr lang="ar-EG" sz="1800" b="0" i="0" u="none" strike="noStrike" cap="none" dirty="0">
                <a:solidFill>
                  <a:srgbClr val="0C2E3A"/>
                </a:solidFill>
                <a:latin typeface="Arimo"/>
                <a:ea typeface="Arimo"/>
                <a:cs typeface="Arimo"/>
                <a:sym typeface="Arimo"/>
              </a:rPr>
              <a:t>أو المؤسسة </a:t>
            </a:r>
            <a:r>
              <a:rPr lang="ar-SA" sz="1800" b="0" i="0" u="none" strike="noStrike" cap="none" dirty="0" smtClean="0">
                <a:solidFill>
                  <a:srgbClr val="0C2E3A"/>
                </a:solidFill>
                <a:latin typeface="Arimo"/>
                <a:ea typeface="Arimo"/>
                <a:cs typeface="Arimo"/>
                <a:sym typeface="Arimo"/>
              </a:rPr>
              <a:t>ب</a:t>
            </a:r>
            <a:r>
              <a:rPr lang="ar-EG" sz="1800" b="0" i="0" u="none" strike="noStrike" cap="none" dirty="0" smtClean="0">
                <a:solidFill>
                  <a:srgbClr val="0C2E3A"/>
                </a:solidFill>
                <a:latin typeface="Arimo"/>
                <a:ea typeface="Arimo"/>
                <a:cs typeface="Arimo"/>
                <a:sym typeface="Arimo"/>
              </a:rPr>
              <a:t>حيث </a:t>
            </a:r>
            <a:r>
              <a:rPr lang="ar-SA" sz="1800" b="0" i="0" u="none" strike="noStrike" cap="none" dirty="0" smtClean="0">
                <a:solidFill>
                  <a:srgbClr val="0C2E3A"/>
                </a:solidFill>
                <a:latin typeface="Arimo"/>
                <a:ea typeface="Arimo"/>
                <a:cs typeface="Arimo"/>
                <a:sym typeface="Arimo"/>
              </a:rPr>
              <a:t>يتم </a:t>
            </a:r>
            <a:r>
              <a:rPr lang="ar-SA" sz="1800" dirty="0" smtClean="0">
                <a:solidFill>
                  <a:srgbClr val="0C2E3A"/>
                </a:solidFill>
                <a:latin typeface="Arimo"/>
                <a:ea typeface="Arimo"/>
                <a:cs typeface="Arimo"/>
                <a:sym typeface="Arimo"/>
              </a:rPr>
              <a:t>الاطلاع عليها</a:t>
            </a:r>
            <a:r>
              <a:rPr lang="ar-EG" sz="1800" b="0" i="0" u="none" strike="noStrike" cap="none" dirty="0" smtClean="0">
                <a:solidFill>
                  <a:srgbClr val="0C2E3A"/>
                </a:solidFill>
                <a:latin typeface="Arimo"/>
                <a:ea typeface="Arimo"/>
                <a:cs typeface="Arimo"/>
                <a:sym typeface="Arimo"/>
              </a:rPr>
              <a:t> </a:t>
            </a:r>
            <a:r>
              <a:rPr lang="ar-EG" sz="1800" b="0" i="0" u="none" strike="noStrike" cap="none" dirty="0">
                <a:solidFill>
                  <a:srgbClr val="0C2E3A"/>
                </a:solidFill>
                <a:latin typeface="Arimo"/>
                <a:ea typeface="Arimo"/>
                <a:cs typeface="Arimo"/>
                <a:sym typeface="Arimo"/>
              </a:rPr>
              <a:t>بشكل </a:t>
            </a:r>
            <a:r>
              <a:rPr lang="ar-SA" sz="1800" b="0" i="0" u="none" strike="noStrike" cap="none" dirty="0" smtClean="0">
                <a:solidFill>
                  <a:srgbClr val="0C2E3A"/>
                </a:solidFill>
                <a:latin typeface="Arimo"/>
                <a:ea typeface="Arimo"/>
                <a:cs typeface="Arimo"/>
                <a:sym typeface="Arimo"/>
              </a:rPr>
              <a:t>مفصل أو </a:t>
            </a:r>
            <a:r>
              <a:rPr lang="ar-EG" sz="1800" b="0" i="0" u="none" strike="noStrike" cap="none" dirty="0" smtClean="0">
                <a:solidFill>
                  <a:srgbClr val="0C2E3A"/>
                </a:solidFill>
                <a:latin typeface="Arimo"/>
                <a:ea typeface="Arimo"/>
                <a:cs typeface="Arimo"/>
                <a:sym typeface="Arimo"/>
              </a:rPr>
              <a:t>مختصر </a:t>
            </a:r>
            <a:r>
              <a:rPr lang="ar-SA" sz="1800" dirty="0" smtClean="0">
                <a:solidFill>
                  <a:srgbClr val="0C2E3A"/>
                </a:solidFill>
                <a:latin typeface="Arimo"/>
                <a:ea typeface="Arimo"/>
                <a:cs typeface="Arimo"/>
                <a:sym typeface="Arimo"/>
              </a:rPr>
              <a:t>على شكل </a:t>
            </a:r>
            <a:r>
              <a:rPr lang="ar-EG" sz="1800" b="0" i="0" u="none" strike="noStrike" cap="none" dirty="0" smtClean="0">
                <a:solidFill>
                  <a:srgbClr val="0C2E3A"/>
                </a:solidFill>
                <a:latin typeface="Arimo"/>
                <a:ea typeface="Arimo"/>
                <a:cs typeface="Arimo"/>
                <a:sym typeface="Arimo"/>
              </a:rPr>
              <a:t>إحصائيات </a:t>
            </a:r>
            <a:r>
              <a:rPr lang="ar-EG" sz="1800" b="0" i="0" u="none" strike="noStrike" cap="none" dirty="0">
                <a:solidFill>
                  <a:srgbClr val="0C2E3A"/>
                </a:solidFill>
                <a:latin typeface="Arimo"/>
                <a:ea typeface="Arimo"/>
                <a:cs typeface="Arimo"/>
                <a:sym typeface="Arimo"/>
              </a:rPr>
              <a:t>بعدد الملاحظات والتوصيات </a:t>
            </a:r>
            <a:r>
              <a:rPr lang="ar-SA" sz="1800" b="0" i="0" u="none" strike="noStrike" cap="none" dirty="0" smtClean="0">
                <a:solidFill>
                  <a:srgbClr val="0C2E3A"/>
                </a:solidFill>
                <a:latin typeface="Arimo"/>
                <a:ea typeface="Arimo"/>
                <a:cs typeface="Arimo"/>
                <a:sym typeface="Arimo"/>
              </a:rPr>
              <a:t>استناد إلى ال</a:t>
            </a:r>
            <a:r>
              <a:rPr lang="ar-EG" sz="1800" b="0" i="0" u="none" strike="noStrike" cap="none" dirty="0" smtClean="0">
                <a:solidFill>
                  <a:srgbClr val="0C2E3A"/>
                </a:solidFill>
                <a:latin typeface="Arimo"/>
                <a:ea typeface="Arimo"/>
                <a:cs typeface="Arimo"/>
                <a:sym typeface="Arimo"/>
              </a:rPr>
              <a:t>عنوان </a:t>
            </a:r>
            <a:r>
              <a:rPr lang="ar-SA" sz="1800" b="0" i="0" u="none" strike="noStrike" cap="none" dirty="0" smtClean="0">
                <a:solidFill>
                  <a:srgbClr val="0C2E3A"/>
                </a:solidFill>
                <a:latin typeface="Arimo"/>
                <a:ea typeface="Arimo"/>
                <a:cs typeface="Arimo"/>
                <a:sym typeface="Arimo"/>
              </a:rPr>
              <a:t>والحالة الخاصة بها</a:t>
            </a:r>
            <a:r>
              <a:rPr lang="ar-EG" sz="1800" b="0" i="0" u="none" strike="noStrike" cap="none" dirty="0" smtClean="0">
                <a:solidFill>
                  <a:srgbClr val="0C2E3A"/>
                </a:solidFill>
                <a:latin typeface="Arimo"/>
                <a:ea typeface="Arimo"/>
                <a:cs typeface="Arimo"/>
                <a:sym typeface="Arimo"/>
              </a:rPr>
              <a:t> </a:t>
            </a:r>
            <a:r>
              <a:rPr lang="ar-SA" sz="1800" b="0" i="0" u="none" strike="noStrike" cap="none" dirty="0" smtClean="0">
                <a:solidFill>
                  <a:srgbClr val="0C2E3A"/>
                </a:solidFill>
                <a:latin typeface="Arimo"/>
                <a:ea typeface="Arimo"/>
                <a:cs typeface="Arimo"/>
                <a:sym typeface="Arimo"/>
              </a:rPr>
              <a:t>أيضا وفق إلى </a:t>
            </a:r>
            <a:r>
              <a:rPr lang="ar-EG" sz="1800" b="0" i="0" u="none" strike="noStrike" cap="none" dirty="0" smtClean="0">
                <a:solidFill>
                  <a:srgbClr val="0C2E3A"/>
                </a:solidFill>
                <a:latin typeface="Arimo"/>
                <a:ea typeface="Arimo"/>
                <a:cs typeface="Arimo"/>
                <a:sym typeface="Arimo"/>
              </a:rPr>
              <a:t>درجة </a:t>
            </a:r>
            <a:r>
              <a:rPr lang="ar-SA" sz="1800" b="0" i="0" u="none" strike="noStrike" cap="none" dirty="0" smtClean="0">
                <a:solidFill>
                  <a:srgbClr val="0C2E3A"/>
                </a:solidFill>
                <a:latin typeface="Arimo"/>
                <a:ea typeface="Arimo"/>
                <a:cs typeface="Arimo"/>
                <a:sym typeface="Arimo"/>
              </a:rPr>
              <a:t>أهميتها وحالة </a:t>
            </a:r>
            <a:r>
              <a:rPr lang="ar-SA" sz="1800" dirty="0" smtClean="0">
                <a:solidFill>
                  <a:srgbClr val="0C2E3A"/>
                </a:solidFill>
                <a:latin typeface="Arimo"/>
                <a:ea typeface="Arimo"/>
                <a:cs typeface="Arimo"/>
                <a:sym typeface="Arimo"/>
              </a:rPr>
              <a:t>التنفيذ </a:t>
            </a:r>
            <a:r>
              <a:rPr lang="ar-EG" sz="1800" b="0" i="0" u="none" strike="noStrike" cap="none" dirty="0" smtClean="0">
                <a:solidFill>
                  <a:srgbClr val="0C2E3A"/>
                </a:solidFill>
                <a:latin typeface="Arimo"/>
                <a:ea typeface="Arimo"/>
                <a:cs typeface="Arimo"/>
                <a:sym typeface="Arimo"/>
              </a:rPr>
              <a:t>على </a:t>
            </a:r>
            <a:r>
              <a:rPr lang="ar-EG" sz="1800" b="0" i="0" u="none" strike="noStrike" cap="none" dirty="0">
                <a:solidFill>
                  <a:srgbClr val="0C2E3A"/>
                </a:solidFill>
                <a:latin typeface="Arimo"/>
                <a:ea typeface="Arimo"/>
                <a:cs typeface="Arimo"/>
                <a:sym typeface="Arimo"/>
              </a:rPr>
              <a:t>مستوى كل من:</a:t>
            </a:r>
            <a:endParaRPr dirty="0">
              <a:solidFill>
                <a:srgbClr val="0C2E3A"/>
              </a:solidFill>
            </a:endParaRPr>
          </a:p>
          <a:p>
            <a:pPr marL="0" marR="0" lvl="0" indent="0" algn="r" rtl="1">
              <a:lnSpc>
                <a:spcPct val="100000"/>
              </a:lnSpc>
              <a:spcBef>
                <a:spcPts val="0"/>
              </a:spcBef>
              <a:spcAft>
                <a:spcPts val="0"/>
              </a:spcAft>
              <a:buNone/>
            </a:pPr>
            <a:endParaRPr sz="1800" b="0" i="0" u="none" strike="noStrike" cap="none" dirty="0">
              <a:solidFill>
                <a:srgbClr val="000000"/>
              </a:solidFill>
              <a:latin typeface="Arimo"/>
              <a:ea typeface="Arimo"/>
              <a:cs typeface="Arimo"/>
              <a:sym typeface="Arimo"/>
            </a:endParaRPr>
          </a:p>
          <a:p>
            <a:pPr marL="0" marR="0" lvl="0" indent="0" algn="r" rtl="1">
              <a:lnSpc>
                <a:spcPct val="100000"/>
              </a:lnSpc>
              <a:spcBef>
                <a:spcPts val="0"/>
              </a:spcBef>
              <a:spcAft>
                <a:spcPts val="0"/>
              </a:spcAft>
              <a:buNone/>
            </a:pPr>
            <a:endParaRPr sz="1800" b="0" i="0" u="none" strike="noStrike" cap="none" dirty="0">
              <a:solidFill>
                <a:srgbClr val="000000"/>
              </a:solidFill>
              <a:latin typeface="Arimo"/>
              <a:ea typeface="Arimo"/>
              <a:cs typeface="Arimo"/>
              <a:sym typeface="Arimo"/>
            </a:endParaRPr>
          </a:p>
        </p:txBody>
      </p:sp>
      <p:sp>
        <p:nvSpPr>
          <p:cNvPr id="2114" name="Google Shape;2114;p4"/>
          <p:cNvSpPr txBox="1"/>
          <p:nvPr/>
        </p:nvSpPr>
        <p:spPr>
          <a:xfrm>
            <a:off x="5439596" y="2435189"/>
            <a:ext cx="2307300" cy="1815841"/>
          </a:xfrm>
          <a:prstGeom prst="rect">
            <a:avLst/>
          </a:prstGeom>
          <a:noFill/>
          <a:ln>
            <a:noFill/>
          </a:ln>
        </p:spPr>
        <p:txBody>
          <a:bodyPr spcFirstLastPara="1" wrap="square" lIns="91425" tIns="45700" rIns="91425" bIns="45700" anchor="t" anchorCtr="0">
            <a:spAutoFit/>
          </a:bodyPr>
          <a:lstStyle/>
          <a:p>
            <a:pPr marL="285750" marR="0" lvl="0" indent="-285750" algn="r" rtl="1">
              <a:lnSpc>
                <a:spcPct val="100000"/>
              </a:lnSpc>
              <a:spcBef>
                <a:spcPts val="0"/>
              </a:spcBef>
              <a:spcAft>
                <a:spcPts val="0"/>
              </a:spcAft>
              <a:buClr>
                <a:srgbClr val="00717D"/>
              </a:buClr>
              <a:buSzPts val="1400"/>
              <a:buFont typeface="Noto Sans Symbols"/>
              <a:buChar char="❑"/>
            </a:pPr>
            <a:r>
              <a:rPr lang="ar-EG" sz="2800" b="1" i="0" u="none" strike="noStrike" cap="none" dirty="0">
                <a:solidFill>
                  <a:srgbClr val="00717D"/>
                </a:solidFill>
                <a:latin typeface="Arimo"/>
                <a:ea typeface="Arimo"/>
                <a:cs typeface="Akhbar MT" pitchFamily="2" charset="-78"/>
                <a:sym typeface="Arimo"/>
              </a:rPr>
              <a:t>ال</a:t>
            </a:r>
            <a:r>
              <a:rPr lang="ar-EG" sz="2800" b="1" dirty="0">
                <a:solidFill>
                  <a:srgbClr val="00717D"/>
                </a:solidFill>
                <a:latin typeface="Arimo"/>
                <a:ea typeface="Arimo"/>
                <a:cs typeface="Akhbar MT" pitchFamily="2" charset="-78"/>
                <a:sym typeface="Arimo"/>
              </a:rPr>
              <a:t>منظم</a:t>
            </a:r>
            <a:r>
              <a:rPr lang="ar-EG" sz="2800" b="1" i="0" u="none" strike="noStrike" cap="none" dirty="0">
                <a:solidFill>
                  <a:srgbClr val="00717D"/>
                </a:solidFill>
                <a:latin typeface="Arimo"/>
                <a:ea typeface="Arimo"/>
                <a:cs typeface="Akhbar MT" pitchFamily="2" charset="-78"/>
                <a:sym typeface="Arimo"/>
              </a:rPr>
              <a:t>ة </a:t>
            </a:r>
            <a:endParaRPr sz="2800" b="1" dirty="0">
              <a:cs typeface="Akhbar MT" pitchFamily="2" charset="-78"/>
            </a:endParaRPr>
          </a:p>
          <a:p>
            <a:pPr marL="285750" marR="0" lvl="0" indent="-285750" algn="r" rtl="1">
              <a:lnSpc>
                <a:spcPct val="100000"/>
              </a:lnSpc>
              <a:spcBef>
                <a:spcPts val="0"/>
              </a:spcBef>
              <a:spcAft>
                <a:spcPts val="0"/>
              </a:spcAft>
              <a:buClr>
                <a:srgbClr val="00717D"/>
              </a:buClr>
              <a:buSzPts val="1400"/>
              <a:buFont typeface="Noto Sans Symbols"/>
              <a:buChar char="❑"/>
            </a:pPr>
            <a:r>
              <a:rPr lang="ar-EG" sz="2800" b="1" i="0" u="none" strike="noStrike" cap="none" dirty="0" smtClean="0">
                <a:solidFill>
                  <a:srgbClr val="00717D"/>
                </a:solidFill>
                <a:latin typeface="Arimo"/>
                <a:ea typeface="Arimo"/>
                <a:cs typeface="Akhbar MT" pitchFamily="2" charset="-78"/>
                <a:sym typeface="Arimo"/>
              </a:rPr>
              <a:t>ال</a:t>
            </a:r>
            <a:r>
              <a:rPr lang="ar-SA" sz="2800" b="1" i="0" u="none" strike="noStrike" cap="none" dirty="0" smtClean="0">
                <a:solidFill>
                  <a:srgbClr val="00717D"/>
                </a:solidFill>
                <a:latin typeface="Arimo"/>
                <a:ea typeface="Arimo"/>
                <a:cs typeface="Akhbar MT" pitchFamily="2" charset="-78"/>
                <a:sym typeface="Arimo"/>
              </a:rPr>
              <a:t>إدارة</a:t>
            </a:r>
            <a:endParaRPr sz="2800" b="1" dirty="0">
              <a:cs typeface="Akhbar MT" pitchFamily="2" charset="-78"/>
            </a:endParaRPr>
          </a:p>
          <a:p>
            <a:pPr marL="285750" marR="0" lvl="0" indent="-285750" algn="r" rtl="1">
              <a:lnSpc>
                <a:spcPct val="100000"/>
              </a:lnSpc>
              <a:spcBef>
                <a:spcPts val="0"/>
              </a:spcBef>
              <a:spcAft>
                <a:spcPts val="0"/>
              </a:spcAft>
              <a:buClr>
                <a:srgbClr val="00717D"/>
              </a:buClr>
              <a:buSzPts val="1400"/>
              <a:buFont typeface="Noto Sans Symbols"/>
              <a:buChar char="❑"/>
            </a:pPr>
            <a:r>
              <a:rPr lang="ar-EG" sz="2800" b="1" i="0" u="none" strike="noStrike" cap="none" dirty="0">
                <a:solidFill>
                  <a:srgbClr val="00717D"/>
                </a:solidFill>
                <a:latin typeface="Arimo"/>
                <a:ea typeface="Arimo"/>
                <a:cs typeface="Akhbar MT" pitchFamily="2" charset="-78"/>
                <a:sym typeface="Arimo"/>
              </a:rPr>
              <a:t>القسم </a:t>
            </a:r>
            <a:endParaRPr sz="2800" b="1" dirty="0">
              <a:cs typeface="Akhbar MT" pitchFamily="2" charset="-78"/>
            </a:endParaRPr>
          </a:p>
          <a:p>
            <a:pPr marL="285750" marR="0" lvl="0" indent="-285750" algn="r" rtl="1">
              <a:lnSpc>
                <a:spcPct val="100000"/>
              </a:lnSpc>
              <a:spcBef>
                <a:spcPts val="0"/>
              </a:spcBef>
              <a:spcAft>
                <a:spcPts val="0"/>
              </a:spcAft>
              <a:buClr>
                <a:srgbClr val="00717D"/>
              </a:buClr>
              <a:buSzPts val="1400"/>
              <a:buFont typeface="Noto Sans Symbols"/>
              <a:buChar char="❑"/>
            </a:pPr>
            <a:r>
              <a:rPr lang="ar-EG" sz="2800" b="1" i="0" u="none" strike="noStrike" cap="none" dirty="0">
                <a:solidFill>
                  <a:srgbClr val="00717D"/>
                </a:solidFill>
                <a:latin typeface="Arimo"/>
                <a:ea typeface="Arimo"/>
                <a:cs typeface="Akhbar MT" pitchFamily="2" charset="-78"/>
                <a:sym typeface="Arimo"/>
              </a:rPr>
              <a:t>الخطة السنوية</a:t>
            </a:r>
            <a:endParaRPr sz="2800" b="1" dirty="0">
              <a:cs typeface="Akhbar MT" pitchFamily="2" charset="-78"/>
            </a:endParaRPr>
          </a:p>
        </p:txBody>
      </p:sp>
      <p:sp>
        <p:nvSpPr>
          <p:cNvPr id="2115" name="Google Shape;2115;p4"/>
          <p:cNvSpPr txBox="1"/>
          <p:nvPr/>
        </p:nvSpPr>
        <p:spPr>
          <a:xfrm>
            <a:off x="1861273" y="2495242"/>
            <a:ext cx="2972389" cy="1815841"/>
          </a:xfrm>
          <a:prstGeom prst="rect">
            <a:avLst/>
          </a:prstGeom>
          <a:noFill/>
          <a:ln>
            <a:noFill/>
          </a:ln>
        </p:spPr>
        <p:txBody>
          <a:bodyPr spcFirstLastPara="1" wrap="square" lIns="91425" tIns="45700" rIns="91425" bIns="45700" anchor="t" anchorCtr="0">
            <a:spAutoFit/>
          </a:bodyPr>
          <a:lstStyle/>
          <a:p>
            <a:pPr marL="285750" marR="0" lvl="0" indent="-285750" algn="r" rtl="1">
              <a:lnSpc>
                <a:spcPct val="100000"/>
              </a:lnSpc>
              <a:spcBef>
                <a:spcPts val="0"/>
              </a:spcBef>
              <a:spcAft>
                <a:spcPts val="0"/>
              </a:spcAft>
              <a:buClr>
                <a:srgbClr val="00717D"/>
              </a:buClr>
              <a:buSzPts val="1400"/>
              <a:buFont typeface="Noto Sans Symbols"/>
              <a:buChar char="❑"/>
            </a:pPr>
            <a:r>
              <a:rPr lang="ar-EG" sz="2800" b="1" i="0" u="none" strike="noStrike" cap="none" dirty="0">
                <a:solidFill>
                  <a:srgbClr val="00717D"/>
                </a:solidFill>
                <a:latin typeface="Arimo"/>
                <a:ea typeface="Arimo"/>
                <a:cs typeface="Akhbar MT" pitchFamily="2" charset="-78"/>
                <a:sym typeface="Arimo"/>
              </a:rPr>
              <a:t>درجة أهمية الملاحظة</a:t>
            </a:r>
            <a:endParaRPr sz="2800" b="1" dirty="0">
              <a:cs typeface="Akhbar MT" pitchFamily="2" charset="-78"/>
            </a:endParaRPr>
          </a:p>
          <a:p>
            <a:pPr marL="285750" marR="0" lvl="0" indent="-285750" algn="r" rtl="1">
              <a:lnSpc>
                <a:spcPct val="100000"/>
              </a:lnSpc>
              <a:spcBef>
                <a:spcPts val="0"/>
              </a:spcBef>
              <a:spcAft>
                <a:spcPts val="0"/>
              </a:spcAft>
              <a:buClr>
                <a:srgbClr val="00717D"/>
              </a:buClr>
              <a:buSzPts val="1400"/>
              <a:buFont typeface="Noto Sans Symbols"/>
              <a:buChar char="❑"/>
            </a:pPr>
            <a:r>
              <a:rPr lang="ar-EG" sz="2800" b="1" i="0" u="none" strike="noStrike" cap="none" dirty="0">
                <a:solidFill>
                  <a:srgbClr val="00717D"/>
                </a:solidFill>
                <a:latin typeface="Arimo"/>
                <a:ea typeface="Arimo"/>
                <a:cs typeface="Akhbar MT" pitchFamily="2" charset="-78"/>
                <a:sym typeface="Arimo"/>
              </a:rPr>
              <a:t>مستوى التنفيذ</a:t>
            </a:r>
            <a:endParaRPr sz="2800" b="1" dirty="0">
              <a:cs typeface="Akhbar MT" pitchFamily="2" charset="-78"/>
            </a:endParaRPr>
          </a:p>
          <a:p>
            <a:pPr marL="285750" marR="0" lvl="0" indent="-285750" algn="r" rtl="1">
              <a:lnSpc>
                <a:spcPct val="100000"/>
              </a:lnSpc>
              <a:spcBef>
                <a:spcPts val="0"/>
              </a:spcBef>
              <a:spcAft>
                <a:spcPts val="0"/>
              </a:spcAft>
              <a:buClr>
                <a:srgbClr val="00717D"/>
              </a:buClr>
              <a:buSzPts val="1400"/>
              <a:buFont typeface="Noto Sans Symbols"/>
              <a:buChar char="❑"/>
            </a:pPr>
            <a:r>
              <a:rPr lang="ar-EG" sz="2800" b="1" i="0" u="none" strike="noStrike" cap="none" dirty="0">
                <a:solidFill>
                  <a:srgbClr val="00717D"/>
                </a:solidFill>
                <a:latin typeface="Arimo"/>
                <a:ea typeface="Arimo"/>
                <a:cs typeface="Akhbar MT" pitchFamily="2" charset="-78"/>
                <a:sym typeface="Arimo"/>
              </a:rPr>
              <a:t>تاريخ التنفيذ</a:t>
            </a:r>
            <a:endParaRPr sz="2800" b="1" i="0" u="none" strike="noStrike" cap="none" dirty="0">
              <a:solidFill>
                <a:srgbClr val="000000"/>
              </a:solidFill>
              <a:cs typeface="Akhbar MT" pitchFamily="2" charset="-78"/>
              <a:sym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16"/>
        <p:cNvGrpSpPr/>
        <p:nvPr/>
      </p:nvGrpSpPr>
      <p:grpSpPr>
        <a:xfrm>
          <a:off x="0" y="0"/>
          <a:ext cx="0" cy="0"/>
          <a:chOff x="0" y="0"/>
          <a:chExt cx="0" cy="0"/>
        </a:xfrm>
      </p:grpSpPr>
      <p:sp>
        <p:nvSpPr>
          <p:cNvPr id="2117" name="Google Shape;2117;p5"/>
          <p:cNvSpPr/>
          <p:nvPr/>
        </p:nvSpPr>
        <p:spPr>
          <a:xfrm>
            <a:off x="1089251" y="1329643"/>
            <a:ext cx="6189300" cy="2838820"/>
          </a:xfrm>
          <a:prstGeom prst="rect">
            <a:avLst/>
          </a:prstGeom>
          <a:noFill/>
          <a:ln>
            <a:noFill/>
          </a:ln>
        </p:spPr>
        <p:txBody>
          <a:bodyPr spcFirstLastPara="1" wrap="square" lIns="91425" tIns="45700" rIns="91425" bIns="45700" anchor="t" anchorCtr="0">
            <a:spAutoFit/>
          </a:bodyPr>
          <a:lstStyle/>
          <a:p>
            <a:pPr marL="285750" indent="-285750" algn="r" rtl="1">
              <a:buClr>
                <a:srgbClr val="00717D"/>
              </a:buClr>
              <a:buSzPts val="1800"/>
              <a:buFont typeface="Noto Sans Symbols"/>
              <a:buChar char="✓"/>
            </a:pPr>
            <a:r>
              <a:rPr lang="ar-SA" sz="2400" b="1" dirty="0">
                <a:solidFill>
                  <a:srgbClr val="00717D"/>
                </a:solidFill>
                <a:latin typeface="Arimo"/>
                <a:cs typeface="Akhbar MT" pitchFamily="2" charset="-78"/>
                <a:sym typeface="Arimo"/>
              </a:rPr>
              <a:t>شاشة خاصة </a:t>
            </a:r>
            <a:r>
              <a:rPr lang="ar-SA" sz="2400" b="1" dirty="0" smtClean="0">
                <a:solidFill>
                  <a:srgbClr val="00717D"/>
                </a:solidFill>
                <a:latin typeface="Arimo"/>
                <a:cs typeface="Akhbar MT" pitchFamily="2" charset="-78"/>
                <a:sym typeface="Arimo"/>
              </a:rPr>
              <a:t>بصاحب الصلاحية العليا في المنظمة </a:t>
            </a:r>
            <a:r>
              <a:rPr lang="ar-SA" sz="2400" b="1" dirty="0">
                <a:solidFill>
                  <a:srgbClr val="00717D"/>
                </a:solidFill>
                <a:latin typeface="Arimo"/>
                <a:cs typeface="Akhbar MT" pitchFamily="2" charset="-78"/>
                <a:sym typeface="Arimo"/>
              </a:rPr>
              <a:t>أو من </a:t>
            </a:r>
            <a:r>
              <a:rPr lang="ar-SA" sz="2400" b="1" dirty="0" smtClean="0">
                <a:solidFill>
                  <a:srgbClr val="00717D"/>
                </a:solidFill>
                <a:latin typeface="Arimo"/>
                <a:cs typeface="Akhbar MT" pitchFamily="2" charset="-78"/>
                <a:sym typeface="Arimo"/>
              </a:rPr>
              <a:t>ينوبه </a:t>
            </a:r>
            <a:r>
              <a:rPr lang="ar-SA" sz="2400" b="1" dirty="0">
                <a:solidFill>
                  <a:srgbClr val="00717D"/>
                </a:solidFill>
                <a:latin typeface="Arimo"/>
                <a:cs typeface="Akhbar MT" pitchFamily="2" charset="-78"/>
                <a:sym typeface="Arimo"/>
              </a:rPr>
              <a:t>يتم عرض بها التقارير بشكل عام على كل الإدارات العليا والمتوسطة وبشكل مبسط وواضح</a:t>
            </a:r>
            <a:r>
              <a:rPr lang="ar-SA" sz="2400" b="1" dirty="0" smtClean="0">
                <a:solidFill>
                  <a:srgbClr val="00717D"/>
                </a:solidFill>
                <a:latin typeface="Arimo"/>
                <a:cs typeface="Akhbar MT" pitchFamily="2" charset="-78"/>
                <a:sym typeface="Arimo"/>
              </a:rPr>
              <a:t>.</a:t>
            </a:r>
            <a:endParaRPr lang="ar-SA" sz="2400" b="1" i="0" u="none" strike="noStrike" cap="none" dirty="0" smtClean="0">
              <a:solidFill>
                <a:srgbClr val="00717D"/>
              </a:solidFill>
              <a:latin typeface="Arimo"/>
              <a:ea typeface="Arimo"/>
              <a:cs typeface="Akhbar MT" pitchFamily="2" charset="-78"/>
              <a:sym typeface="Arimo"/>
            </a:endParaRPr>
          </a:p>
          <a:p>
            <a:pPr marL="285750" marR="0" lvl="0" indent="-285750" algn="r" rtl="1">
              <a:lnSpc>
                <a:spcPct val="100000"/>
              </a:lnSpc>
              <a:spcBef>
                <a:spcPts val="0"/>
              </a:spcBef>
              <a:spcAft>
                <a:spcPts val="0"/>
              </a:spcAft>
              <a:buClr>
                <a:srgbClr val="00717D"/>
              </a:buClr>
              <a:buSzPts val="1800"/>
              <a:buFont typeface="Noto Sans Symbols"/>
              <a:buChar char="✓"/>
            </a:pPr>
            <a:r>
              <a:rPr lang="ar-EG" sz="2400" b="1" i="0" u="none" strike="noStrike" cap="none" dirty="0" smtClean="0">
                <a:solidFill>
                  <a:srgbClr val="00717D"/>
                </a:solidFill>
                <a:latin typeface="Arimo"/>
                <a:ea typeface="Arimo"/>
                <a:cs typeface="Akhbar MT" pitchFamily="2" charset="-78"/>
                <a:sym typeface="Arimo"/>
              </a:rPr>
              <a:t>التقارير </a:t>
            </a:r>
            <a:r>
              <a:rPr lang="ar-EG" sz="2400" b="1" i="0" u="none" strike="noStrike" cap="none" dirty="0">
                <a:solidFill>
                  <a:srgbClr val="00717D"/>
                </a:solidFill>
                <a:latin typeface="Arimo"/>
                <a:ea typeface="Arimo"/>
                <a:cs typeface="Akhbar MT" pitchFamily="2" charset="-78"/>
                <a:sym typeface="Arimo"/>
              </a:rPr>
              <a:t>يتم عرضها من خلال المديرين والمسؤولين عن </a:t>
            </a:r>
            <a:r>
              <a:rPr lang="ar-SA" sz="2400" b="1" i="0" u="none" strike="noStrike" cap="none" dirty="0" smtClean="0">
                <a:solidFill>
                  <a:srgbClr val="00717D"/>
                </a:solidFill>
                <a:latin typeface="Arimo"/>
                <a:ea typeface="Arimo"/>
                <a:cs typeface="Akhbar MT" pitchFamily="2" charset="-78"/>
                <a:sym typeface="Arimo"/>
              </a:rPr>
              <a:t>الإدارة العليا</a:t>
            </a:r>
            <a:r>
              <a:rPr lang="ar-EG" sz="2400" b="1" i="0" u="none" strike="noStrike" cap="none" dirty="0" smtClean="0">
                <a:solidFill>
                  <a:srgbClr val="00717D"/>
                </a:solidFill>
                <a:latin typeface="Arimo"/>
                <a:ea typeface="Arimo"/>
                <a:cs typeface="Akhbar MT" pitchFamily="2" charset="-78"/>
                <a:sym typeface="Arimo"/>
              </a:rPr>
              <a:t> </a:t>
            </a:r>
            <a:r>
              <a:rPr lang="ar-EG" sz="2400" b="1" i="0" u="none" strike="noStrike" cap="none" dirty="0">
                <a:solidFill>
                  <a:srgbClr val="00717D"/>
                </a:solidFill>
                <a:latin typeface="Arimo"/>
                <a:ea typeface="Arimo"/>
                <a:cs typeface="Akhbar MT" pitchFamily="2" charset="-78"/>
                <a:sym typeface="Arimo"/>
              </a:rPr>
              <a:t>أو الإدارة </a:t>
            </a:r>
            <a:r>
              <a:rPr lang="ar-SA" sz="2400" b="1" i="0" u="none" strike="noStrike" cap="none" dirty="0" smtClean="0">
                <a:solidFill>
                  <a:srgbClr val="00717D"/>
                </a:solidFill>
                <a:latin typeface="Arimo"/>
                <a:ea typeface="Arimo"/>
                <a:cs typeface="Akhbar MT" pitchFamily="2" charset="-78"/>
                <a:sym typeface="Arimo"/>
              </a:rPr>
              <a:t>المتوسطة </a:t>
            </a:r>
            <a:r>
              <a:rPr lang="ar-EG" sz="2400" b="1" i="0" u="none" strike="noStrike" cap="none" dirty="0" smtClean="0">
                <a:solidFill>
                  <a:srgbClr val="00717D"/>
                </a:solidFill>
                <a:latin typeface="Arimo"/>
                <a:ea typeface="Arimo"/>
                <a:cs typeface="Akhbar MT" pitchFamily="2" charset="-78"/>
                <a:sym typeface="Arimo"/>
              </a:rPr>
              <a:t>أو القسم</a:t>
            </a:r>
            <a:r>
              <a:rPr lang="ar-SA" sz="2400" b="1" i="0" u="none" strike="noStrike" cap="none" dirty="0" smtClean="0">
                <a:solidFill>
                  <a:srgbClr val="00717D"/>
                </a:solidFill>
                <a:latin typeface="Arimo"/>
                <a:ea typeface="Arimo"/>
                <a:cs typeface="Akhbar MT" pitchFamily="2" charset="-78"/>
                <a:sym typeface="Arimo"/>
              </a:rPr>
              <a:t>.</a:t>
            </a:r>
            <a:endParaRPr sz="2400" b="1" dirty="0">
              <a:cs typeface="Akhbar MT" pitchFamily="2" charset="-78"/>
            </a:endParaRPr>
          </a:p>
          <a:p>
            <a:pPr marL="285750" marR="0" lvl="0" indent="-285750" algn="r" rtl="1">
              <a:lnSpc>
                <a:spcPct val="100000"/>
              </a:lnSpc>
              <a:spcBef>
                <a:spcPts val="0"/>
              </a:spcBef>
              <a:spcAft>
                <a:spcPts val="0"/>
              </a:spcAft>
              <a:buClr>
                <a:srgbClr val="00717D"/>
              </a:buClr>
              <a:buSzPts val="1800"/>
              <a:buFont typeface="Noto Sans Symbols"/>
              <a:buChar char="✓"/>
            </a:pPr>
            <a:r>
              <a:rPr lang="ar-EG" sz="2400" b="1" i="0" u="none" strike="noStrike" cap="none" dirty="0">
                <a:solidFill>
                  <a:srgbClr val="00717D"/>
                </a:solidFill>
                <a:latin typeface="Arimo"/>
                <a:ea typeface="Arimo"/>
                <a:cs typeface="Akhbar MT" pitchFamily="2" charset="-78"/>
                <a:sym typeface="Arimo"/>
              </a:rPr>
              <a:t>يمكن أيضا تحديد صلاحيات للموظفين والمستخدمين لعرض التقارير من خلال المديرين</a:t>
            </a:r>
            <a:r>
              <a:rPr lang="ar-EG" sz="2400" b="1" i="0" u="none" strike="noStrike" cap="none" dirty="0" smtClean="0">
                <a:solidFill>
                  <a:srgbClr val="00717D"/>
                </a:solidFill>
                <a:latin typeface="Arimo"/>
                <a:ea typeface="Arimo"/>
                <a:cs typeface="Akhbar MT" pitchFamily="2" charset="-78"/>
                <a:sym typeface="Arimo"/>
              </a:rPr>
              <a:t>.</a:t>
            </a:r>
            <a:endParaRPr lang="ar-SA" sz="2400" b="1" i="0" u="none" strike="noStrike" cap="none" dirty="0" smtClean="0">
              <a:solidFill>
                <a:srgbClr val="00717D"/>
              </a:solidFill>
              <a:latin typeface="Arimo"/>
              <a:ea typeface="Arimo"/>
              <a:cs typeface="Akhbar MT" pitchFamily="2" charset="-78"/>
              <a:sym typeface="Arimo"/>
            </a:endParaRPr>
          </a:p>
        </p:txBody>
      </p:sp>
      <p:sp>
        <p:nvSpPr>
          <p:cNvPr id="2118" name="Google Shape;2118;p5"/>
          <p:cNvSpPr/>
          <p:nvPr/>
        </p:nvSpPr>
        <p:spPr>
          <a:xfrm>
            <a:off x="8734441" y="609624"/>
            <a:ext cx="332559" cy="330827"/>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rgbClr val="FFC000"/>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19" name="Google Shape;2119;p5"/>
          <p:cNvGrpSpPr/>
          <p:nvPr/>
        </p:nvGrpSpPr>
        <p:grpSpPr>
          <a:xfrm>
            <a:off x="7535059" y="1922578"/>
            <a:ext cx="980695" cy="982361"/>
            <a:chOff x="917250" y="2165250"/>
            <a:chExt cx="980695" cy="982361"/>
          </a:xfrm>
        </p:grpSpPr>
        <p:sp>
          <p:nvSpPr>
            <p:cNvPr id="2120" name="Google Shape;2120;p5"/>
            <p:cNvSpPr/>
            <p:nvPr/>
          </p:nvSpPr>
          <p:spPr>
            <a:xfrm>
              <a:off x="917250" y="2165250"/>
              <a:ext cx="980695" cy="982361"/>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018790"/>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1" name="Google Shape;2121;p5"/>
            <p:cNvSpPr/>
            <p:nvPr/>
          </p:nvSpPr>
          <p:spPr>
            <a:xfrm>
              <a:off x="1037015" y="2285225"/>
              <a:ext cx="741167" cy="742427"/>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018790"/>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22" name="Google Shape;2122;p5"/>
          <p:cNvGrpSpPr/>
          <p:nvPr/>
        </p:nvGrpSpPr>
        <p:grpSpPr>
          <a:xfrm>
            <a:off x="7889313" y="2248790"/>
            <a:ext cx="329934" cy="329934"/>
            <a:chOff x="5775900" y="2308125"/>
            <a:chExt cx="295375" cy="295375"/>
          </a:xfrm>
        </p:grpSpPr>
        <p:sp>
          <p:nvSpPr>
            <p:cNvPr id="2123" name="Google Shape;2123;p5"/>
            <p:cNvSpPr/>
            <p:nvPr/>
          </p:nvSpPr>
          <p:spPr>
            <a:xfrm>
              <a:off x="5984625" y="2482975"/>
              <a:ext cx="18125" cy="18150"/>
            </a:xfrm>
            <a:custGeom>
              <a:avLst/>
              <a:gdLst/>
              <a:ahLst/>
              <a:cxnLst/>
              <a:rect l="l" t="t" r="r" b="b"/>
              <a:pathLst>
                <a:path w="725" h="726" extrusionOk="0">
                  <a:moveTo>
                    <a:pt x="378" y="0"/>
                  </a:moveTo>
                  <a:cubicBezTo>
                    <a:pt x="158" y="0"/>
                    <a:pt x="0" y="158"/>
                    <a:pt x="0" y="347"/>
                  </a:cubicBezTo>
                  <a:cubicBezTo>
                    <a:pt x="0" y="568"/>
                    <a:pt x="158" y="725"/>
                    <a:pt x="378" y="725"/>
                  </a:cubicBezTo>
                  <a:cubicBezTo>
                    <a:pt x="567" y="725"/>
                    <a:pt x="725" y="568"/>
                    <a:pt x="725" y="347"/>
                  </a:cubicBezTo>
                  <a:cubicBezTo>
                    <a:pt x="725" y="158"/>
                    <a:pt x="567" y="0"/>
                    <a:pt x="378"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4" name="Google Shape;2124;p5"/>
            <p:cNvSpPr/>
            <p:nvPr/>
          </p:nvSpPr>
          <p:spPr>
            <a:xfrm>
              <a:off x="5775900" y="2308125"/>
              <a:ext cx="295375" cy="295375"/>
            </a:xfrm>
            <a:custGeom>
              <a:avLst/>
              <a:gdLst/>
              <a:ahLst/>
              <a:cxnLst/>
              <a:rect l="l" t="t" r="r" b="b"/>
              <a:pathLst>
                <a:path w="11815" h="11815" extrusionOk="0">
                  <a:moveTo>
                    <a:pt x="7845" y="725"/>
                  </a:moveTo>
                  <a:cubicBezTo>
                    <a:pt x="7719" y="914"/>
                    <a:pt x="7656" y="1166"/>
                    <a:pt x="7656" y="1450"/>
                  </a:cubicBezTo>
                  <a:cubicBezTo>
                    <a:pt x="7656" y="1670"/>
                    <a:pt x="7719" y="1922"/>
                    <a:pt x="7845" y="2143"/>
                  </a:cubicBezTo>
                  <a:lnTo>
                    <a:pt x="1387" y="2143"/>
                  </a:lnTo>
                  <a:cubicBezTo>
                    <a:pt x="1009" y="2143"/>
                    <a:pt x="694" y="1828"/>
                    <a:pt x="694" y="1450"/>
                  </a:cubicBezTo>
                  <a:cubicBezTo>
                    <a:pt x="694" y="1040"/>
                    <a:pt x="1009" y="725"/>
                    <a:pt x="1387" y="725"/>
                  </a:cubicBezTo>
                  <a:close/>
                  <a:moveTo>
                    <a:pt x="6112" y="6994"/>
                  </a:moveTo>
                  <a:cubicBezTo>
                    <a:pt x="5955" y="7183"/>
                    <a:pt x="5829" y="7436"/>
                    <a:pt x="5766" y="7719"/>
                  </a:cubicBezTo>
                  <a:lnTo>
                    <a:pt x="3466" y="7719"/>
                  </a:lnTo>
                  <a:lnTo>
                    <a:pt x="3466" y="6994"/>
                  </a:lnTo>
                  <a:close/>
                  <a:moveTo>
                    <a:pt x="694" y="2678"/>
                  </a:moveTo>
                  <a:cubicBezTo>
                    <a:pt x="883" y="2773"/>
                    <a:pt x="1103" y="2867"/>
                    <a:pt x="1387" y="2867"/>
                  </a:cubicBezTo>
                  <a:lnTo>
                    <a:pt x="1387" y="10460"/>
                  </a:lnTo>
                  <a:cubicBezTo>
                    <a:pt x="1009" y="10460"/>
                    <a:pt x="694" y="10145"/>
                    <a:pt x="694" y="9767"/>
                  </a:cubicBezTo>
                  <a:lnTo>
                    <a:pt x="694" y="2678"/>
                  </a:lnTo>
                  <a:close/>
                  <a:moveTo>
                    <a:pt x="8381" y="2836"/>
                  </a:moveTo>
                  <a:lnTo>
                    <a:pt x="8381" y="5608"/>
                  </a:lnTo>
                  <a:cubicBezTo>
                    <a:pt x="7814" y="5703"/>
                    <a:pt x="7247" y="5923"/>
                    <a:pt x="6774" y="6301"/>
                  </a:cubicBezTo>
                  <a:lnTo>
                    <a:pt x="3151" y="6301"/>
                  </a:lnTo>
                  <a:cubicBezTo>
                    <a:pt x="2962" y="6301"/>
                    <a:pt x="2804" y="6459"/>
                    <a:pt x="2804" y="6648"/>
                  </a:cubicBezTo>
                  <a:lnTo>
                    <a:pt x="2804" y="8034"/>
                  </a:lnTo>
                  <a:cubicBezTo>
                    <a:pt x="2804" y="8223"/>
                    <a:pt x="2962" y="8381"/>
                    <a:pt x="3151" y="8381"/>
                  </a:cubicBezTo>
                  <a:lnTo>
                    <a:pt x="5640" y="8381"/>
                  </a:lnTo>
                  <a:lnTo>
                    <a:pt x="5640" y="8727"/>
                  </a:lnTo>
                  <a:cubicBezTo>
                    <a:pt x="5640" y="9357"/>
                    <a:pt x="5829" y="9956"/>
                    <a:pt x="6144" y="10492"/>
                  </a:cubicBezTo>
                  <a:lnTo>
                    <a:pt x="2080" y="10492"/>
                  </a:lnTo>
                  <a:lnTo>
                    <a:pt x="2080" y="10460"/>
                  </a:lnTo>
                  <a:lnTo>
                    <a:pt x="2080" y="2836"/>
                  </a:lnTo>
                  <a:close/>
                  <a:moveTo>
                    <a:pt x="8727" y="6301"/>
                  </a:moveTo>
                  <a:cubicBezTo>
                    <a:pt x="10050" y="6301"/>
                    <a:pt x="11153" y="7404"/>
                    <a:pt x="11153" y="8727"/>
                  </a:cubicBezTo>
                  <a:cubicBezTo>
                    <a:pt x="11153" y="10082"/>
                    <a:pt x="10050" y="11216"/>
                    <a:pt x="8727" y="11216"/>
                  </a:cubicBezTo>
                  <a:cubicBezTo>
                    <a:pt x="7373" y="11216"/>
                    <a:pt x="6270" y="10113"/>
                    <a:pt x="6270" y="8727"/>
                  </a:cubicBezTo>
                  <a:cubicBezTo>
                    <a:pt x="6270" y="7373"/>
                    <a:pt x="7373" y="6301"/>
                    <a:pt x="8727" y="6301"/>
                  </a:cubicBezTo>
                  <a:close/>
                  <a:moveTo>
                    <a:pt x="1387" y="0"/>
                  </a:moveTo>
                  <a:cubicBezTo>
                    <a:pt x="630" y="0"/>
                    <a:pt x="0" y="630"/>
                    <a:pt x="0" y="1355"/>
                  </a:cubicBezTo>
                  <a:lnTo>
                    <a:pt x="0" y="9704"/>
                  </a:lnTo>
                  <a:cubicBezTo>
                    <a:pt x="0" y="10460"/>
                    <a:pt x="630" y="11090"/>
                    <a:pt x="1387" y="11090"/>
                  </a:cubicBezTo>
                  <a:lnTo>
                    <a:pt x="6742" y="11090"/>
                  </a:lnTo>
                  <a:cubicBezTo>
                    <a:pt x="7310" y="11563"/>
                    <a:pt x="8003" y="11815"/>
                    <a:pt x="8727" y="11815"/>
                  </a:cubicBezTo>
                  <a:cubicBezTo>
                    <a:pt x="10460" y="11815"/>
                    <a:pt x="11815" y="10334"/>
                    <a:pt x="11815" y="8664"/>
                  </a:cubicBezTo>
                  <a:cubicBezTo>
                    <a:pt x="11815" y="7120"/>
                    <a:pt x="10618" y="5829"/>
                    <a:pt x="9074" y="5608"/>
                  </a:cubicBezTo>
                  <a:lnTo>
                    <a:pt x="9074" y="2458"/>
                  </a:lnTo>
                  <a:cubicBezTo>
                    <a:pt x="9074" y="2269"/>
                    <a:pt x="9042" y="2143"/>
                    <a:pt x="8822" y="2080"/>
                  </a:cubicBezTo>
                  <a:cubicBezTo>
                    <a:pt x="8538" y="1985"/>
                    <a:pt x="8349" y="1733"/>
                    <a:pt x="8349" y="1418"/>
                  </a:cubicBezTo>
                  <a:cubicBezTo>
                    <a:pt x="8349" y="1135"/>
                    <a:pt x="8538" y="851"/>
                    <a:pt x="8822" y="725"/>
                  </a:cubicBezTo>
                  <a:cubicBezTo>
                    <a:pt x="8979" y="694"/>
                    <a:pt x="9074" y="536"/>
                    <a:pt x="9074" y="410"/>
                  </a:cubicBezTo>
                  <a:lnTo>
                    <a:pt x="9074" y="347"/>
                  </a:lnTo>
                  <a:cubicBezTo>
                    <a:pt x="9074" y="158"/>
                    <a:pt x="8916" y="0"/>
                    <a:pt x="8727"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5" name="Google Shape;2125;p5"/>
            <p:cNvSpPr/>
            <p:nvPr/>
          </p:nvSpPr>
          <p:spPr>
            <a:xfrm>
              <a:off x="5984625" y="2508975"/>
              <a:ext cx="18125" cy="61450"/>
            </a:xfrm>
            <a:custGeom>
              <a:avLst/>
              <a:gdLst/>
              <a:ahLst/>
              <a:cxnLst/>
              <a:rect l="l" t="t" r="r" b="b"/>
              <a:pathLst>
                <a:path w="725" h="2458" extrusionOk="0">
                  <a:moveTo>
                    <a:pt x="378" y="0"/>
                  </a:moveTo>
                  <a:cubicBezTo>
                    <a:pt x="158" y="0"/>
                    <a:pt x="0" y="158"/>
                    <a:pt x="0" y="347"/>
                  </a:cubicBezTo>
                  <a:lnTo>
                    <a:pt x="0" y="2111"/>
                  </a:lnTo>
                  <a:cubicBezTo>
                    <a:pt x="0" y="2300"/>
                    <a:pt x="158" y="2458"/>
                    <a:pt x="378" y="2458"/>
                  </a:cubicBezTo>
                  <a:cubicBezTo>
                    <a:pt x="567" y="2458"/>
                    <a:pt x="725" y="2300"/>
                    <a:pt x="725" y="2111"/>
                  </a:cubicBezTo>
                  <a:lnTo>
                    <a:pt x="725" y="347"/>
                  </a:lnTo>
                  <a:cubicBezTo>
                    <a:pt x="725" y="158"/>
                    <a:pt x="567" y="0"/>
                    <a:pt x="378"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6" name="Google Shape;2126;p5"/>
            <p:cNvSpPr/>
            <p:nvPr/>
          </p:nvSpPr>
          <p:spPr>
            <a:xfrm>
              <a:off x="5845200" y="2395550"/>
              <a:ext cx="122900" cy="17350"/>
            </a:xfrm>
            <a:custGeom>
              <a:avLst/>
              <a:gdLst/>
              <a:ahLst/>
              <a:cxnLst/>
              <a:rect l="l" t="t" r="r" b="b"/>
              <a:pathLst>
                <a:path w="4916" h="694" extrusionOk="0">
                  <a:moveTo>
                    <a:pt x="347" y="0"/>
                  </a:moveTo>
                  <a:cubicBezTo>
                    <a:pt x="158" y="0"/>
                    <a:pt x="1" y="158"/>
                    <a:pt x="1" y="347"/>
                  </a:cubicBezTo>
                  <a:cubicBezTo>
                    <a:pt x="1" y="599"/>
                    <a:pt x="158" y="694"/>
                    <a:pt x="347" y="694"/>
                  </a:cubicBezTo>
                  <a:lnTo>
                    <a:pt x="4569" y="694"/>
                  </a:lnTo>
                  <a:cubicBezTo>
                    <a:pt x="4758" y="694"/>
                    <a:pt x="4916" y="536"/>
                    <a:pt x="4916" y="347"/>
                  </a:cubicBezTo>
                  <a:cubicBezTo>
                    <a:pt x="4916" y="158"/>
                    <a:pt x="4758" y="0"/>
                    <a:pt x="4569"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7" name="Google Shape;2127;p5"/>
            <p:cNvSpPr/>
            <p:nvPr/>
          </p:nvSpPr>
          <p:spPr>
            <a:xfrm>
              <a:off x="5845200" y="2431000"/>
              <a:ext cx="122900" cy="17350"/>
            </a:xfrm>
            <a:custGeom>
              <a:avLst/>
              <a:gdLst/>
              <a:ahLst/>
              <a:cxnLst/>
              <a:rect l="l" t="t" r="r" b="b"/>
              <a:pathLst>
                <a:path w="4916" h="694" extrusionOk="0">
                  <a:moveTo>
                    <a:pt x="347" y="0"/>
                  </a:moveTo>
                  <a:cubicBezTo>
                    <a:pt x="158" y="0"/>
                    <a:pt x="1" y="158"/>
                    <a:pt x="1" y="347"/>
                  </a:cubicBezTo>
                  <a:cubicBezTo>
                    <a:pt x="1" y="536"/>
                    <a:pt x="158" y="693"/>
                    <a:pt x="347" y="693"/>
                  </a:cubicBezTo>
                  <a:lnTo>
                    <a:pt x="4569" y="693"/>
                  </a:lnTo>
                  <a:cubicBezTo>
                    <a:pt x="4758" y="693"/>
                    <a:pt x="4916" y="536"/>
                    <a:pt x="4916" y="347"/>
                  </a:cubicBezTo>
                  <a:cubicBezTo>
                    <a:pt x="4916" y="158"/>
                    <a:pt x="4758" y="0"/>
                    <a:pt x="4569"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35" y="128356"/>
            <a:ext cx="8334704" cy="4206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8260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3" y="486925"/>
            <a:ext cx="7494587"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6936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2580" y="181367"/>
            <a:ext cx="4905540" cy="4141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764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3441" y="457200"/>
            <a:ext cx="4219575"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0356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ar-EG" b="1" dirty="0" smtClean="0">
                <a:solidFill>
                  <a:srgbClr val="018790"/>
                </a:solidFill>
                <a:latin typeface="Arial Unicode MS" pitchFamily="34" charset="-128"/>
                <a:ea typeface="Arial Unicode MS" pitchFamily="34" charset="-128"/>
                <a:cs typeface="Akhbar MT" pitchFamily="2" charset="-78"/>
              </a:rPr>
              <a:t>تقارير </a:t>
            </a:r>
            <a:r>
              <a:rPr lang="ar-SA" b="1" dirty="0" smtClean="0">
                <a:solidFill>
                  <a:srgbClr val="018790"/>
                </a:solidFill>
                <a:latin typeface="Arial Unicode MS" pitchFamily="34" charset="-128"/>
                <a:ea typeface="Arial Unicode MS" pitchFamily="34" charset="-128"/>
                <a:cs typeface="Akhbar MT" pitchFamily="2" charset="-78"/>
              </a:rPr>
              <a:t>ورسومات بيانية</a:t>
            </a:r>
            <a:endParaRPr lang="en-US" b="1" dirty="0">
              <a:solidFill>
                <a:srgbClr val="018790"/>
              </a:solidFill>
              <a:latin typeface="Arial Unicode MS" pitchFamily="34" charset="-128"/>
              <a:ea typeface="Arial Unicode MS" pitchFamily="34" charset="-128"/>
              <a:cs typeface="Akhbar MT" pitchFamily="2" charset="-78"/>
            </a:endParaRPr>
          </a:p>
        </p:txBody>
      </p:sp>
      <p:sp>
        <p:nvSpPr>
          <p:cNvPr id="3" name="Google Shape;8615;p40"/>
          <p:cNvSpPr/>
          <p:nvPr/>
        </p:nvSpPr>
        <p:spPr>
          <a:xfrm>
            <a:off x="8733632" y="628480"/>
            <a:ext cx="329962" cy="329934"/>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rgbClr val="FFC000"/>
          </a:solid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539;p20"/>
          <p:cNvGrpSpPr/>
          <p:nvPr/>
        </p:nvGrpSpPr>
        <p:grpSpPr>
          <a:xfrm>
            <a:off x="7855291" y="2543823"/>
            <a:ext cx="952549" cy="954168"/>
            <a:chOff x="917250" y="2165250"/>
            <a:chExt cx="980695" cy="982361"/>
          </a:xfrm>
        </p:grpSpPr>
        <p:sp>
          <p:nvSpPr>
            <p:cNvPr id="5" name="Google Shape;540;p20"/>
            <p:cNvSpPr/>
            <p:nvPr/>
          </p:nvSpPr>
          <p:spPr>
            <a:xfrm>
              <a:off x="917250" y="2165250"/>
              <a:ext cx="980695" cy="982361"/>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FF7C4E"/>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41;p20"/>
            <p:cNvSpPr/>
            <p:nvPr/>
          </p:nvSpPr>
          <p:spPr>
            <a:xfrm>
              <a:off x="1045939" y="2298611"/>
              <a:ext cx="741167" cy="742427"/>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FF7C4E"/>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542;p20"/>
          <p:cNvGrpSpPr/>
          <p:nvPr/>
        </p:nvGrpSpPr>
        <p:grpSpPr>
          <a:xfrm>
            <a:off x="7864916" y="1331684"/>
            <a:ext cx="952549" cy="954168"/>
            <a:chOff x="917250" y="2165250"/>
            <a:chExt cx="980695" cy="982361"/>
          </a:xfrm>
        </p:grpSpPr>
        <p:sp>
          <p:nvSpPr>
            <p:cNvPr id="8" name="Google Shape;543;p20"/>
            <p:cNvSpPr/>
            <p:nvPr/>
          </p:nvSpPr>
          <p:spPr>
            <a:xfrm>
              <a:off x="917250" y="2165250"/>
              <a:ext cx="980695" cy="982361"/>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F5413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44;p20"/>
            <p:cNvSpPr/>
            <p:nvPr/>
          </p:nvSpPr>
          <p:spPr>
            <a:xfrm>
              <a:off x="1037015" y="2285225"/>
              <a:ext cx="741167" cy="742427"/>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F5413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545;p20"/>
          <p:cNvGrpSpPr/>
          <p:nvPr/>
        </p:nvGrpSpPr>
        <p:grpSpPr>
          <a:xfrm>
            <a:off x="3466746" y="2472570"/>
            <a:ext cx="952549" cy="954168"/>
            <a:chOff x="917250" y="2165250"/>
            <a:chExt cx="980695" cy="982361"/>
          </a:xfrm>
        </p:grpSpPr>
        <p:sp>
          <p:nvSpPr>
            <p:cNvPr id="11" name="Google Shape;546;p20"/>
            <p:cNvSpPr/>
            <p:nvPr/>
          </p:nvSpPr>
          <p:spPr>
            <a:xfrm>
              <a:off x="917250" y="2165250"/>
              <a:ext cx="980695" cy="982361"/>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7;p20"/>
            <p:cNvSpPr/>
            <p:nvPr/>
          </p:nvSpPr>
          <p:spPr>
            <a:xfrm>
              <a:off x="1037015" y="2285225"/>
              <a:ext cx="741167" cy="742427"/>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548;p20"/>
          <p:cNvGrpSpPr/>
          <p:nvPr/>
        </p:nvGrpSpPr>
        <p:grpSpPr>
          <a:xfrm>
            <a:off x="3466746" y="1293184"/>
            <a:ext cx="952549" cy="954168"/>
            <a:chOff x="917250" y="2165250"/>
            <a:chExt cx="980695" cy="982361"/>
          </a:xfrm>
        </p:grpSpPr>
        <p:sp>
          <p:nvSpPr>
            <p:cNvPr id="14" name="Google Shape;549;p20"/>
            <p:cNvSpPr/>
            <p:nvPr/>
          </p:nvSpPr>
          <p:spPr>
            <a:xfrm>
              <a:off x="917250" y="2165250"/>
              <a:ext cx="980695" cy="982361"/>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50;p20"/>
            <p:cNvSpPr/>
            <p:nvPr/>
          </p:nvSpPr>
          <p:spPr>
            <a:xfrm>
              <a:off x="1037015" y="2285225"/>
              <a:ext cx="741167" cy="742427"/>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552;p20"/>
          <p:cNvGrpSpPr/>
          <p:nvPr/>
        </p:nvGrpSpPr>
        <p:grpSpPr>
          <a:xfrm>
            <a:off x="8171920" y="2850306"/>
            <a:ext cx="337462" cy="337491"/>
            <a:chOff x="-50154850" y="2316775"/>
            <a:chExt cx="300100" cy="300125"/>
          </a:xfrm>
        </p:grpSpPr>
        <p:sp>
          <p:nvSpPr>
            <p:cNvPr id="17" name="Google Shape;553;p20"/>
            <p:cNvSpPr/>
            <p:nvPr/>
          </p:nvSpPr>
          <p:spPr>
            <a:xfrm>
              <a:off x="-50154850" y="2316775"/>
              <a:ext cx="300100" cy="300125"/>
            </a:xfrm>
            <a:custGeom>
              <a:avLst/>
              <a:gdLst/>
              <a:ahLst/>
              <a:cxnLst/>
              <a:rect l="l" t="t" r="r" b="b"/>
              <a:pathLst>
                <a:path w="12004" h="12005" extrusionOk="0">
                  <a:moveTo>
                    <a:pt x="1418" y="694"/>
                  </a:moveTo>
                  <a:lnTo>
                    <a:pt x="1418" y="1419"/>
                  </a:lnTo>
                  <a:lnTo>
                    <a:pt x="693" y="1419"/>
                  </a:lnTo>
                  <a:lnTo>
                    <a:pt x="693" y="694"/>
                  </a:lnTo>
                  <a:close/>
                  <a:moveTo>
                    <a:pt x="11279" y="694"/>
                  </a:moveTo>
                  <a:lnTo>
                    <a:pt x="11279" y="1419"/>
                  </a:lnTo>
                  <a:lnTo>
                    <a:pt x="10586" y="1419"/>
                  </a:lnTo>
                  <a:lnTo>
                    <a:pt x="10586" y="694"/>
                  </a:lnTo>
                  <a:close/>
                  <a:moveTo>
                    <a:pt x="9893" y="1419"/>
                  </a:moveTo>
                  <a:lnTo>
                    <a:pt x="9893" y="1765"/>
                  </a:lnTo>
                  <a:cubicBezTo>
                    <a:pt x="9893" y="1954"/>
                    <a:pt x="10019" y="2112"/>
                    <a:pt x="10239" y="2112"/>
                  </a:cubicBezTo>
                  <a:lnTo>
                    <a:pt x="10586" y="2112"/>
                  </a:lnTo>
                  <a:lnTo>
                    <a:pt x="10586" y="9893"/>
                  </a:lnTo>
                  <a:lnTo>
                    <a:pt x="10239" y="9893"/>
                  </a:lnTo>
                  <a:cubicBezTo>
                    <a:pt x="10019" y="9893"/>
                    <a:pt x="9893" y="10051"/>
                    <a:pt x="9893" y="10240"/>
                  </a:cubicBezTo>
                  <a:lnTo>
                    <a:pt x="9893" y="10587"/>
                  </a:lnTo>
                  <a:lnTo>
                    <a:pt x="2111" y="10587"/>
                  </a:lnTo>
                  <a:lnTo>
                    <a:pt x="2111" y="10240"/>
                  </a:lnTo>
                  <a:cubicBezTo>
                    <a:pt x="2111" y="10051"/>
                    <a:pt x="1953" y="9893"/>
                    <a:pt x="1764" y="9893"/>
                  </a:cubicBezTo>
                  <a:lnTo>
                    <a:pt x="1418" y="9893"/>
                  </a:lnTo>
                  <a:lnTo>
                    <a:pt x="1418" y="2112"/>
                  </a:lnTo>
                  <a:lnTo>
                    <a:pt x="1764" y="2112"/>
                  </a:lnTo>
                  <a:cubicBezTo>
                    <a:pt x="1953" y="2112"/>
                    <a:pt x="2111" y="1954"/>
                    <a:pt x="2111" y="1765"/>
                  </a:cubicBezTo>
                  <a:lnTo>
                    <a:pt x="2111" y="1419"/>
                  </a:lnTo>
                  <a:close/>
                  <a:moveTo>
                    <a:pt x="1418" y="10555"/>
                  </a:moveTo>
                  <a:lnTo>
                    <a:pt x="1418" y="11248"/>
                  </a:lnTo>
                  <a:lnTo>
                    <a:pt x="693" y="11248"/>
                  </a:lnTo>
                  <a:lnTo>
                    <a:pt x="693" y="10555"/>
                  </a:lnTo>
                  <a:close/>
                  <a:moveTo>
                    <a:pt x="11279" y="10555"/>
                  </a:moveTo>
                  <a:lnTo>
                    <a:pt x="11279" y="11248"/>
                  </a:lnTo>
                  <a:lnTo>
                    <a:pt x="10586" y="11248"/>
                  </a:lnTo>
                  <a:lnTo>
                    <a:pt x="10586" y="10555"/>
                  </a:lnTo>
                  <a:close/>
                  <a:moveTo>
                    <a:pt x="347" y="1"/>
                  </a:moveTo>
                  <a:cubicBezTo>
                    <a:pt x="158" y="1"/>
                    <a:pt x="0" y="158"/>
                    <a:pt x="0" y="348"/>
                  </a:cubicBezTo>
                  <a:lnTo>
                    <a:pt x="0" y="1765"/>
                  </a:lnTo>
                  <a:cubicBezTo>
                    <a:pt x="0" y="1954"/>
                    <a:pt x="158" y="2112"/>
                    <a:pt x="347" y="2112"/>
                  </a:cubicBezTo>
                  <a:lnTo>
                    <a:pt x="693" y="2112"/>
                  </a:lnTo>
                  <a:lnTo>
                    <a:pt x="693" y="9893"/>
                  </a:lnTo>
                  <a:lnTo>
                    <a:pt x="347" y="9893"/>
                  </a:lnTo>
                  <a:cubicBezTo>
                    <a:pt x="158" y="9893"/>
                    <a:pt x="0" y="10051"/>
                    <a:pt x="0" y="10240"/>
                  </a:cubicBezTo>
                  <a:lnTo>
                    <a:pt x="0" y="11658"/>
                  </a:lnTo>
                  <a:cubicBezTo>
                    <a:pt x="0" y="11847"/>
                    <a:pt x="158" y="12004"/>
                    <a:pt x="347" y="12004"/>
                  </a:cubicBezTo>
                  <a:lnTo>
                    <a:pt x="1764" y="12004"/>
                  </a:lnTo>
                  <a:cubicBezTo>
                    <a:pt x="1953" y="12004"/>
                    <a:pt x="2111" y="11847"/>
                    <a:pt x="2111" y="11658"/>
                  </a:cubicBezTo>
                  <a:lnTo>
                    <a:pt x="2111" y="11311"/>
                  </a:lnTo>
                  <a:lnTo>
                    <a:pt x="9893" y="11311"/>
                  </a:lnTo>
                  <a:lnTo>
                    <a:pt x="9893" y="11658"/>
                  </a:lnTo>
                  <a:cubicBezTo>
                    <a:pt x="9893" y="11847"/>
                    <a:pt x="10019" y="12004"/>
                    <a:pt x="10239" y="12004"/>
                  </a:cubicBezTo>
                  <a:lnTo>
                    <a:pt x="11657" y="12004"/>
                  </a:lnTo>
                  <a:cubicBezTo>
                    <a:pt x="11846" y="12004"/>
                    <a:pt x="12004" y="11847"/>
                    <a:pt x="12004" y="11658"/>
                  </a:cubicBezTo>
                  <a:lnTo>
                    <a:pt x="12004" y="10240"/>
                  </a:lnTo>
                  <a:cubicBezTo>
                    <a:pt x="12004" y="10051"/>
                    <a:pt x="11846" y="9893"/>
                    <a:pt x="11657" y="9893"/>
                  </a:cubicBezTo>
                  <a:lnTo>
                    <a:pt x="11310" y="9893"/>
                  </a:lnTo>
                  <a:lnTo>
                    <a:pt x="11310" y="2112"/>
                  </a:lnTo>
                  <a:lnTo>
                    <a:pt x="11657" y="2112"/>
                  </a:lnTo>
                  <a:lnTo>
                    <a:pt x="11657" y="2080"/>
                  </a:lnTo>
                  <a:cubicBezTo>
                    <a:pt x="11846" y="2080"/>
                    <a:pt x="12004" y="1923"/>
                    <a:pt x="12004" y="1734"/>
                  </a:cubicBezTo>
                  <a:lnTo>
                    <a:pt x="12004" y="348"/>
                  </a:lnTo>
                  <a:cubicBezTo>
                    <a:pt x="12004" y="158"/>
                    <a:pt x="11846" y="1"/>
                    <a:pt x="11657" y="1"/>
                  </a:cubicBezTo>
                  <a:lnTo>
                    <a:pt x="10239" y="1"/>
                  </a:lnTo>
                  <a:cubicBezTo>
                    <a:pt x="10019" y="1"/>
                    <a:pt x="9893" y="158"/>
                    <a:pt x="9893" y="348"/>
                  </a:cubicBezTo>
                  <a:lnTo>
                    <a:pt x="9893" y="694"/>
                  </a:lnTo>
                  <a:lnTo>
                    <a:pt x="2111" y="694"/>
                  </a:lnTo>
                  <a:lnTo>
                    <a:pt x="2111" y="348"/>
                  </a:lnTo>
                  <a:cubicBezTo>
                    <a:pt x="2111" y="158"/>
                    <a:pt x="1953" y="1"/>
                    <a:pt x="17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54;p20"/>
            <p:cNvSpPr/>
            <p:nvPr/>
          </p:nvSpPr>
          <p:spPr>
            <a:xfrm>
              <a:off x="-50083975" y="2368775"/>
              <a:ext cx="158325" cy="193775"/>
            </a:xfrm>
            <a:custGeom>
              <a:avLst/>
              <a:gdLst/>
              <a:ahLst/>
              <a:cxnLst/>
              <a:rect l="l" t="t" r="r" b="b"/>
              <a:pathLst>
                <a:path w="6333" h="7751" extrusionOk="0">
                  <a:moveTo>
                    <a:pt x="5577" y="693"/>
                  </a:moveTo>
                  <a:lnTo>
                    <a:pt x="5577" y="1567"/>
                  </a:lnTo>
                  <a:lnTo>
                    <a:pt x="5577" y="1567"/>
                  </a:lnTo>
                  <a:cubicBezTo>
                    <a:pt x="5492" y="1468"/>
                    <a:pt x="5402" y="1418"/>
                    <a:pt x="5262" y="1418"/>
                  </a:cubicBezTo>
                  <a:lnTo>
                    <a:pt x="3844" y="1418"/>
                  </a:lnTo>
                  <a:cubicBezTo>
                    <a:pt x="3655" y="1418"/>
                    <a:pt x="3498" y="1576"/>
                    <a:pt x="3498" y="1765"/>
                  </a:cubicBezTo>
                  <a:lnTo>
                    <a:pt x="3498" y="6742"/>
                  </a:lnTo>
                  <a:cubicBezTo>
                    <a:pt x="3498" y="6900"/>
                    <a:pt x="3624" y="6963"/>
                    <a:pt x="3687" y="7089"/>
                  </a:cubicBezTo>
                  <a:lnTo>
                    <a:pt x="2584" y="7089"/>
                  </a:lnTo>
                  <a:cubicBezTo>
                    <a:pt x="2710" y="6963"/>
                    <a:pt x="2773" y="6900"/>
                    <a:pt x="2773" y="6742"/>
                  </a:cubicBezTo>
                  <a:lnTo>
                    <a:pt x="2773" y="1765"/>
                  </a:lnTo>
                  <a:cubicBezTo>
                    <a:pt x="2773" y="1576"/>
                    <a:pt x="2647" y="1418"/>
                    <a:pt x="2426" y="1418"/>
                  </a:cubicBezTo>
                  <a:lnTo>
                    <a:pt x="1009" y="1418"/>
                  </a:lnTo>
                  <a:cubicBezTo>
                    <a:pt x="851" y="1418"/>
                    <a:pt x="788" y="1544"/>
                    <a:pt x="662" y="1607"/>
                  </a:cubicBezTo>
                  <a:lnTo>
                    <a:pt x="662" y="693"/>
                  </a:lnTo>
                  <a:close/>
                  <a:moveTo>
                    <a:pt x="347" y="0"/>
                  </a:moveTo>
                  <a:cubicBezTo>
                    <a:pt x="158" y="0"/>
                    <a:pt x="1" y="158"/>
                    <a:pt x="1" y="347"/>
                  </a:cubicBezTo>
                  <a:lnTo>
                    <a:pt x="1" y="2489"/>
                  </a:lnTo>
                  <a:cubicBezTo>
                    <a:pt x="1" y="2696"/>
                    <a:pt x="163" y="2835"/>
                    <a:pt x="328" y="2835"/>
                  </a:cubicBezTo>
                  <a:cubicBezTo>
                    <a:pt x="415" y="2835"/>
                    <a:pt x="503" y="2796"/>
                    <a:pt x="568" y="2710"/>
                  </a:cubicBezTo>
                  <a:lnTo>
                    <a:pt x="1166" y="2143"/>
                  </a:lnTo>
                  <a:lnTo>
                    <a:pt x="2080" y="2143"/>
                  </a:lnTo>
                  <a:lnTo>
                    <a:pt x="2080" y="6585"/>
                  </a:lnTo>
                  <a:lnTo>
                    <a:pt x="1481" y="7183"/>
                  </a:lnTo>
                  <a:cubicBezTo>
                    <a:pt x="1261" y="7404"/>
                    <a:pt x="1418" y="7750"/>
                    <a:pt x="1733" y="7750"/>
                  </a:cubicBezTo>
                  <a:lnTo>
                    <a:pt x="4537" y="7750"/>
                  </a:lnTo>
                  <a:cubicBezTo>
                    <a:pt x="4852" y="7750"/>
                    <a:pt x="5010" y="7372"/>
                    <a:pt x="4758" y="7183"/>
                  </a:cubicBezTo>
                  <a:lnTo>
                    <a:pt x="4159" y="6585"/>
                  </a:lnTo>
                  <a:lnTo>
                    <a:pt x="4159" y="2143"/>
                  </a:lnTo>
                  <a:lnTo>
                    <a:pt x="5073" y="2143"/>
                  </a:lnTo>
                  <a:lnTo>
                    <a:pt x="5671" y="2710"/>
                  </a:lnTo>
                  <a:cubicBezTo>
                    <a:pt x="5747" y="2796"/>
                    <a:pt x="5842" y="2835"/>
                    <a:pt x="5933" y="2835"/>
                  </a:cubicBezTo>
                  <a:cubicBezTo>
                    <a:pt x="6107" y="2835"/>
                    <a:pt x="6270" y="2696"/>
                    <a:pt x="6270" y="2489"/>
                  </a:cubicBezTo>
                  <a:lnTo>
                    <a:pt x="6270" y="347"/>
                  </a:lnTo>
                  <a:cubicBezTo>
                    <a:pt x="6333" y="158"/>
                    <a:pt x="6176" y="0"/>
                    <a:pt x="59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TextBox 59"/>
          <p:cNvSpPr txBox="1"/>
          <p:nvPr/>
        </p:nvSpPr>
        <p:spPr>
          <a:xfrm>
            <a:off x="5109953" y="1481263"/>
            <a:ext cx="2690971" cy="646331"/>
          </a:xfrm>
          <a:prstGeom prst="rect">
            <a:avLst/>
          </a:prstGeom>
          <a:noFill/>
        </p:spPr>
        <p:txBody>
          <a:bodyPr wrap="square" rtlCol="0">
            <a:spAutoFit/>
          </a:bodyPr>
          <a:lstStyle/>
          <a:p>
            <a:pPr algn="r" rtl="1"/>
            <a:r>
              <a:rPr lang="ar-EG" sz="1800" b="1" dirty="0" smtClean="0">
                <a:solidFill>
                  <a:schemeClr val="accent5">
                    <a:lumMod val="75000"/>
                  </a:schemeClr>
                </a:solidFill>
                <a:latin typeface="Arabic Typesetting" panose="03020402040406030203" pitchFamily="66" charset="-78"/>
                <a:ea typeface="Arial Unicode MS" pitchFamily="34" charset="-128"/>
                <a:cs typeface="Arabic Typesetting" panose="03020402040406030203" pitchFamily="66" charset="-78"/>
              </a:rPr>
              <a:t>توضيح نسب التنفيذ للملاحظة </a:t>
            </a:r>
            <a:r>
              <a:rPr lang="en-US" sz="1800" b="1" dirty="0" smtClean="0">
                <a:solidFill>
                  <a:schemeClr val="accent5">
                    <a:lumMod val="75000"/>
                  </a:schemeClr>
                </a:solidFill>
                <a:latin typeface="Arabic Typesetting" panose="03020402040406030203" pitchFamily="66" charset="-78"/>
                <a:ea typeface="Arial Unicode MS" pitchFamily="34" charset="-128"/>
                <a:cs typeface="Arabic Typesetting" panose="03020402040406030203" pitchFamily="66" charset="-78"/>
              </a:rPr>
              <a:t>/ </a:t>
            </a:r>
            <a:r>
              <a:rPr lang="ar-EG" sz="1800" b="1" dirty="0" smtClean="0">
                <a:solidFill>
                  <a:schemeClr val="accent5">
                    <a:lumMod val="75000"/>
                  </a:schemeClr>
                </a:solidFill>
                <a:latin typeface="Arabic Typesetting" panose="03020402040406030203" pitchFamily="66" charset="-78"/>
                <a:ea typeface="Arial Unicode MS" pitchFamily="34" charset="-128"/>
                <a:cs typeface="Arabic Typesetting" panose="03020402040406030203" pitchFamily="66" charset="-78"/>
              </a:rPr>
              <a:t>التوصية</a:t>
            </a:r>
          </a:p>
          <a:p>
            <a:pPr algn="r" rtl="1"/>
            <a:r>
              <a:rPr lang="ar-EG" sz="1800" b="1" dirty="0" smtClean="0">
                <a:solidFill>
                  <a:schemeClr val="accent5">
                    <a:lumMod val="75000"/>
                  </a:schemeClr>
                </a:solidFill>
                <a:latin typeface="Arabic Typesetting" panose="03020402040406030203" pitchFamily="66" charset="-78"/>
                <a:ea typeface="Arial Unicode MS" pitchFamily="34" charset="-128"/>
                <a:cs typeface="Arabic Typesetting" panose="03020402040406030203" pitchFamily="66" charset="-78"/>
              </a:rPr>
              <a:t>حسب مستوى التنفيذ</a:t>
            </a:r>
            <a:endParaRPr lang="en-US" sz="1800" b="1" dirty="0">
              <a:solidFill>
                <a:schemeClr val="accent5">
                  <a:lumMod val="75000"/>
                </a:schemeClr>
              </a:solidFill>
              <a:latin typeface="Arabic Typesetting" panose="03020402040406030203" pitchFamily="66" charset="-78"/>
              <a:ea typeface="Arial Unicode MS" pitchFamily="34" charset="-128"/>
              <a:cs typeface="Arabic Typesetting" panose="03020402040406030203" pitchFamily="66" charset="-78"/>
            </a:endParaRPr>
          </a:p>
        </p:txBody>
      </p:sp>
      <p:sp>
        <p:nvSpPr>
          <p:cNvPr id="61" name="TextBox 60"/>
          <p:cNvSpPr txBox="1"/>
          <p:nvPr/>
        </p:nvSpPr>
        <p:spPr>
          <a:xfrm>
            <a:off x="-203748" y="1536031"/>
            <a:ext cx="3610559" cy="646331"/>
          </a:xfrm>
          <a:prstGeom prst="rect">
            <a:avLst/>
          </a:prstGeom>
          <a:noFill/>
        </p:spPr>
        <p:txBody>
          <a:bodyPr wrap="square" rtlCol="0">
            <a:spAutoFit/>
          </a:bodyPr>
          <a:lstStyle/>
          <a:p>
            <a:pPr algn="r" rtl="1"/>
            <a:r>
              <a:rPr lang="ar-EG" sz="1800" b="1" dirty="0" smtClean="0">
                <a:solidFill>
                  <a:schemeClr val="accent5">
                    <a:lumMod val="75000"/>
                  </a:schemeClr>
                </a:solidFill>
                <a:latin typeface="Arial Unicode MS" pitchFamily="34" charset="-128"/>
                <a:ea typeface="Arial Unicode MS" pitchFamily="34" charset="-128"/>
                <a:cs typeface="Akhbar MT" pitchFamily="2" charset="-78"/>
              </a:rPr>
              <a:t>توضيح نسب التنفيذ للملاحظة </a:t>
            </a:r>
            <a:r>
              <a:rPr lang="en-US" sz="1800" b="1" dirty="0" smtClean="0">
                <a:solidFill>
                  <a:schemeClr val="accent5">
                    <a:lumMod val="75000"/>
                  </a:schemeClr>
                </a:solidFill>
                <a:latin typeface="Arial Unicode MS" pitchFamily="34" charset="-128"/>
                <a:ea typeface="Arial Unicode MS" pitchFamily="34" charset="-128"/>
                <a:cs typeface="Akhbar MT" pitchFamily="2" charset="-78"/>
              </a:rPr>
              <a:t>/ </a:t>
            </a:r>
            <a:r>
              <a:rPr lang="ar-EG" sz="1800" b="1" dirty="0" smtClean="0">
                <a:solidFill>
                  <a:schemeClr val="accent5">
                    <a:lumMod val="75000"/>
                  </a:schemeClr>
                </a:solidFill>
                <a:latin typeface="Arial Unicode MS" pitchFamily="34" charset="-128"/>
                <a:ea typeface="Arial Unicode MS" pitchFamily="34" charset="-128"/>
                <a:cs typeface="Akhbar MT" pitchFamily="2" charset="-78"/>
              </a:rPr>
              <a:t>التوصية</a:t>
            </a:r>
            <a:endParaRPr lang="ar-EG" sz="1800" b="1" dirty="0">
              <a:solidFill>
                <a:schemeClr val="accent5">
                  <a:lumMod val="75000"/>
                </a:schemeClr>
              </a:solidFill>
              <a:latin typeface="Arial Unicode MS" pitchFamily="34" charset="-128"/>
              <a:ea typeface="Arial Unicode MS" pitchFamily="34" charset="-128"/>
              <a:cs typeface="Akhbar MT" pitchFamily="2" charset="-78"/>
            </a:endParaRPr>
          </a:p>
          <a:p>
            <a:pPr algn="r" rtl="1"/>
            <a:r>
              <a:rPr lang="ar-EG" sz="1800" b="1" dirty="0" smtClean="0">
                <a:solidFill>
                  <a:schemeClr val="accent5">
                    <a:lumMod val="75000"/>
                  </a:schemeClr>
                </a:solidFill>
                <a:latin typeface="Arial Unicode MS" pitchFamily="34" charset="-128"/>
                <a:ea typeface="Arial Unicode MS" pitchFamily="34" charset="-128"/>
                <a:cs typeface="Akhbar MT" pitchFamily="2" charset="-78"/>
              </a:rPr>
              <a:t>حسب درجة الأهمية</a:t>
            </a:r>
            <a:endParaRPr lang="en-US" sz="1800" b="1" dirty="0">
              <a:solidFill>
                <a:schemeClr val="accent5">
                  <a:lumMod val="75000"/>
                </a:schemeClr>
              </a:solidFill>
              <a:latin typeface="Arial Unicode MS" pitchFamily="34" charset="-128"/>
              <a:ea typeface="Arial Unicode MS" pitchFamily="34" charset="-128"/>
              <a:cs typeface="Akhbar MT" pitchFamily="2" charset="-78"/>
            </a:endParaRPr>
          </a:p>
        </p:txBody>
      </p:sp>
      <p:sp>
        <p:nvSpPr>
          <p:cNvPr id="62" name="TextBox 61"/>
          <p:cNvSpPr txBox="1"/>
          <p:nvPr/>
        </p:nvSpPr>
        <p:spPr>
          <a:xfrm>
            <a:off x="5084593" y="2728519"/>
            <a:ext cx="2690971" cy="584775"/>
          </a:xfrm>
          <a:prstGeom prst="rect">
            <a:avLst/>
          </a:prstGeom>
          <a:noFill/>
        </p:spPr>
        <p:txBody>
          <a:bodyPr wrap="square" rtlCol="0">
            <a:spAutoFit/>
          </a:bodyPr>
          <a:lstStyle/>
          <a:p>
            <a:pPr algn="r" rtl="1"/>
            <a:r>
              <a:rPr lang="ar-EG" sz="1600" b="1" dirty="0" smtClean="0">
                <a:solidFill>
                  <a:schemeClr val="accent5">
                    <a:lumMod val="75000"/>
                  </a:schemeClr>
                </a:solidFill>
                <a:latin typeface="Arial Unicode MS" pitchFamily="34" charset="-128"/>
                <a:ea typeface="Arial Unicode MS" pitchFamily="34" charset="-128"/>
                <a:cs typeface="Akhbar MT" pitchFamily="2" charset="-78"/>
              </a:rPr>
              <a:t>توضيح نسب التنفيذ للملاحظة </a:t>
            </a:r>
            <a:r>
              <a:rPr lang="en-US" sz="1600" b="1" dirty="0" smtClean="0">
                <a:solidFill>
                  <a:schemeClr val="accent5">
                    <a:lumMod val="75000"/>
                  </a:schemeClr>
                </a:solidFill>
                <a:latin typeface="Arial Unicode MS" pitchFamily="34" charset="-128"/>
                <a:ea typeface="Arial Unicode MS" pitchFamily="34" charset="-128"/>
                <a:cs typeface="Akhbar MT" pitchFamily="2" charset="-78"/>
              </a:rPr>
              <a:t>/ </a:t>
            </a:r>
            <a:r>
              <a:rPr lang="ar-EG" sz="1600" b="1" dirty="0" smtClean="0">
                <a:solidFill>
                  <a:schemeClr val="accent5">
                    <a:lumMod val="75000"/>
                  </a:schemeClr>
                </a:solidFill>
                <a:latin typeface="Arial Unicode MS" pitchFamily="34" charset="-128"/>
                <a:ea typeface="Arial Unicode MS" pitchFamily="34" charset="-128"/>
                <a:cs typeface="Akhbar MT" pitchFamily="2" charset="-78"/>
              </a:rPr>
              <a:t>التوصية</a:t>
            </a:r>
          </a:p>
          <a:p>
            <a:pPr algn="r" rtl="1"/>
            <a:r>
              <a:rPr lang="ar-EG" sz="1600" b="1" dirty="0" smtClean="0">
                <a:solidFill>
                  <a:schemeClr val="accent5">
                    <a:lumMod val="75000"/>
                  </a:schemeClr>
                </a:solidFill>
                <a:latin typeface="Arial Unicode MS" pitchFamily="34" charset="-128"/>
                <a:ea typeface="Arial Unicode MS" pitchFamily="34" charset="-128"/>
                <a:cs typeface="Akhbar MT" pitchFamily="2" charset="-78"/>
              </a:rPr>
              <a:t>حسب ال</a:t>
            </a:r>
            <a:r>
              <a:rPr lang="ar-SA" sz="1600" b="1" dirty="0" smtClean="0">
                <a:solidFill>
                  <a:schemeClr val="accent5">
                    <a:lumMod val="75000"/>
                  </a:schemeClr>
                </a:solidFill>
                <a:latin typeface="Arial Unicode MS" pitchFamily="34" charset="-128"/>
                <a:ea typeface="Arial Unicode MS" pitchFamily="34" charset="-128"/>
                <a:cs typeface="Akhbar MT" pitchFamily="2" charset="-78"/>
              </a:rPr>
              <a:t>إدارة العليا</a:t>
            </a:r>
            <a:endParaRPr lang="en-US" sz="1600" b="1" dirty="0">
              <a:solidFill>
                <a:schemeClr val="accent5">
                  <a:lumMod val="75000"/>
                </a:schemeClr>
              </a:solidFill>
              <a:latin typeface="Arial Unicode MS" pitchFamily="34" charset="-128"/>
              <a:ea typeface="Arial Unicode MS" pitchFamily="34" charset="-128"/>
              <a:cs typeface="Akhbar MT" pitchFamily="2" charset="-78"/>
            </a:endParaRPr>
          </a:p>
        </p:txBody>
      </p:sp>
      <p:sp>
        <p:nvSpPr>
          <p:cNvPr id="63" name="TextBox 62"/>
          <p:cNvSpPr txBox="1"/>
          <p:nvPr/>
        </p:nvSpPr>
        <p:spPr>
          <a:xfrm>
            <a:off x="-203748" y="2681682"/>
            <a:ext cx="3581683" cy="584775"/>
          </a:xfrm>
          <a:prstGeom prst="rect">
            <a:avLst/>
          </a:prstGeom>
          <a:noFill/>
        </p:spPr>
        <p:txBody>
          <a:bodyPr wrap="square" rtlCol="0">
            <a:spAutoFit/>
          </a:bodyPr>
          <a:lstStyle/>
          <a:p>
            <a:pPr algn="r" rtl="1"/>
            <a:r>
              <a:rPr lang="ar-EG" sz="1600" b="1" dirty="0" smtClean="0">
                <a:solidFill>
                  <a:schemeClr val="accent5">
                    <a:lumMod val="75000"/>
                  </a:schemeClr>
                </a:solidFill>
                <a:latin typeface="Arial Unicode MS" pitchFamily="34" charset="-128"/>
                <a:ea typeface="Arial Unicode MS" pitchFamily="34" charset="-128"/>
                <a:cs typeface="Akhbar MT" pitchFamily="2" charset="-78"/>
              </a:rPr>
              <a:t>توضيح نسب التنفيذ للملاحظة </a:t>
            </a:r>
            <a:r>
              <a:rPr lang="en-US" sz="1600" b="1" dirty="0" smtClean="0">
                <a:solidFill>
                  <a:schemeClr val="accent5">
                    <a:lumMod val="75000"/>
                  </a:schemeClr>
                </a:solidFill>
                <a:latin typeface="Arial Unicode MS" pitchFamily="34" charset="-128"/>
                <a:ea typeface="Arial Unicode MS" pitchFamily="34" charset="-128"/>
                <a:cs typeface="Akhbar MT" pitchFamily="2" charset="-78"/>
              </a:rPr>
              <a:t>/ </a:t>
            </a:r>
            <a:r>
              <a:rPr lang="ar-EG" sz="1600" b="1" dirty="0" smtClean="0">
                <a:solidFill>
                  <a:schemeClr val="accent5">
                    <a:lumMod val="75000"/>
                  </a:schemeClr>
                </a:solidFill>
                <a:latin typeface="Arial Unicode MS" pitchFamily="34" charset="-128"/>
                <a:ea typeface="Arial Unicode MS" pitchFamily="34" charset="-128"/>
                <a:cs typeface="Akhbar MT" pitchFamily="2" charset="-78"/>
              </a:rPr>
              <a:t>التوصية</a:t>
            </a:r>
          </a:p>
          <a:p>
            <a:pPr algn="r" rtl="1"/>
            <a:r>
              <a:rPr lang="ar-EG" sz="1600" b="1" dirty="0" smtClean="0">
                <a:solidFill>
                  <a:schemeClr val="accent5">
                    <a:lumMod val="75000"/>
                  </a:schemeClr>
                </a:solidFill>
                <a:latin typeface="Arial Unicode MS" pitchFamily="34" charset="-128"/>
                <a:ea typeface="Arial Unicode MS" pitchFamily="34" charset="-128"/>
                <a:cs typeface="Akhbar MT" pitchFamily="2" charset="-78"/>
              </a:rPr>
              <a:t>حسب الإدارة</a:t>
            </a:r>
            <a:endParaRPr lang="en-US" sz="1600" b="1" dirty="0">
              <a:solidFill>
                <a:schemeClr val="accent5">
                  <a:lumMod val="75000"/>
                </a:schemeClr>
              </a:solidFill>
              <a:latin typeface="Arial Unicode MS" pitchFamily="34" charset="-128"/>
              <a:ea typeface="Arial Unicode MS" pitchFamily="34" charset="-128"/>
              <a:cs typeface="Akhbar MT" pitchFamily="2" charset="-78"/>
            </a:endParaRPr>
          </a:p>
        </p:txBody>
      </p:sp>
      <p:grpSp>
        <p:nvGrpSpPr>
          <p:cNvPr id="64" name="Google Shape;539;p20"/>
          <p:cNvGrpSpPr/>
          <p:nvPr/>
        </p:nvGrpSpPr>
        <p:grpSpPr>
          <a:xfrm>
            <a:off x="7911441" y="3658723"/>
            <a:ext cx="952549" cy="954168"/>
            <a:chOff x="917250" y="2165250"/>
            <a:chExt cx="980695" cy="982361"/>
          </a:xfrm>
          <a:solidFill>
            <a:srgbClr val="0070C0"/>
          </a:solidFill>
        </p:grpSpPr>
        <p:sp>
          <p:nvSpPr>
            <p:cNvPr id="65" name="Google Shape;540;p20"/>
            <p:cNvSpPr/>
            <p:nvPr/>
          </p:nvSpPr>
          <p:spPr>
            <a:xfrm>
              <a:off x="917250" y="2165250"/>
              <a:ext cx="980695" cy="982361"/>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grp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41;p20"/>
            <p:cNvSpPr/>
            <p:nvPr/>
          </p:nvSpPr>
          <p:spPr>
            <a:xfrm>
              <a:off x="1037015" y="2285225"/>
              <a:ext cx="741167" cy="742427"/>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grp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545;p20"/>
          <p:cNvGrpSpPr/>
          <p:nvPr/>
        </p:nvGrpSpPr>
        <p:grpSpPr>
          <a:xfrm>
            <a:off x="3466558" y="3639473"/>
            <a:ext cx="952549" cy="954168"/>
            <a:chOff x="917250" y="2165250"/>
            <a:chExt cx="980695" cy="982361"/>
          </a:xfrm>
          <a:solidFill>
            <a:schemeClr val="accent5">
              <a:lumMod val="75000"/>
            </a:schemeClr>
          </a:solidFill>
        </p:grpSpPr>
        <p:sp>
          <p:nvSpPr>
            <p:cNvPr id="68" name="Google Shape;546;p20"/>
            <p:cNvSpPr/>
            <p:nvPr/>
          </p:nvSpPr>
          <p:spPr>
            <a:xfrm>
              <a:off x="917250" y="2165250"/>
              <a:ext cx="980695" cy="982361"/>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grp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47;p20"/>
            <p:cNvSpPr/>
            <p:nvPr/>
          </p:nvSpPr>
          <p:spPr>
            <a:xfrm>
              <a:off x="1041477" y="2285225"/>
              <a:ext cx="741167" cy="742427"/>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grp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lumMod val="50000"/>
                  </a:schemeClr>
                </a:solidFill>
              </a:endParaRPr>
            </a:p>
          </p:txBody>
        </p:sp>
      </p:grpSp>
      <p:grpSp>
        <p:nvGrpSpPr>
          <p:cNvPr id="73" name="Google Shape;563;p20"/>
          <p:cNvGrpSpPr/>
          <p:nvPr/>
        </p:nvGrpSpPr>
        <p:grpSpPr>
          <a:xfrm>
            <a:off x="3809784" y="3923960"/>
            <a:ext cx="296869" cy="360270"/>
            <a:chOff x="-45270025" y="2701925"/>
            <a:chExt cx="247350" cy="300125"/>
          </a:xfrm>
        </p:grpSpPr>
        <p:sp>
          <p:nvSpPr>
            <p:cNvPr id="74" name="Google Shape;564;p20"/>
            <p:cNvSpPr/>
            <p:nvPr/>
          </p:nvSpPr>
          <p:spPr>
            <a:xfrm>
              <a:off x="-45128250" y="2843700"/>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68" y="694"/>
                    <a:pt x="725" y="536"/>
                    <a:pt x="725" y="347"/>
                  </a:cubicBezTo>
                  <a:cubicBezTo>
                    <a:pt x="725" y="158"/>
                    <a:pt x="568"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65;p20"/>
            <p:cNvSpPr/>
            <p:nvPr/>
          </p:nvSpPr>
          <p:spPr>
            <a:xfrm>
              <a:off x="-45270025" y="2701925"/>
              <a:ext cx="247350" cy="300125"/>
            </a:xfrm>
            <a:custGeom>
              <a:avLst/>
              <a:gdLst/>
              <a:ahLst/>
              <a:cxnLst/>
              <a:rect l="l" t="t" r="r" b="b"/>
              <a:pathLst>
                <a:path w="9894" h="12005" extrusionOk="0">
                  <a:moveTo>
                    <a:pt x="7751" y="1261"/>
                  </a:moveTo>
                  <a:lnTo>
                    <a:pt x="8665" y="2143"/>
                  </a:lnTo>
                  <a:lnTo>
                    <a:pt x="7751" y="2143"/>
                  </a:lnTo>
                  <a:lnTo>
                    <a:pt x="7751" y="1261"/>
                  </a:lnTo>
                  <a:close/>
                  <a:moveTo>
                    <a:pt x="7090" y="4979"/>
                  </a:moveTo>
                  <a:lnTo>
                    <a:pt x="7090" y="9925"/>
                  </a:lnTo>
                  <a:lnTo>
                    <a:pt x="757" y="9925"/>
                  </a:lnTo>
                  <a:lnTo>
                    <a:pt x="757" y="4979"/>
                  </a:lnTo>
                  <a:close/>
                  <a:moveTo>
                    <a:pt x="7090" y="725"/>
                  </a:moveTo>
                  <a:lnTo>
                    <a:pt x="7090" y="2521"/>
                  </a:lnTo>
                  <a:cubicBezTo>
                    <a:pt x="7090" y="2710"/>
                    <a:pt x="7247" y="2868"/>
                    <a:pt x="7436" y="2868"/>
                  </a:cubicBezTo>
                  <a:lnTo>
                    <a:pt x="9232" y="2868"/>
                  </a:lnTo>
                  <a:lnTo>
                    <a:pt x="9232" y="11343"/>
                  </a:lnTo>
                  <a:lnTo>
                    <a:pt x="1450" y="11343"/>
                  </a:lnTo>
                  <a:lnTo>
                    <a:pt x="1450" y="10618"/>
                  </a:lnTo>
                  <a:lnTo>
                    <a:pt x="7436" y="10618"/>
                  </a:lnTo>
                  <a:cubicBezTo>
                    <a:pt x="7657" y="10618"/>
                    <a:pt x="7814" y="10460"/>
                    <a:pt x="7814" y="10271"/>
                  </a:cubicBezTo>
                  <a:lnTo>
                    <a:pt x="7814" y="4632"/>
                  </a:lnTo>
                  <a:cubicBezTo>
                    <a:pt x="7814" y="4443"/>
                    <a:pt x="7657" y="4285"/>
                    <a:pt x="7436" y="4285"/>
                  </a:cubicBezTo>
                  <a:lnTo>
                    <a:pt x="1450" y="4285"/>
                  </a:lnTo>
                  <a:lnTo>
                    <a:pt x="1450" y="725"/>
                  </a:lnTo>
                  <a:close/>
                  <a:moveTo>
                    <a:pt x="1072" y="1"/>
                  </a:moveTo>
                  <a:cubicBezTo>
                    <a:pt x="883" y="1"/>
                    <a:pt x="726" y="158"/>
                    <a:pt x="726" y="347"/>
                  </a:cubicBezTo>
                  <a:lnTo>
                    <a:pt x="726" y="4254"/>
                  </a:lnTo>
                  <a:lnTo>
                    <a:pt x="379" y="4254"/>
                  </a:lnTo>
                  <a:cubicBezTo>
                    <a:pt x="158" y="4254"/>
                    <a:pt x="1" y="4411"/>
                    <a:pt x="1" y="4601"/>
                  </a:cubicBezTo>
                  <a:lnTo>
                    <a:pt x="1" y="10240"/>
                  </a:lnTo>
                  <a:cubicBezTo>
                    <a:pt x="1" y="10429"/>
                    <a:pt x="158" y="10586"/>
                    <a:pt x="379" y="10586"/>
                  </a:cubicBezTo>
                  <a:lnTo>
                    <a:pt x="726" y="10586"/>
                  </a:lnTo>
                  <a:lnTo>
                    <a:pt x="726" y="11658"/>
                  </a:lnTo>
                  <a:cubicBezTo>
                    <a:pt x="726" y="11847"/>
                    <a:pt x="883" y="12004"/>
                    <a:pt x="1072" y="12004"/>
                  </a:cubicBezTo>
                  <a:lnTo>
                    <a:pt x="9484" y="12004"/>
                  </a:lnTo>
                  <a:cubicBezTo>
                    <a:pt x="9704" y="12004"/>
                    <a:pt x="9862" y="11847"/>
                    <a:pt x="9862" y="11658"/>
                  </a:cubicBezTo>
                  <a:lnTo>
                    <a:pt x="9893" y="2458"/>
                  </a:lnTo>
                  <a:cubicBezTo>
                    <a:pt x="9893" y="2395"/>
                    <a:pt x="9862" y="2269"/>
                    <a:pt x="9767" y="2238"/>
                  </a:cubicBezTo>
                  <a:lnTo>
                    <a:pt x="7657" y="95"/>
                  </a:lnTo>
                  <a:cubicBezTo>
                    <a:pt x="7562" y="32"/>
                    <a:pt x="7499" y="1"/>
                    <a:pt x="7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66;p20"/>
            <p:cNvSpPr/>
            <p:nvPr/>
          </p:nvSpPr>
          <p:spPr>
            <a:xfrm>
              <a:off x="-45235350" y="2844500"/>
              <a:ext cx="89800" cy="87450"/>
            </a:xfrm>
            <a:custGeom>
              <a:avLst/>
              <a:gdLst/>
              <a:ahLst/>
              <a:cxnLst/>
              <a:rect l="l" t="t" r="r" b="b"/>
              <a:pathLst>
                <a:path w="3592" h="3498" extrusionOk="0">
                  <a:moveTo>
                    <a:pt x="1796" y="1103"/>
                  </a:moveTo>
                  <a:lnTo>
                    <a:pt x="2268" y="2079"/>
                  </a:lnTo>
                  <a:lnTo>
                    <a:pt x="1292" y="2079"/>
                  </a:lnTo>
                  <a:lnTo>
                    <a:pt x="1796" y="1103"/>
                  </a:lnTo>
                  <a:close/>
                  <a:moveTo>
                    <a:pt x="1764" y="0"/>
                  </a:moveTo>
                  <a:cubicBezTo>
                    <a:pt x="1638" y="0"/>
                    <a:pt x="1544" y="63"/>
                    <a:pt x="1449" y="189"/>
                  </a:cubicBezTo>
                  <a:lnTo>
                    <a:pt x="32" y="2993"/>
                  </a:lnTo>
                  <a:cubicBezTo>
                    <a:pt x="0" y="3151"/>
                    <a:pt x="63" y="3340"/>
                    <a:pt x="284" y="3466"/>
                  </a:cubicBezTo>
                  <a:cubicBezTo>
                    <a:pt x="324" y="3482"/>
                    <a:pt x="369" y="3490"/>
                    <a:pt x="415" y="3490"/>
                  </a:cubicBezTo>
                  <a:cubicBezTo>
                    <a:pt x="547" y="3490"/>
                    <a:pt x="686" y="3425"/>
                    <a:pt x="756" y="3308"/>
                  </a:cubicBezTo>
                  <a:lnTo>
                    <a:pt x="977" y="2804"/>
                  </a:lnTo>
                  <a:lnTo>
                    <a:pt x="2647" y="2804"/>
                  </a:lnTo>
                  <a:lnTo>
                    <a:pt x="2867" y="3308"/>
                  </a:lnTo>
                  <a:cubicBezTo>
                    <a:pt x="2962" y="3434"/>
                    <a:pt x="3056" y="3497"/>
                    <a:pt x="3182" y="3497"/>
                  </a:cubicBezTo>
                  <a:cubicBezTo>
                    <a:pt x="3245" y="3497"/>
                    <a:pt x="3308" y="3497"/>
                    <a:pt x="3340" y="3466"/>
                  </a:cubicBezTo>
                  <a:cubicBezTo>
                    <a:pt x="3497" y="3371"/>
                    <a:pt x="3592" y="3151"/>
                    <a:pt x="3497" y="2993"/>
                  </a:cubicBezTo>
                  <a:lnTo>
                    <a:pt x="2079" y="189"/>
                  </a:lnTo>
                  <a:cubicBezTo>
                    <a:pt x="2016" y="63"/>
                    <a:pt x="1890" y="0"/>
                    <a:pt x="1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67;p20"/>
            <p:cNvSpPr/>
            <p:nvPr/>
          </p:nvSpPr>
          <p:spPr>
            <a:xfrm>
              <a:off x="-45128250" y="2879150"/>
              <a:ext cx="18150" cy="52800"/>
            </a:xfrm>
            <a:custGeom>
              <a:avLst/>
              <a:gdLst/>
              <a:ahLst/>
              <a:cxnLst/>
              <a:rect l="l" t="t" r="r" b="b"/>
              <a:pathLst>
                <a:path w="726" h="2112" extrusionOk="0">
                  <a:moveTo>
                    <a:pt x="347" y="0"/>
                  </a:moveTo>
                  <a:cubicBezTo>
                    <a:pt x="158" y="0"/>
                    <a:pt x="1" y="158"/>
                    <a:pt x="1" y="347"/>
                  </a:cubicBezTo>
                  <a:lnTo>
                    <a:pt x="1" y="1765"/>
                  </a:lnTo>
                  <a:cubicBezTo>
                    <a:pt x="1" y="1954"/>
                    <a:pt x="158" y="2111"/>
                    <a:pt x="347" y="2111"/>
                  </a:cubicBezTo>
                  <a:cubicBezTo>
                    <a:pt x="568" y="2111"/>
                    <a:pt x="725" y="1954"/>
                    <a:pt x="725" y="1765"/>
                  </a:cubicBezTo>
                  <a:lnTo>
                    <a:pt x="725" y="347"/>
                  </a:lnTo>
                  <a:cubicBezTo>
                    <a:pt x="725" y="158"/>
                    <a:pt x="568"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TextBox 77"/>
          <p:cNvSpPr txBox="1"/>
          <p:nvPr/>
        </p:nvSpPr>
        <p:spPr>
          <a:xfrm>
            <a:off x="4767198" y="3796582"/>
            <a:ext cx="2960068" cy="584775"/>
          </a:xfrm>
          <a:prstGeom prst="rect">
            <a:avLst/>
          </a:prstGeom>
          <a:noFill/>
        </p:spPr>
        <p:txBody>
          <a:bodyPr wrap="square" rtlCol="0">
            <a:spAutoFit/>
          </a:bodyPr>
          <a:lstStyle/>
          <a:p>
            <a:pPr algn="r" rtl="1"/>
            <a:r>
              <a:rPr lang="ar-EG" sz="1600" b="1" dirty="0" smtClean="0">
                <a:solidFill>
                  <a:schemeClr val="accent5">
                    <a:lumMod val="75000"/>
                  </a:schemeClr>
                </a:solidFill>
                <a:latin typeface="Arial Unicode MS" pitchFamily="34" charset="-128"/>
                <a:ea typeface="Arial Unicode MS" pitchFamily="34" charset="-128"/>
                <a:cs typeface="Akhbar MT" pitchFamily="2" charset="-78"/>
              </a:rPr>
              <a:t>توضيح نسب التنفيذ للملاحظة </a:t>
            </a:r>
            <a:r>
              <a:rPr lang="en-US" sz="1600" b="1" dirty="0" smtClean="0">
                <a:solidFill>
                  <a:schemeClr val="accent5">
                    <a:lumMod val="75000"/>
                  </a:schemeClr>
                </a:solidFill>
                <a:latin typeface="Arial Unicode MS" pitchFamily="34" charset="-128"/>
                <a:ea typeface="Arial Unicode MS" pitchFamily="34" charset="-128"/>
                <a:cs typeface="Akhbar MT" pitchFamily="2" charset="-78"/>
              </a:rPr>
              <a:t>/ </a:t>
            </a:r>
            <a:r>
              <a:rPr lang="ar-EG" sz="1600" b="1" dirty="0" smtClean="0">
                <a:solidFill>
                  <a:schemeClr val="accent5">
                    <a:lumMod val="75000"/>
                  </a:schemeClr>
                </a:solidFill>
                <a:latin typeface="Arial Unicode MS" pitchFamily="34" charset="-128"/>
                <a:ea typeface="Arial Unicode MS" pitchFamily="34" charset="-128"/>
                <a:cs typeface="Akhbar MT" pitchFamily="2" charset="-78"/>
              </a:rPr>
              <a:t>التوصية</a:t>
            </a:r>
          </a:p>
          <a:p>
            <a:pPr algn="r" rtl="1"/>
            <a:r>
              <a:rPr lang="ar-EG" sz="1600" b="1" dirty="0" smtClean="0">
                <a:solidFill>
                  <a:schemeClr val="accent5">
                    <a:lumMod val="75000"/>
                  </a:schemeClr>
                </a:solidFill>
                <a:latin typeface="Arial Unicode MS" pitchFamily="34" charset="-128"/>
                <a:ea typeface="Arial Unicode MS" pitchFamily="34" charset="-128"/>
                <a:cs typeface="Akhbar MT" pitchFamily="2" charset="-78"/>
              </a:rPr>
              <a:t>حسب القسم</a:t>
            </a:r>
            <a:endParaRPr lang="en-US" sz="1600" b="1" dirty="0">
              <a:solidFill>
                <a:schemeClr val="accent5">
                  <a:lumMod val="75000"/>
                </a:schemeClr>
              </a:solidFill>
              <a:latin typeface="Arial Unicode MS" pitchFamily="34" charset="-128"/>
              <a:ea typeface="Arial Unicode MS" pitchFamily="34" charset="-128"/>
              <a:cs typeface="Akhbar MT" pitchFamily="2" charset="-78"/>
            </a:endParaRPr>
          </a:p>
        </p:txBody>
      </p:sp>
      <p:sp>
        <p:nvSpPr>
          <p:cNvPr id="79" name="TextBox 78"/>
          <p:cNvSpPr txBox="1"/>
          <p:nvPr/>
        </p:nvSpPr>
        <p:spPr>
          <a:xfrm>
            <a:off x="-147598" y="3796582"/>
            <a:ext cx="3581683" cy="584775"/>
          </a:xfrm>
          <a:prstGeom prst="rect">
            <a:avLst/>
          </a:prstGeom>
          <a:noFill/>
        </p:spPr>
        <p:txBody>
          <a:bodyPr wrap="square" rtlCol="0">
            <a:spAutoFit/>
          </a:bodyPr>
          <a:lstStyle/>
          <a:p>
            <a:pPr algn="r" rtl="1"/>
            <a:r>
              <a:rPr lang="ar-EG" sz="1600" b="1" dirty="0" smtClean="0">
                <a:solidFill>
                  <a:schemeClr val="accent5">
                    <a:lumMod val="75000"/>
                  </a:schemeClr>
                </a:solidFill>
                <a:latin typeface="Arial Unicode MS" pitchFamily="34" charset="-128"/>
                <a:ea typeface="Arial Unicode MS" pitchFamily="34" charset="-128"/>
                <a:cs typeface="Akhbar MT" pitchFamily="2" charset="-78"/>
              </a:rPr>
              <a:t>توضيح نسب التنفيذ للملاحظة </a:t>
            </a:r>
            <a:r>
              <a:rPr lang="en-US" sz="1600" b="1" dirty="0" smtClean="0">
                <a:solidFill>
                  <a:schemeClr val="accent5">
                    <a:lumMod val="75000"/>
                  </a:schemeClr>
                </a:solidFill>
                <a:latin typeface="Arial Unicode MS" pitchFamily="34" charset="-128"/>
                <a:ea typeface="Arial Unicode MS" pitchFamily="34" charset="-128"/>
                <a:cs typeface="Akhbar MT" pitchFamily="2" charset="-78"/>
              </a:rPr>
              <a:t>/ </a:t>
            </a:r>
            <a:r>
              <a:rPr lang="ar-EG" sz="1600" b="1" dirty="0" smtClean="0">
                <a:solidFill>
                  <a:schemeClr val="accent5">
                    <a:lumMod val="75000"/>
                  </a:schemeClr>
                </a:solidFill>
                <a:latin typeface="Arial Unicode MS" pitchFamily="34" charset="-128"/>
                <a:ea typeface="Arial Unicode MS" pitchFamily="34" charset="-128"/>
                <a:cs typeface="Akhbar MT" pitchFamily="2" charset="-78"/>
              </a:rPr>
              <a:t>التوصية</a:t>
            </a:r>
          </a:p>
          <a:p>
            <a:pPr algn="r" rtl="1"/>
            <a:r>
              <a:rPr lang="ar-EG" sz="1600" b="1" dirty="0" smtClean="0">
                <a:solidFill>
                  <a:schemeClr val="accent5">
                    <a:lumMod val="75000"/>
                  </a:schemeClr>
                </a:solidFill>
                <a:latin typeface="Arial Unicode MS" pitchFamily="34" charset="-128"/>
                <a:ea typeface="Arial Unicode MS" pitchFamily="34" charset="-128"/>
                <a:cs typeface="Akhbar MT" pitchFamily="2" charset="-78"/>
              </a:rPr>
              <a:t>حسب الخطة</a:t>
            </a:r>
            <a:endParaRPr lang="en-US" sz="1600" b="1" dirty="0">
              <a:solidFill>
                <a:schemeClr val="accent5">
                  <a:lumMod val="75000"/>
                </a:schemeClr>
              </a:solidFill>
              <a:latin typeface="Arial Unicode MS" pitchFamily="34" charset="-128"/>
              <a:ea typeface="Arial Unicode MS" pitchFamily="34" charset="-128"/>
              <a:cs typeface="Akhbar MT" pitchFamily="2" charset="-78"/>
            </a:endParaRPr>
          </a:p>
        </p:txBody>
      </p:sp>
      <p:grpSp>
        <p:nvGrpSpPr>
          <p:cNvPr id="80" name="Google Shape;4568;p31"/>
          <p:cNvGrpSpPr/>
          <p:nvPr/>
        </p:nvGrpSpPr>
        <p:grpSpPr>
          <a:xfrm>
            <a:off x="3778361" y="2756178"/>
            <a:ext cx="348568" cy="348568"/>
            <a:chOff x="-65131525" y="2281350"/>
            <a:chExt cx="316650" cy="316650"/>
          </a:xfrm>
          <a:solidFill>
            <a:schemeClr val="bg1"/>
          </a:solidFill>
        </p:grpSpPr>
        <p:sp>
          <p:nvSpPr>
            <p:cNvPr id="81" name="Google Shape;4569;p31"/>
            <p:cNvSpPr/>
            <p:nvPr/>
          </p:nvSpPr>
          <p:spPr>
            <a:xfrm>
              <a:off x="-65131525" y="2322300"/>
              <a:ext cx="275675" cy="275700"/>
            </a:xfrm>
            <a:custGeom>
              <a:avLst/>
              <a:gdLst/>
              <a:ahLst/>
              <a:cxnLst/>
              <a:rect l="l" t="t" r="r" b="b"/>
              <a:pathLst>
                <a:path w="11027" h="11028" extrusionOk="0">
                  <a:moveTo>
                    <a:pt x="5073" y="820"/>
                  </a:moveTo>
                  <a:lnTo>
                    <a:pt x="5073" y="5514"/>
                  </a:lnTo>
                  <a:cubicBezTo>
                    <a:pt x="5073" y="5766"/>
                    <a:pt x="5262" y="5923"/>
                    <a:pt x="5482" y="5923"/>
                  </a:cubicBezTo>
                  <a:lnTo>
                    <a:pt x="10145" y="5923"/>
                  </a:lnTo>
                  <a:cubicBezTo>
                    <a:pt x="9956" y="8318"/>
                    <a:pt x="7940" y="10208"/>
                    <a:pt x="5482" y="10208"/>
                  </a:cubicBezTo>
                  <a:cubicBezTo>
                    <a:pt x="2867" y="10208"/>
                    <a:pt x="788" y="8129"/>
                    <a:pt x="788" y="5514"/>
                  </a:cubicBezTo>
                  <a:cubicBezTo>
                    <a:pt x="788" y="3088"/>
                    <a:pt x="2678" y="1072"/>
                    <a:pt x="5073" y="820"/>
                  </a:cubicBezTo>
                  <a:close/>
                  <a:moveTo>
                    <a:pt x="5514" y="0"/>
                  </a:moveTo>
                  <a:cubicBezTo>
                    <a:pt x="2458" y="0"/>
                    <a:pt x="0" y="2489"/>
                    <a:pt x="0" y="5514"/>
                  </a:cubicBezTo>
                  <a:cubicBezTo>
                    <a:pt x="0" y="8538"/>
                    <a:pt x="2458" y="11027"/>
                    <a:pt x="5514" y="11027"/>
                  </a:cubicBezTo>
                  <a:cubicBezTo>
                    <a:pt x="8538" y="11027"/>
                    <a:pt x="11027" y="8538"/>
                    <a:pt x="11027" y="5514"/>
                  </a:cubicBezTo>
                  <a:cubicBezTo>
                    <a:pt x="11027" y="5293"/>
                    <a:pt x="10807" y="5104"/>
                    <a:pt x="10618" y="5104"/>
                  </a:cubicBezTo>
                  <a:lnTo>
                    <a:pt x="5923" y="5104"/>
                  </a:lnTo>
                  <a:lnTo>
                    <a:pt x="5923" y="410"/>
                  </a:lnTo>
                  <a:cubicBezTo>
                    <a:pt x="5892" y="158"/>
                    <a:pt x="5734" y="0"/>
                    <a:pt x="5514"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570;p31"/>
            <p:cNvSpPr/>
            <p:nvPr/>
          </p:nvSpPr>
          <p:spPr>
            <a:xfrm>
              <a:off x="-64963775" y="2281350"/>
              <a:ext cx="148900" cy="148875"/>
            </a:xfrm>
            <a:custGeom>
              <a:avLst/>
              <a:gdLst/>
              <a:ahLst/>
              <a:cxnLst/>
              <a:rect l="l" t="t" r="r" b="b"/>
              <a:pathLst>
                <a:path w="5956" h="5955" extrusionOk="0">
                  <a:moveTo>
                    <a:pt x="852" y="819"/>
                  </a:moveTo>
                  <a:cubicBezTo>
                    <a:pt x="3088" y="1008"/>
                    <a:pt x="4884" y="2836"/>
                    <a:pt x="5105" y="5073"/>
                  </a:cubicBezTo>
                  <a:lnTo>
                    <a:pt x="852" y="5073"/>
                  </a:lnTo>
                  <a:lnTo>
                    <a:pt x="852" y="819"/>
                  </a:lnTo>
                  <a:close/>
                  <a:moveTo>
                    <a:pt x="442" y="0"/>
                  </a:moveTo>
                  <a:cubicBezTo>
                    <a:pt x="221" y="0"/>
                    <a:pt x="1" y="189"/>
                    <a:pt x="1" y="441"/>
                  </a:cubicBezTo>
                  <a:lnTo>
                    <a:pt x="1" y="5514"/>
                  </a:lnTo>
                  <a:cubicBezTo>
                    <a:pt x="1" y="5734"/>
                    <a:pt x="221" y="5955"/>
                    <a:pt x="442" y="5955"/>
                  </a:cubicBezTo>
                  <a:lnTo>
                    <a:pt x="5514" y="5955"/>
                  </a:lnTo>
                  <a:cubicBezTo>
                    <a:pt x="5766" y="5955"/>
                    <a:pt x="5955" y="5734"/>
                    <a:pt x="5955" y="5514"/>
                  </a:cubicBezTo>
                  <a:cubicBezTo>
                    <a:pt x="5955" y="2426"/>
                    <a:pt x="3466" y="0"/>
                    <a:pt x="442"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4684;p31"/>
          <p:cNvGrpSpPr/>
          <p:nvPr/>
        </p:nvGrpSpPr>
        <p:grpSpPr>
          <a:xfrm>
            <a:off x="8160814" y="1603794"/>
            <a:ext cx="348568" cy="350302"/>
            <a:chOff x="-62150375" y="2664925"/>
            <a:chExt cx="316650" cy="318225"/>
          </a:xfrm>
          <a:solidFill>
            <a:schemeClr val="bg1"/>
          </a:solidFill>
        </p:grpSpPr>
        <p:sp>
          <p:nvSpPr>
            <p:cNvPr id="84" name="Google Shape;4685;p31"/>
            <p:cNvSpPr/>
            <p:nvPr/>
          </p:nvSpPr>
          <p:spPr>
            <a:xfrm>
              <a:off x="-62150375" y="2961850"/>
              <a:ext cx="316650" cy="21300"/>
            </a:xfrm>
            <a:custGeom>
              <a:avLst/>
              <a:gdLst/>
              <a:ahLst/>
              <a:cxnLst/>
              <a:rect l="l" t="t" r="r" b="b"/>
              <a:pathLst>
                <a:path w="12666" h="852" extrusionOk="0">
                  <a:moveTo>
                    <a:pt x="379" y="0"/>
                  </a:moveTo>
                  <a:cubicBezTo>
                    <a:pt x="158" y="0"/>
                    <a:pt x="1" y="189"/>
                    <a:pt x="1" y="410"/>
                  </a:cubicBezTo>
                  <a:cubicBezTo>
                    <a:pt x="1" y="662"/>
                    <a:pt x="190" y="851"/>
                    <a:pt x="379" y="851"/>
                  </a:cubicBezTo>
                  <a:lnTo>
                    <a:pt x="12225" y="851"/>
                  </a:lnTo>
                  <a:cubicBezTo>
                    <a:pt x="12477" y="851"/>
                    <a:pt x="12634" y="662"/>
                    <a:pt x="12634" y="410"/>
                  </a:cubicBezTo>
                  <a:cubicBezTo>
                    <a:pt x="12666" y="158"/>
                    <a:pt x="12477" y="0"/>
                    <a:pt x="12225"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686;p31"/>
            <p:cNvSpPr/>
            <p:nvPr/>
          </p:nvSpPr>
          <p:spPr>
            <a:xfrm>
              <a:off x="-62150375" y="2838200"/>
              <a:ext cx="82725" cy="102400"/>
            </a:xfrm>
            <a:custGeom>
              <a:avLst/>
              <a:gdLst/>
              <a:ahLst/>
              <a:cxnLst/>
              <a:rect l="l" t="t" r="r" b="b"/>
              <a:pathLst>
                <a:path w="3309" h="4096" extrusionOk="0">
                  <a:moveTo>
                    <a:pt x="2363" y="756"/>
                  </a:moveTo>
                  <a:cubicBezTo>
                    <a:pt x="2427" y="756"/>
                    <a:pt x="2521" y="851"/>
                    <a:pt x="2521" y="914"/>
                  </a:cubicBezTo>
                  <a:lnTo>
                    <a:pt x="2521" y="3119"/>
                  </a:lnTo>
                  <a:cubicBezTo>
                    <a:pt x="2521" y="3214"/>
                    <a:pt x="2427" y="3245"/>
                    <a:pt x="2363" y="3245"/>
                  </a:cubicBezTo>
                  <a:lnTo>
                    <a:pt x="977" y="3245"/>
                  </a:lnTo>
                  <a:cubicBezTo>
                    <a:pt x="883" y="3245"/>
                    <a:pt x="820" y="3151"/>
                    <a:pt x="820" y="3119"/>
                  </a:cubicBezTo>
                  <a:lnTo>
                    <a:pt x="820" y="914"/>
                  </a:lnTo>
                  <a:cubicBezTo>
                    <a:pt x="820" y="851"/>
                    <a:pt x="883" y="756"/>
                    <a:pt x="977" y="756"/>
                  </a:cubicBezTo>
                  <a:close/>
                  <a:moveTo>
                    <a:pt x="946" y="0"/>
                  </a:moveTo>
                  <a:cubicBezTo>
                    <a:pt x="379" y="0"/>
                    <a:pt x="1" y="441"/>
                    <a:pt x="1" y="945"/>
                  </a:cubicBezTo>
                  <a:lnTo>
                    <a:pt x="1" y="3151"/>
                  </a:lnTo>
                  <a:cubicBezTo>
                    <a:pt x="1" y="3686"/>
                    <a:pt x="410" y="4096"/>
                    <a:pt x="946" y="4096"/>
                  </a:cubicBezTo>
                  <a:lnTo>
                    <a:pt x="2300" y="4096"/>
                  </a:lnTo>
                  <a:cubicBezTo>
                    <a:pt x="2868" y="4096"/>
                    <a:pt x="3309" y="3686"/>
                    <a:pt x="3309" y="3151"/>
                  </a:cubicBezTo>
                  <a:lnTo>
                    <a:pt x="3309" y="945"/>
                  </a:lnTo>
                  <a:cubicBezTo>
                    <a:pt x="3309" y="410"/>
                    <a:pt x="2868" y="0"/>
                    <a:pt x="2300"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687;p31"/>
            <p:cNvSpPr/>
            <p:nvPr/>
          </p:nvSpPr>
          <p:spPr>
            <a:xfrm>
              <a:off x="-62033800" y="2664925"/>
              <a:ext cx="82725" cy="274900"/>
            </a:xfrm>
            <a:custGeom>
              <a:avLst/>
              <a:gdLst/>
              <a:ahLst/>
              <a:cxnLst/>
              <a:rect l="l" t="t" r="r" b="b"/>
              <a:pathLst>
                <a:path w="3309" h="10996" extrusionOk="0">
                  <a:moveTo>
                    <a:pt x="2332" y="788"/>
                  </a:moveTo>
                  <a:cubicBezTo>
                    <a:pt x="2426" y="851"/>
                    <a:pt x="2489" y="882"/>
                    <a:pt x="2489" y="945"/>
                  </a:cubicBezTo>
                  <a:lnTo>
                    <a:pt x="2489" y="10050"/>
                  </a:lnTo>
                  <a:cubicBezTo>
                    <a:pt x="2489" y="10145"/>
                    <a:pt x="2426" y="10176"/>
                    <a:pt x="2332" y="10176"/>
                  </a:cubicBezTo>
                  <a:lnTo>
                    <a:pt x="946" y="10176"/>
                  </a:lnTo>
                  <a:cubicBezTo>
                    <a:pt x="882" y="10176"/>
                    <a:pt x="851" y="10082"/>
                    <a:pt x="851" y="10050"/>
                  </a:cubicBezTo>
                  <a:lnTo>
                    <a:pt x="851" y="945"/>
                  </a:lnTo>
                  <a:cubicBezTo>
                    <a:pt x="851" y="882"/>
                    <a:pt x="914" y="788"/>
                    <a:pt x="946" y="788"/>
                  </a:cubicBezTo>
                  <a:close/>
                  <a:moveTo>
                    <a:pt x="946" y="0"/>
                  </a:moveTo>
                  <a:cubicBezTo>
                    <a:pt x="410" y="0"/>
                    <a:pt x="0" y="441"/>
                    <a:pt x="0" y="945"/>
                  </a:cubicBezTo>
                  <a:lnTo>
                    <a:pt x="0" y="10050"/>
                  </a:lnTo>
                  <a:cubicBezTo>
                    <a:pt x="0" y="10617"/>
                    <a:pt x="441" y="10995"/>
                    <a:pt x="946" y="10995"/>
                  </a:cubicBezTo>
                  <a:lnTo>
                    <a:pt x="2332" y="10995"/>
                  </a:lnTo>
                  <a:cubicBezTo>
                    <a:pt x="2899" y="10995"/>
                    <a:pt x="3308" y="10554"/>
                    <a:pt x="3308" y="10050"/>
                  </a:cubicBezTo>
                  <a:lnTo>
                    <a:pt x="3308" y="945"/>
                  </a:lnTo>
                  <a:cubicBezTo>
                    <a:pt x="3308" y="410"/>
                    <a:pt x="2899" y="0"/>
                    <a:pt x="2332"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688;p31"/>
            <p:cNvSpPr/>
            <p:nvPr/>
          </p:nvSpPr>
          <p:spPr>
            <a:xfrm>
              <a:off x="-61917225" y="2754700"/>
              <a:ext cx="83500" cy="185900"/>
            </a:xfrm>
            <a:custGeom>
              <a:avLst/>
              <a:gdLst/>
              <a:ahLst/>
              <a:cxnLst/>
              <a:rect l="l" t="t" r="r" b="b"/>
              <a:pathLst>
                <a:path w="3340" h="7436" extrusionOk="0">
                  <a:moveTo>
                    <a:pt x="2394" y="788"/>
                  </a:moveTo>
                  <a:cubicBezTo>
                    <a:pt x="2489" y="788"/>
                    <a:pt x="2520" y="883"/>
                    <a:pt x="2520" y="946"/>
                  </a:cubicBezTo>
                  <a:lnTo>
                    <a:pt x="2520" y="6459"/>
                  </a:lnTo>
                  <a:cubicBezTo>
                    <a:pt x="2520" y="6554"/>
                    <a:pt x="2426" y="6585"/>
                    <a:pt x="2394" y="6585"/>
                  </a:cubicBezTo>
                  <a:lnTo>
                    <a:pt x="1008" y="6585"/>
                  </a:lnTo>
                  <a:cubicBezTo>
                    <a:pt x="945" y="6585"/>
                    <a:pt x="851" y="6491"/>
                    <a:pt x="851" y="6459"/>
                  </a:cubicBezTo>
                  <a:lnTo>
                    <a:pt x="851" y="946"/>
                  </a:lnTo>
                  <a:cubicBezTo>
                    <a:pt x="851" y="883"/>
                    <a:pt x="945" y="788"/>
                    <a:pt x="1008" y="788"/>
                  </a:cubicBezTo>
                  <a:close/>
                  <a:moveTo>
                    <a:pt x="977" y="1"/>
                  </a:moveTo>
                  <a:cubicBezTo>
                    <a:pt x="441" y="1"/>
                    <a:pt x="0" y="442"/>
                    <a:pt x="0" y="977"/>
                  </a:cubicBezTo>
                  <a:lnTo>
                    <a:pt x="0" y="6491"/>
                  </a:lnTo>
                  <a:cubicBezTo>
                    <a:pt x="0" y="7058"/>
                    <a:pt x="441" y="7436"/>
                    <a:pt x="977" y="7436"/>
                  </a:cubicBezTo>
                  <a:lnTo>
                    <a:pt x="2363" y="7436"/>
                  </a:lnTo>
                  <a:cubicBezTo>
                    <a:pt x="2899" y="7436"/>
                    <a:pt x="3308" y="7026"/>
                    <a:pt x="3308" y="6491"/>
                  </a:cubicBezTo>
                  <a:lnTo>
                    <a:pt x="3308" y="977"/>
                  </a:lnTo>
                  <a:cubicBezTo>
                    <a:pt x="3340" y="442"/>
                    <a:pt x="2899" y="1"/>
                    <a:pt x="2363"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4732;p31"/>
          <p:cNvGrpSpPr/>
          <p:nvPr/>
        </p:nvGrpSpPr>
        <p:grpSpPr>
          <a:xfrm>
            <a:off x="3776411" y="1595992"/>
            <a:ext cx="348568" cy="348568"/>
            <a:chOff x="-61783350" y="2297100"/>
            <a:chExt cx="316650" cy="316650"/>
          </a:xfrm>
          <a:solidFill>
            <a:schemeClr val="bg1"/>
          </a:solidFill>
        </p:grpSpPr>
        <p:sp>
          <p:nvSpPr>
            <p:cNvPr id="89" name="Google Shape;4733;p31"/>
            <p:cNvSpPr/>
            <p:nvPr/>
          </p:nvSpPr>
          <p:spPr>
            <a:xfrm>
              <a:off x="-61783350" y="2297100"/>
              <a:ext cx="316650" cy="316650"/>
            </a:xfrm>
            <a:custGeom>
              <a:avLst/>
              <a:gdLst/>
              <a:ahLst/>
              <a:cxnLst/>
              <a:rect l="l" t="t" r="r" b="b"/>
              <a:pathLst>
                <a:path w="12666" h="12666" extrusionOk="0">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734;p31"/>
            <p:cNvSpPr/>
            <p:nvPr/>
          </p:nvSpPr>
          <p:spPr>
            <a:xfrm>
              <a:off x="-61742375" y="2387675"/>
              <a:ext cx="275675" cy="151250"/>
            </a:xfrm>
            <a:custGeom>
              <a:avLst/>
              <a:gdLst/>
              <a:ahLst/>
              <a:cxnLst/>
              <a:rect l="l" t="t" r="r" b="b"/>
              <a:pathLst>
                <a:path w="11027" h="6050" extrusionOk="0">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4739;p31"/>
          <p:cNvGrpSpPr/>
          <p:nvPr/>
        </p:nvGrpSpPr>
        <p:grpSpPr>
          <a:xfrm>
            <a:off x="8219852" y="3967812"/>
            <a:ext cx="349421" cy="332414"/>
            <a:chOff x="-59889100" y="1945025"/>
            <a:chExt cx="317425" cy="301975"/>
          </a:xfrm>
          <a:solidFill>
            <a:schemeClr val="bg1"/>
          </a:solidFill>
        </p:grpSpPr>
        <p:sp>
          <p:nvSpPr>
            <p:cNvPr id="92" name="Google Shape;4740;p31"/>
            <p:cNvSpPr/>
            <p:nvPr/>
          </p:nvSpPr>
          <p:spPr>
            <a:xfrm>
              <a:off x="-59845000" y="2074200"/>
              <a:ext cx="63025" cy="61450"/>
            </a:xfrm>
            <a:custGeom>
              <a:avLst/>
              <a:gdLst/>
              <a:ahLst/>
              <a:cxnLst/>
              <a:rect l="l" t="t" r="r" b="b"/>
              <a:pathLst>
                <a:path w="2521" h="2458" extrusionOk="0">
                  <a:moveTo>
                    <a:pt x="1702" y="788"/>
                  </a:moveTo>
                  <a:lnTo>
                    <a:pt x="1702" y="1639"/>
                  </a:lnTo>
                  <a:lnTo>
                    <a:pt x="883" y="1639"/>
                  </a:lnTo>
                  <a:lnTo>
                    <a:pt x="883" y="788"/>
                  </a:lnTo>
                  <a:close/>
                  <a:moveTo>
                    <a:pt x="442" y="0"/>
                  </a:moveTo>
                  <a:cubicBezTo>
                    <a:pt x="190" y="0"/>
                    <a:pt x="1" y="190"/>
                    <a:pt x="1" y="410"/>
                  </a:cubicBezTo>
                  <a:lnTo>
                    <a:pt x="1" y="2048"/>
                  </a:lnTo>
                  <a:cubicBezTo>
                    <a:pt x="1" y="2300"/>
                    <a:pt x="190" y="2458"/>
                    <a:pt x="442" y="2458"/>
                  </a:cubicBezTo>
                  <a:lnTo>
                    <a:pt x="2080" y="2458"/>
                  </a:lnTo>
                  <a:cubicBezTo>
                    <a:pt x="2332" y="2458"/>
                    <a:pt x="2521" y="2237"/>
                    <a:pt x="2521" y="2048"/>
                  </a:cubicBezTo>
                  <a:lnTo>
                    <a:pt x="2521" y="410"/>
                  </a:lnTo>
                  <a:cubicBezTo>
                    <a:pt x="2521" y="158"/>
                    <a:pt x="2332" y="0"/>
                    <a:pt x="2080"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741;p31"/>
            <p:cNvSpPr/>
            <p:nvPr/>
          </p:nvSpPr>
          <p:spPr>
            <a:xfrm>
              <a:off x="-59761500" y="1990700"/>
              <a:ext cx="61450" cy="144950"/>
            </a:xfrm>
            <a:custGeom>
              <a:avLst/>
              <a:gdLst/>
              <a:ahLst/>
              <a:cxnLst/>
              <a:rect l="l" t="t" r="r" b="b"/>
              <a:pathLst>
                <a:path w="2458" h="5798" extrusionOk="0">
                  <a:moveTo>
                    <a:pt x="1670" y="820"/>
                  </a:moveTo>
                  <a:lnTo>
                    <a:pt x="1670" y="4979"/>
                  </a:lnTo>
                  <a:lnTo>
                    <a:pt x="851" y="4979"/>
                  </a:lnTo>
                  <a:lnTo>
                    <a:pt x="851" y="820"/>
                  </a:lnTo>
                  <a:close/>
                  <a:moveTo>
                    <a:pt x="410" y="1"/>
                  </a:moveTo>
                  <a:cubicBezTo>
                    <a:pt x="158" y="1"/>
                    <a:pt x="0" y="190"/>
                    <a:pt x="0" y="411"/>
                  </a:cubicBezTo>
                  <a:lnTo>
                    <a:pt x="0" y="5357"/>
                  </a:lnTo>
                  <a:cubicBezTo>
                    <a:pt x="0" y="5577"/>
                    <a:pt x="158" y="5798"/>
                    <a:pt x="410" y="5798"/>
                  </a:cubicBezTo>
                  <a:lnTo>
                    <a:pt x="2048" y="5798"/>
                  </a:lnTo>
                  <a:cubicBezTo>
                    <a:pt x="2300" y="5798"/>
                    <a:pt x="2458" y="5577"/>
                    <a:pt x="2458" y="5388"/>
                  </a:cubicBezTo>
                  <a:lnTo>
                    <a:pt x="2458" y="411"/>
                  </a:lnTo>
                  <a:cubicBezTo>
                    <a:pt x="2458" y="158"/>
                    <a:pt x="2269" y="1"/>
                    <a:pt x="2048"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742;p31"/>
            <p:cNvSpPr/>
            <p:nvPr/>
          </p:nvSpPr>
          <p:spPr>
            <a:xfrm>
              <a:off x="-59678800" y="2053725"/>
              <a:ext cx="61450" cy="81925"/>
            </a:xfrm>
            <a:custGeom>
              <a:avLst/>
              <a:gdLst/>
              <a:ahLst/>
              <a:cxnLst/>
              <a:rect l="l" t="t" r="r" b="b"/>
              <a:pathLst>
                <a:path w="2458" h="3277" extrusionOk="0">
                  <a:moveTo>
                    <a:pt x="1670" y="788"/>
                  </a:moveTo>
                  <a:lnTo>
                    <a:pt x="1670" y="2458"/>
                  </a:lnTo>
                  <a:lnTo>
                    <a:pt x="851" y="2458"/>
                  </a:lnTo>
                  <a:lnTo>
                    <a:pt x="851" y="788"/>
                  </a:lnTo>
                  <a:close/>
                  <a:moveTo>
                    <a:pt x="410" y="0"/>
                  </a:moveTo>
                  <a:cubicBezTo>
                    <a:pt x="158" y="0"/>
                    <a:pt x="0" y="189"/>
                    <a:pt x="0" y="410"/>
                  </a:cubicBezTo>
                  <a:lnTo>
                    <a:pt x="0" y="2867"/>
                  </a:lnTo>
                  <a:cubicBezTo>
                    <a:pt x="0" y="3056"/>
                    <a:pt x="158" y="3277"/>
                    <a:pt x="410" y="3277"/>
                  </a:cubicBezTo>
                  <a:lnTo>
                    <a:pt x="2048" y="3277"/>
                  </a:lnTo>
                  <a:cubicBezTo>
                    <a:pt x="2300" y="3277"/>
                    <a:pt x="2458" y="3056"/>
                    <a:pt x="2458" y="2867"/>
                  </a:cubicBezTo>
                  <a:lnTo>
                    <a:pt x="2458" y="410"/>
                  </a:lnTo>
                  <a:cubicBezTo>
                    <a:pt x="2458" y="158"/>
                    <a:pt x="2269" y="0"/>
                    <a:pt x="2048"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743;p31"/>
            <p:cNvSpPr/>
            <p:nvPr/>
          </p:nvSpPr>
          <p:spPr>
            <a:xfrm>
              <a:off x="-59889100" y="1945025"/>
              <a:ext cx="317425" cy="301975"/>
            </a:xfrm>
            <a:custGeom>
              <a:avLst/>
              <a:gdLst/>
              <a:ahLst/>
              <a:cxnLst/>
              <a:rect l="l" t="t" r="r" b="b"/>
              <a:pathLst>
                <a:path w="12697" h="12079" extrusionOk="0">
                  <a:moveTo>
                    <a:pt x="6333" y="851"/>
                  </a:moveTo>
                  <a:cubicBezTo>
                    <a:pt x="9357" y="851"/>
                    <a:pt x="11846" y="2931"/>
                    <a:pt x="11846" y="5546"/>
                  </a:cubicBezTo>
                  <a:cubicBezTo>
                    <a:pt x="11846" y="8129"/>
                    <a:pt x="9357" y="10208"/>
                    <a:pt x="6333" y="10208"/>
                  </a:cubicBezTo>
                  <a:cubicBezTo>
                    <a:pt x="5482" y="10208"/>
                    <a:pt x="4600" y="10019"/>
                    <a:pt x="3812" y="9704"/>
                  </a:cubicBezTo>
                  <a:cubicBezTo>
                    <a:pt x="3757" y="9682"/>
                    <a:pt x="3697" y="9671"/>
                    <a:pt x="3637" y="9671"/>
                  </a:cubicBezTo>
                  <a:cubicBezTo>
                    <a:pt x="3529" y="9671"/>
                    <a:pt x="3421" y="9706"/>
                    <a:pt x="3340" y="9767"/>
                  </a:cubicBezTo>
                  <a:lnTo>
                    <a:pt x="2489" y="10649"/>
                  </a:lnTo>
                  <a:lnTo>
                    <a:pt x="2489" y="9074"/>
                  </a:lnTo>
                  <a:cubicBezTo>
                    <a:pt x="2489" y="8948"/>
                    <a:pt x="2426" y="8822"/>
                    <a:pt x="2363" y="8759"/>
                  </a:cubicBezTo>
                  <a:cubicBezTo>
                    <a:pt x="1387" y="7877"/>
                    <a:pt x="819" y="6743"/>
                    <a:pt x="819" y="5514"/>
                  </a:cubicBezTo>
                  <a:cubicBezTo>
                    <a:pt x="819" y="2962"/>
                    <a:pt x="3308" y="851"/>
                    <a:pt x="6333" y="851"/>
                  </a:cubicBezTo>
                  <a:close/>
                  <a:moveTo>
                    <a:pt x="6333" y="1"/>
                  </a:moveTo>
                  <a:cubicBezTo>
                    <a:pt x="2836" y="1"/>
                    <a:pt x="0" y="2490"/>
                    <a:pt x="0" y="5514"/>
                  </a:cubicBezTo>
                  <a:cubicBezTo>
                    <a:pt x="0" y="6963"/>
                    <a:pt x="599" y="8255"/>
                    <a:pt x="1639" y="9263"/>
                  </a:cubicBezTo>
                  <a:lnTo>
                    <a:pt x="1639" y="11689"/>
                  </a:lnTo>
                  <a:cubicBezTo>
                    <a:pt x="1639" y="11918"/>
                    <a:pt x="1832" y="12079"/>
                    <a:pt x="2045" y="12079"/>
                  </a:cubicBezTo>
                  <a:cubicBezTo>
                    <a:pt x="2153" y="12079"/>
                    <a:pt x="2267" y="12037"/>
                    <a:pt x="2363" y="11941"/>
                  </a:cubicBezTo>
                  <a:lnTo>
                    <a:pt x="3749" y="10555"/>
                  </a:lnTo>
                  <a:cubicBezTo>
                    <a:pt x="4569" y="10901"/>
                    <a:pt x="5419" y="11027"/>
                    <a:pt x="6333" y="11027"/>
                  </a:cubicBezTo>
                  <a:cubicBezTo>
                    <a:pt x="9830" y="11027"/>
                    <a:pt x="12697" y="8570"/>
                    <a:pt x="12697" y="5514"/>
                  </a:cubicBezTo>
                  <a:cubicBezTo>
                    <a:pt x="12697" y="2490"/>
                    <a:pt x="9861" y="1"/>
                    <a:pt x="6333"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693914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ar-EG" b="1" dirty="0" smtClean="0">
                <a:latin typeface="Arial Unicode MS" pitchFamily="34" charset="-128"/>
                <a:ea typeface="Arial Unicode MS" pitchFamily="34" charset="-128"/>
                <a:cs typeface="Akhbar MT" pitchFamily="2" charset="-78"/>
              </a:rPr>
              <a:t>صلاحيات عرض التقارير</a:t>
            </a:r>
            <a:endParaRPr lang="en-US" b="1" dirty="0">
              <a:latin typeface="Arial Unicode MS" pitchFamily="34" charset="-128"/>
              <a:ea typeface="Arial Unicode MS" pitchFamily="34" charset="-128"/>
              <a:cs typeface="Akhbar MT" pitchFamily="2" charset="-78"/>
            </a:endParaRPr>
          </a:p>
        </p:txBody>
      </p:sp>
      <p:grpSp>
        <p:nvGrpSpPr>
          <p:cNvPr id="3" name="Google Shape;8642;p40"/>
          <p:cNvGrpSpPr/>
          <p:nvPr/>
        </p:nvGrpSpPr>
        <p:grpSpPr>
          <a:xfrm>
            <a:off x="8764432" y="579925"/>
            <a:ext cx="333480" cy="330800"/>
            <a:chOff x="2139425" y="2682250"/>
            <a:chExt cx="298550" cy="296150"/>
          </a:xfrm>
          <a:solidFill>
            <a:srgbClr val="FFC000"/>
          </a:solidFill>
        </p:grpSpPr>
        <p:sp>
          <p:nvSpPr>
            <p:cNvPr id="4" name="Google Shape;8643;p40"/>
            <p:cNvSpPr/>
            <p:nvPr/>
          </p:nvSpPr>
          <p:spPr>
            <a:xfrm>
              <a:off x="2139425" y="2787000"/>
              <a:ext cx="159125" cy="191400"/>
            </a:xfrm>
            <a:custGeom>
              <a:avLst/>
              <a:gdLst/>
              <a:ahLst/>
              <a:cxnLst/>
              <a:rect l="l" t="t" r="r" b="b"/>
              <a:pathLst>
                <a:path w="6365" h="7656" extrusionOk="0">
                  <a:moveTo>
                    <a:pt x="3214" y="630"/>
                  </a:moveTo>
                  <a:cubicBezTo>
                    <a:pt x="3813" y="630"/>
                    <a:pt x="4286" y="1103"/>
                    <a:pt x="4286" y="1670"/>
                  </a:cubicBezTo>
                  <a:cubicBezTo>
                    <a:pt x="4286" y="2206"/>
                    <a:pt x="3813" y="2678"/>
                    <a:pt x="3214" y="2678"/>
                  </a:cubicBezTo>
                  <a:cubicBezTo>
                    <a:pt x="2647" y="2678"/>
                    <a:pt x="2175" y="2206"/>
                    <a:pt x="2175" y="1670"/>
                  </a:cubicBezTo>
                  <a:cubicBezTo>
                    <a:pt x="2175" y="1166"/>
                    <a:pt x="2647" y="630"/>
                    <a:pt x="3214" y="630"/>
                  </a:cubicBezTo>
                  <a:close/>
                  <a:moveTo>
                    <a:pt x="3183" y="3403"/>
                  </a:moveTo>
                  <a:cubicBezTo>
                    <a:pt x="4538" y="3403"/>
                    <a:pt x="5609" y="4506"/>
                    <a:pt x="5609" y="5829"/>
                  </a:cubicBezTo>
                  <a:lnTo>
                    <a:pt x="5609" y="6931"/>
                  </a:lnTo>
                  <a:lnTo>
                    <a:pt x="757" y="6931"/>
                  </a:lnTo>
                  <a:lnTo>
                    <a:pt x="757" y="5829"/>
                  </a:lnTo>
                  <a:cubicBezTo>
                    <a:pt x="757" y="4506"/>
                    <a:pt x="1860" y="3403"/>
                    <a:pt x="3183" y="3403"/>
                  </a:cubicBezTo>
                  <a:close/>
                  <a:moveTo>
                    <a:pt x="3183" y="0"/>
                  </a:moveTo>
                  <a:cubicBezTo>
                    <a:pt x="2238" y="0"/>
                    <a:pt x="1419" y="788"/>
                    <a:pt x="1419" y="1733"/>
                  </a:cubicBezTo>
                  <a:cubicBezTo>
                    <a:pt x="1419" y="2206"/>
                    <a:pt x="1608" y="2678"/>
                    <a:pt x="1954" y="2993"/>
                  </a:cubicBezTo>
                  <a:cubicBezTo>
                    <a:pt x="820" y="3466"/>
                    <a:pt x="1" y="4569"/>
                    <a:pt x="1" y="5892"/>
                  </a:cubicBezTo>
                  <a:lnTo>
                    <a:pt x="1" y="7309"/>
                  </a:lnTo>
                  <a:cubicBezTo>
                    <a:pt x="64" y="7498"/>
                    <a:pt x="222" y="7656"/>
                    <a:pt x="442" y="7656"/>
                  </a:cubicBezTo>
                  <a:lnTo>
                    <a:pt x="6018" y="7656"/>
                  </a:lnTo>
                  <a:cubicBezTo>
                    <a:pt x="6207" y="7656"/>
                    <a:pt x="6365" y="7498"/>
                    <a:pt x="6365" y="7309"/>
                  </a:cubicBezTo>
                  <a:lnTo>
                    <a:pt x="6365" y="5892"/>
                  </a:lnTo>
                  <a:cubicBezTo>
                    <a:pt x="6365" y="4569"/>
                    <a:pt x="5546" y="3466"/>
                    <a:pt x="4412" y="2993"/>
                  </a:cubicBezTo>
                  <a:cubicBezTo>
                    <a:pt x="4758" y="2647"/>
                    <a:pt x="4947" y="2206"/>
                    <a:pt x="4947" y="1733"/>
                  </a:cubicBezTo>
                  <a:cubicBezTo>
                    <a:pt x="4947" y="788"/>
                    <a:pt x="4160" y="0"/>
                    <a:pt x="3183" y="0"/>
                  </a:cubicBezTo>
                  <a:close/>
                </a:path>
              </a:pathLst>
            </a:custGeom>
            <a:grp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644;p40"/>
            <p:cNvSpPr/>
            <p:nvPr/>
          </p:nvSpPr>
          <p:spPr>
            <a:xfrm>
              <a:off x="2280425" y="2682250"/>
              <a:ext cx="157550" cy="155975"/>
            </a:xfrm>
            <a:custGeom>
              <a:avLst/>
              <a:gdLst/>
              <a:ahLst/>
              <a:cxnLst/>
              <a:rect l="l" t="t" r="r" b="b"/>
              <a:pathLst>
                <a:path w="6302" h="6239" extrusionOk="0">
                  <a:moveTo>
                    <a:pt x="3182" y="662"/>
                  </a:moveTo>
                  <a:cubicBezTo>
                    <a:pt x="4506" y="662"/>
                    <a:pt x="5608" y="1764"/>
                    <a:pt x="5608" y="3088"/>
                  </a:cubicBezTo>
                  <a:cubicBezTo>
                    <a:pt x="5577" y="4442"/>
                    <a:pt x="4474" y="5545"/>
                    <a:pt x="3151" y="5545"/>
                  </a:cubicBezTo>
                  <a:cubicBezTo>
                    <a:pt x="2710" y="5545"/>
                    <a:pt x="2300" y="5419"/>
                    <a:pt x="1954" y="5230"/>
                  </a:cubicBezTo>
                  <a:cubicBezTo>
                    <a:pt x="1891" y="5198"/>
                    <a:pt x="1796" y="5198"/>
                    <a:pt x="1733" y="5198"/>
                  </a:cubicBezTo>
                  <a:lnTo>
                    <a:pt x="946" y="5388"/>
                  </a:lnTo>
                  <a:lnTo>
                    <a:pt x="1166" y="4663"/>
                  </a:lnTo>
                  <a:cubicBezTo>
                    <a:pt x="1198" y="4568"/>
                    <a:pt x="1166" y="4474"/>
                    <a:pt x="1135" y="4411"/>
                  </a:cubicBezTo>
                  <a:cubicBezTo>
                    <a:pt x="883" y="4001"/>
                    <a:pt x="725" y="3560"/>
                    <a:pt x="725" y="3088"/>
                  </a:cubicBezTo>
                  <a:cubicBezTo>
                    <a:pt x="725" y="1764"/>
                    <a:pt x="1828" y="662"/>
                    <a:pt x="3182" y="662"/>
                  </a:cubicBezTo>
                  <a:close/>
                  <a:moveTo>
                    <a:pt x="3151" y="0"/>
                  </a:moveTo>
                  <a:cubicBezTo>
                    <a:pt x="1418" y="0"/>
                    <a:pt x="32" y="1418"/>
                    <a:pt x="32" y="3088"/>
                  </a:cubicBezTo>
                  <a:cubicBezTo>
                    <a:pt x="32" y="3655"/>
                    <a:pt x="158" y="4159"/>
                    <a:pt x="410" y="4631"/>
                  </a:cubicBezTo>
                  <a:lnTo>
                    <a:pt x="32" y="5766"/>
                  </a:lnTo>
                  <a:cubicBezTo>
                    <a:pt x="0" y="5892"/>
                    <a:pt x="32" y="6018"/>
                    <a:pt x="95" y="6144"/>
                  </a:cubicBezTo>
                  <a:cubicBezTo>
                    <a:pt x="189" y="6207"/>
                    <a:pt x="315" y="6238"/>
                    <a:pt x="473" y="6238"/>
                  </a:cubicBezTo>
                  <a:lnTo>
                    <a:pt x="1765" y="5923"/>
                  </a:lnTo>
                  <a:cubicBezTo>
                    <a:pt x="2206" y="6175"/>
                    <a:pt x="2678" y="6238"/>
                    <a:pt x="3182" y="6238"/>
                  </a:cubicBezTo>
                  <a:cubicBezTo>
                    <a:pt x="4915" y="6238"/>
                    <a:pt x="6301" y="4820"/>
                    <a:pt x="6301" y="3151"/>
                  </a:cubicBezTo>
                  <a:cubicBezTo>
                    <a:pt x="6238" y="1418"/>
                    <a:pt x="4884" y="0"/>
                    <a:pt x="3151" y="0"/>
                  </a:cubicBezTo>
                  <a:close/>
                </a:path>
              </a:pathLst>
            </a:custGeom>
            <a:grp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645;p40"/>
            <p:cNvSpPr/>
            <p:nvPr/>
          </p:nvSpPr>
          <p:spPr>
            <a:xfrm>
              <a:off x="2349725" y="2725550"/>
              <a:ext cx="18150" cy="17375"/>
            </a:xfrm>
            <a:custGeom>
              <a:avLst/>
              <a:gdLst/>
              <a:ahLst/>
              <a:cxnLst/>
              <a:rect l="l" t="t" r="r" b="b"/>
              <a:pathLst>
                <a:path w="726" h="695" extrusionOk="0">
                  <a:moveTo>
                    <a:pt x="379" y="1"/>
                  </a:moveTo>
                  <a:cubicBezTo>
                    <a:pt x="158" y="1"/>
                    <a:pt x="1" y="158"/>
                    <a:pt x="1" y="348"/>
                  </a:cubicBezTo>
                  <a:cubicBezTo>
                    <a:pt x="1" y="537"/>
                    <a:pt x="158" y="694"/>
                    <a:pt x="379" y="694"/>
                  </a:cubicBezTo>
                  <a:cubicBezTo>
                    <a:pt x="568" y="694"/>
                    <a:pt x="725" y="537"/>
                    <a:pt x="725" y="348"/>
                  </a:cubicBezTo>
                  <a:cubicBezTo>
                    <a:pt x="725" y="158"/>
                    <a:pt x="568" y="1"/>
                    <a:pt x="379" y="1"/>
                  </a:cubicBezTo>
                  <a:close/>
                </a:path>
              </a:pathLst>
            </a:custGeom>
            <a:grp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646;p40"/>
            <p:cNvSpPr/>
            <p:nvPr/>
          </p:nvSpPr>
          <p:spPr>
            <a:xfrm>
              <a:off x="2349725" y="2751550"/>
              <a:ext cx="18150" cy="52800"/>
            </a:xfrm>
            <a:custGeom>
              <a:avLst/>
              <a:gdLst/>
              <a:ahLst/>
              <a:cxnLst/>
              <a:rect l="l" t="t" r="r" b="b"/>
              <a:pathLst>
                <a:path w="726" h="2112" extrusionOk="0">
                  <a:moveTo>
                    <a:pt x="379" y="1"/>
                  </a:moveTo>
                  <a:cubicBezTo>
                    <a:pt x="158" y="1"/>
                    <a:pt x="1" y="158"/>
                    <a:pt x="1" y="379"/>
                  </a:cubicBezTo>
                  <a:lnTo>
                    <a:pt x="1" y="1733"/>
                  </a:lnTo>
                  <a:cubicBezTo>
                    <a:pt x="1" y="1954"/>
                    <a:pt x="158" y="2111"/>
                    <a:pt x="379" y="2111"/>
                  </a:cubicBezTo>
                  <a:cubicBezTo>
                    <a:pt x="568" y="2111"/>
                    <a:pt x="725" y="1954"/>
                    <a:pt x="725" y="1733"/>
                  </a:cubicBezTo>
                  <a:lnTo>
                    <a:pt x="725" y="379"/>
                  </a:lnTo>
                  <a:cubicBezTo>
                    <a:pt x="725" y="158"/>
                    <a:pt x="568" y="1"/>
                    <a:pt x="379" y="1"/>
                  </a:cubicBezTo>
                  <a:close/>
                </a:path>
              </a:pathLst>
            </a:custGeom>
            <a:grp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600;p21"/>
          <p:cNvGrpSpPr/>
          <p:nvPr/>
        </p:nvGrpSpPr>
        <p:grpSpPr>
          <a:xfrm>
            <a:off x="2952138" y="1576788"/>
            <a:ext cx="2392731" cy="2380034"/>
            <a:chOff x="3375638" y="1381738"/>
            <a:chExt cx="2392731" cy="2380034"/>
          </a:xfrm>
        </p:grpSpPr>
        <p:grpSp>
          <p:nvGrpSpPr>
            <p:cNvPr id="9" name="Google Shape;601;p21"/>
            <p:cNvGrpSpPr/>
            <p:nvPr/>
          </p:nvGrpSpPr>
          <p:grpSpPr>
            <a:xfrm>
              <a:off x="3375638" y="1381738"/>
              <a:ext cx="1090308" cy="1083256"/>
              <a:chOff x="3375638" y="1381738"/>
              <a:chExt cx="1090308" cy="1083256"/>
            </a:xfrm>
          </p:grpSpPr>
          <p:sp>
            <p:nvSpPr>
              <p:cNvPr id="25" name="Google Shape;602;p21"/>
              <p:cNvSpPr/>
              <p:nvPr/>
            </p:nvSpPr>
            <p:spPr>
              <a:xfrm>
                <a:off x="3576449" y="1575495"/>
                <a:ext cx="347901" cy="347901"/>
              </a:xfrm>
              <a:custGeom>
                <a:avLst/>
                <a:gdLst/>
                <a:ahLst/>
                <a:cxnLst/>
                <a:rect l="l" t="t" r="r" b="b"/>
                <a:pathLst>
                  <a:path w="6166" h="6166" extrusionOk="0">
                    <a:moveTo>
                      <a:pt x="0" y="0"/>
                    </a:moveTo>
                    <a:lnTo>
                      <a:pt x="1679" y="6166"/>
                    </a:lnTo>
                    <a:lnTo>
                      <a:pt x="6166" y="1579"/>
                    </a:lnTo>
                    <a:lnTo>
                      <a:pt x="0" y="0"/>
                    </a:lnTo>
                    <a:close/>
                  </a:path>
                </a:pathLst>
              </a:custGeom>
              <a:solidFill>
                <a:srgbClr val="FF7C4E"/>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03;p21"/>
              <p:cNvSpPr/>
              <p:nvPr/>
            </p:nvSpPr>
            <p:spPr>
              <a:xfrm>
                <a:off x="3375638" y="1381738"/>
                <a:ext cx="1090308" cy="1083256"/>
              </a:xfrm>
              <a:custGeom>
                <a:avLst/>
                <a:gdLst/>
                <a:ahLst/>
                <a:cxnLst/>
                <a:rect l="l" t="t" r="r" b="b"/>
                <a:pathLst>
                  <a:path w="19324" h="19199" extrusionOk="0">
                    <a:moveTo>
                      <a:pt x="19324" y="1"/>
                    </a:moveTo>
                    <a:cubicBezTo>
                      <a:pt x="8672" y="1"/>
                      <a:pt x="0" y="8672"/>
                      <a:pt x="0" y="19199"/>
                    </a:cubicBezTo>
                    <a:lnTo>
                      <a:pt x="19324" y="19199"/>
                    </a:lnTo>
                    <a:lnTo>
                      <a:pt x="19324" y="1"/>
                    </a:lnTo>
                    <a:close/>
                  </a:path>
                </a:pathLst>
              </a:custGeom>
              <a:solidFill>
                <a:srgbClr val="FF7C4E"/>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04;p21"/>
              <p:cNvSpPr/>
              <p:nvPr/>
            </p:nvSpPr>
            <p:spPr>
              <a:xfrm>
                <a:off x="3676826" y="1646194"/>
                <a:ext cx="701445" cy="701445"/>
              </a:xfrm>
              <a:custGeom>
                <a:avLst/>
                <a:gdLst/>
                <a:ahLst/>
                <a:cxnLst/>
                <a:rect l="l" t="t" r="r" b="b"/>
                <a:pathLst>
                  <a:path w="12432" h="12432" extrusionOk="0">
                    <a:moveTo>
                      <a:pt x="6266" y="0"/>
                    </a:moveTo>
                    <a:cubicBezTo>
                      <a:pt x="2808" y="0"/>
                      <a:pt x="1" y="2732"/>
                      <a:pt x="1" y="6166"/>
                    </a:cubicBezTo>
                    <a:cubicBezTo>
                      <a:pt x="1" y="9624"/>
                      <a:pt x="2808" y="12431"/>
                      <a:pt x="6266" y="12431"/>
                    </a:cubicBezTo>
                    <a:cubicBezTo>
                      <a:pt x="9600" y="12431"/>
                      <a:pt x="12432" y="9624"/>
                      <a:pt x="12432" y="6166"/>
                    </a:cubicBezTo>
                    <a:cubicBezTo>
                      <a:pt x="12432" y="2732"/>
                      <a:pt x="9600" y="0"/>
                      <a:pt x="6266" y="0"/>
                    </a:cubicBezTo>
                    <a:close/>
                  </a:path>
                </a:pathLst>
              </a:custGeom>
              <a:solidFill>
                <a:srgbClr val="FF7C4E"/>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05;p21"/>
              <p:cNvSpPr/>
              <p:nvPr/>
            </p:nvSpPr>
            <p:spPr>
              <a:xfrm>
                <a:off x="3752424" y="1721549"/>
                <a:ext cx="548855" cy="545097"/>
              </a:xfrm>
              <a:custGeom>
                <a:avLst/>
                <a:gdLst/>
                <a:ahLst/>
                <a:cxnLst/>
                <a:rect l="l" t="t" r="r" b="b"/>
                <a:pathLst>
                  <a:path w="10953" h="10878" extrusionOk="0">
                    <a:moveTo>
                      <a:pt x="5539" y="0"/>
                    </a:moveTo>
                    <a:cubicBezTo>
                      <a:pt x="2507" y="0"/>
                      <a:pt x="0" y="2406"/>
                      <a:pt x="0" y="5439"/>
                    </a:cubicBezTo>
                    <a:cubicBezTo>
                      <a:pt x="0" y="8471"/>
                      <a:pt x="2507" y="10877"/>
                      <a:pt x="5539" y="10877"/>
                    </a:cubicBezTo>
                    <a:cubicBezTo>
                      <a:pt x="8447" y="10877"/>
                      <a:pt x="10953" y="8471"/>
                      <a:pt x="10953" y="5439"/>
                    </a:cubicBezTo>
                    <a:cubicBezTo>
                      <a:pt x="10953" y="2406"/>
                      <a:pt x="8447" y="0"/>
                      <a:pt x="5539" y="0"/>
                    </a:cubicBezTo>
                    <a:close/>
                  </a:path>
                </a:pathLst>
              </a:custGeom>
              <a:solidFill>
                <a:srgbClr val="FF7C4E"/>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606;p21"/>
            <p:cNvGrpSpPr/>
            <p:nvPr/>
          </p:nvGrpSpPr>
          <p:grpSpPr>
            <a:xfrm>
              <a:off x="4683703" y="1381738"/>
              <a:ext cx="1084666" cy="1083256"/>
              <a:chOff x="4683703" y="1381738"/>
              <a:chExt cx="1084666" cy="1083256"/>
            </a:xfrm>
          </p:grpSpPr>
          <p:sp>
            <p:nvSpPr>
              <p:cNvPr id="21" name="Google Shape;607;p21"/>
              <p:cNvSpPr/>
              <p:nvPr/>
            </p:nvSpPr>
            <p:spPr>
              <a:xfrm>
                <a:off x="5232365" y="1558512"/>
                <a:ext cx="347958" cy="347901"/>
              </a:xfrm>
              <a:custGeom>
                <a:avLst/>
                <a:gdLst/>
                <a:ahLst/>
                <a:cxnLst/>
                <a:rect l="l" t="t" r="r" b="b"/>
                <a:pathLst>
                  <a:path w="6167" h="6166" extrusionOk="0">
                    <a:moveTo>
                      <a:pt x="6166" y="0"/>
                    </a:moveTo>
                    <a:lnTo>
                      <a:pt x="1" y="1655"/>
                    </a:lnTo>
                    <a:lnTo>
                      <a:pt x="4487" y="6166"/>
                    </a:lnTo>
                    <a:lnTo>
                      <a:pt x="6166"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08;p21"/>
              <p:cNvSpPr/>
              <p:nvPr/>
            </p:nvSpPr>
            <p:spPr>
              <a:xfrm>
                <a:off x="4683703" y="1381738"/>
                <a:ext cx="1084666" cy="1083256"/>
              </a:xfrm>
              <a:custGeom>
                <a:avLst/>
                <a:gdLst/>
                <a:ahLst/>
                <a:cxnLst/>
                <a:rect l="l" t="t" r="r" b="b"/>
                <a:pathLst>
                  <a:path w="19224" h="19199" extrusionOk="0">
                    <a:moveTo>
                      <a:pt x="0" y="1"/>
                    </a:moveTo>
                    <a:lnTo>
                      <a:pt x="0" y="19199"/>
                    </a:lnTo>
                    <a:lnTo>
                      <a:pt x="19224" y="19199"/>
                    </a:lnTo>
                    <a:cubicBezTo>
                      <a:pt x="19224" y="8672"/>
                      <a:pt x="10552" y="1"/>
                      <a:pt x="0" y="1"/>
                    </a:cubicBez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09;p21"/>
              <p:cNvSpPr/>
              <p:nvPr/>
            </p:nvSpPr>
            <p:spPr>
              <a:xfrm>
                <a:off x="4754401" y="1646194"/>
                <a:ext cx="695802" cy="701445"/>
              </a:xfrm>
              <a:custGeom>
                <a:avLst/>
                <a:gdLst/>
                <a:ahLst/>
                <a:cxnLst/>
                <a:rect l="l" t="t" r="r" b="b"/>
                <a:pathLst>
                  <a:path w="12332" h="12432" extrusionOk="0">
                    <a:moveTo>
                      <a:pt x="6166" y="0"/>
                    </a:moveTo>
                    <a:cubicBezTo>
                      <a:pt x="2732" y="0"/>
                      <a:pt x="1" y="2732"/>
                      <a:pt x="1" y="6166"/>
                    </a:cubicBezTo>
                    <a:cubicBezTo>
                      <a:pt x="1" y="9624"/>
                      <a:pt x="2732" y="12431"/>
                      <a:pt x="6166" y="12431"/>
                    </a:cubicBezTo>
                    <a:cubicBezTo>
                      <a:pt x="9625" y="12431"/>
                      <a:pt x="12331" y="9624"/>
                      <a:pt x="12331" y="6166"/>
                    </a:cubicBezTo>
                    <a:cubicBezTo>
                      <a:pt x="12331" y="2732"/>
                      <a:pt x="9625" y="0"/>
                      <a:pt x="6166" y="0"/>
                    </a:cubicBez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10;p21"/>
              <p:cNvSpPr/>
              <p:nvPr/>
            </p:nvSpPr>
            <p:spPr>
              <a:xfrm>
                <a:off x="4829750" y="1721549"/>
                <a:ext cx="545097" cy="545097"/>
              </a:xfrm>
              <a:custGeom>
                <a:avLst/>
                <a:gdLst/>
                <a:ahLst/>
                <a:cxnLst/>
                <a:rect l="l" t="t" r="r" b="b"/>
                <a:pathLst>
                  <a:path w="10878" h="10878" extrusionOk="0">
                    <a:moveTo>
                      <a:pt x="5439" y="0"/>
                    </a:moveTo>
                    <a:cubicBezTo>
                      <a:pt x="2406" y="0"/>
                      <a:pt x="0" y="2406"/>
                      <a:pt x="0" y="5439"/>
                    </a:cubicBezTo>
                    <a:cubicBezTo>
                      <a:pt x="0" y="8471"/>
                      <a:pt x="2406" y="10877"/>
                      <a:pt x="5439" y="10877"/>
                    </a:cubicBezTo>
                    <a:cubicBezTo>
                      <a:pt x="8472" y="10877"/>
                      <a:pt x="10878" y="8471"/>
                      <a:pt x="10878" y="5439"/>
                    </a:cubicBezTo>
                    <a:cubicBezTo>
                      <a:pt x="10878" y="2406"/>
                      <a:pt x="8472" y="0"/>
                      <a:pt x="5439" y="0"/>
                    </a:cubicBez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611;p21"/>
            <p:cNvGrpSpPr/>
            <p:nvPr/>
          </p:nvGrpSpPr>
          <p:grpSpPr>
            <a:xfrm>
              <a:off x="3394032" y="2665764"/>
              <a:ext cx="1083256" cy="1090365"/>
              <a:chOff x="3394032" y="2665764"/>
              <a:chExt cx="1083256" cy="1090365"/>
            </a:xfrm>
          </p:grpSpPr>
          <p:sp>
            <p:nvSpPr>
              <p:cNvPr id="17" name="Google Shape;612;p21"/>
              <p:cNvSpPr/>
              <p:nvPr/>
            </p:nvSpPr>
            <p:spPr>
              <a:xfrm>
                <a:off x="3587733" y="3231408"/>
                <a:ext cx="347958" cy="347958"/>
              </a:xfrm>
              <a:custGeom>
                <a:avLst/>
                <a:gdLst/>
                <a:ahLst/>
                <a:cxnLst/>
                <a:rect l="l" t="t" r="r" b="b"/>
                <a:pathLst>
                  <a:path w="6167" h="6167" extrusionOk="0">
                    <a:moveTo>
                      <a:pt x="1680" y="1"/>
                    </a:moveTo>
                    <a:lnTo>
                      <a:pt x="1" y="6166"/>
                    </a:lnTo>
                    <a:lnTo>
                      <a:pt x="6166" y="4487"/>
                    </a:lnTo>
                    <a:lnTo>
                      <a:pt x="1680" y="1"/>
                    </a:lnTo>
                    <a:close/>
                  </a:path>
                </a:pathLst>
              </a:custGeom>
              <a:solidFill>
                <a:srgbClr val="F5413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13;p21"/>
              <p:cNvSpPr/>
              <p:nvPr/>
            </p:nvSpPr>
            <p:spPr>
              <a:xfrm>
                <a:off x="3394032" y="2665764"/>
                <a:ext cx="1083256" cy="1090365"/>
              </a:xfrm>
              <a:custGeom>
                <a:avLst/>
                <a:gdLst/>
                <a:ahLst/>
                <a:cxnLst/>
                <a:rect l="l" t="t" r="r" b="b"/>
                <a:pathLst>
                  <a:path w="19199" h="19325" extrusionOk="0">
                    <a:moveTo>
                      <a:pt x="0" y="1"/>
                    </a:moveTo>
                    <a:cubicBezTo>
                      <a:pt x="0" y="10652"/>
                      <a:pt x="8672" y="19324"/>
                      <a:pt x="19198" y="19324"/>
                    </a:cubicBezTo>
                    <a:lnTo>
                      <a:pt x="19198" y="1"/>
                    </a:lnTo>
                    <a:close/>
                  </a:path>
                </a:pathLst>
              </a:custGeom>
              <a:solidFill>
                <a:srgbClr val="F5413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14;p21"/>
              <p:cNvSpPr/>
              <p:nvPr/>
            </p:nvSpPr>
            <p:spPr>
              <a:xfrm>
                <a:off x="3676826" y="2766197"/>
                <a:ext cx="701445" cy="695746"/>
              </a:xfrm>
              <a:custGeom>
                <a:avLst/>
                <a:gdLst/>
                <a:ahLst/>
                <a:cxnLst/>
                <a:rect l="l" t="t" r="r" b="b"/>
                <a:pathLst>
                  <a:path w="12432" h="12331" extrusionOk="0">
                    <a:moveTo>
                      <a:pt x="6266" y="0"/>
                    </a:moveTo>
                    <a:cubicBezTo>
                      <a:pt x="2808" y="0"/>
                      <a:pt x="1" y="2707"/>
                      <a:pt x="1" y="6166"/>
                    </a:cubicBezTo>
                    <a:cubicBezTo>
                      <a:pt x="1" y="9599"/>
                      <a:pt x="2808" y="12331"/>
                      <a:pt x="6266" y="12331"/>
                    </a:cubicBezTo>
                    <a:cubicBezTo>
                      <a:pt x="9600" y="12331"/>
                      <a:pt x="12432" y="9599"/>
                      <a:pt x="12432" y="6166"/>
                    </a:cubicBezTo>
                    <a:cubicBezTo>
                      <a:pt x="12432" y="2707"/>
                      <a:pt x="9600" y="0"/>
                      <a:pt x="6266" y="0"/>
                    </a:cubicBezTo>
                    <a:close/>
                  </a:path>
                </a:pathLst>
              </a:custGeom>
              <a:solidFill>
                <a:srgbClr val="F5413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15;p21"/>
              <p:cNvSpPr/>
              <p:nvPr/>
            </p:nvSpPr>
            <p:spPr>
              <a:xfrm>
                <a:off x="3752413" y="2841425"/>
                <a:ext cx="548855" cy="543894"/>
              </a:xfrm>
              <a:custGeom>
                <a:avLst/>
                <a:gdLst/>
                <a:ahLst/>
                <a:cxnLst/>
                <a:rect l="l" t="t" r="r" b="b"/>
                <a:pathLst>
                  <a:path w="10953" h="10854" extrusionOk="0">
                    <a:moveTo>
                      <a:pt x="5539" y="1"/>
                    </a:moveTo>
                    <a:cubicBezTo>
                      <a:pt x="2507" y="1"/>
                      <a:pt x="0" y="2407"/>
                      <a:pt x="0" y="5440"/>
                    </a:cubicBezTo>
                    <a:cubicBezTo>
                      <a:pt x="0" y="8472"/>
                      <a:pt x="2507" y="10853"/>
                      <a:pt x="5539" y="10853"/>
                    </a:cubicBezTo>
                    <a:cubicBezTo>
                      <a:pt x="8447" y="10853"/>
                      <a:pt x="10953" y="8472"/>
                      <a:pt x="10953" y="5440"/>
                    </a:cubicBezTo>
                    <a:cubicBezTo>
                      <a:pt x="10953" y="2407"/>
                      <a:pt x="8447" y="1"/>
                      <a:pt x="5539" y="1"/>
                    </a:cubicBezTo>
                    <a:close/>
                  </a:path>
                </a:pathLst>
              </a:custGeom>
              <a:solidFill>
                <a:srgbClr val="F5413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616;p21"/>
            <p:cNvGrpSpPr/>
            <p:nvPr/>
          </p:nvGrpSpPr>
          <p:grpSpPr>
            <a:xfrm>
              <a:off x="4672362" y="2677105"/>
              <a:ext cx="1084723" cy="1084666"/>
              <a:chOff x="4672362" y="2677105"/>
              <a:chExt cx="1084723" cy="1084666"/>
            </a:xfrm>
          </p:grpSpPr>
          <p:sp>
            <p:nvSpPr>
              <p:cNvPr id="13" name="Google Shape;617;p21"/>
              <p:cNvSpPr/>
              <p:nvPr/>
            </p:nvSpPr>
            <p:spPr>
              <a:xfrm>
                <a:off x="5243706" y="3220123"/>
                <a:ext cx="347901" cy="347901"/>
              </a:xfrm>
              <a:custGeom>
                <a:avLst/>
                <a:gdLst/>
                <a:ahLst/>
                <a:cxnLst/>
                <a:rect l="l" t="t" r="r" b="b"/>
                <a:pathLst>
                  <a:path w="6166" h="6166" extrusionOk="0">
                    <a:moveTo>
                      <a:pt x="4486" y="0"/>
                    </a:moveTo>
                    <a:lnTo>
                      <a:pt x="0" y="4486"/>
                    </a:lnTo>
                    <a:lnTo>
                      <a:pt x="6166" y="6166"/>
                    </a:lnTo>
                    <a:lnTo>
                      <a:pt x="6166" y="6166"/>
                    </a:lnTo>
                    <a:lnTo>
                      <a:pt x="4486"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18;p21"/>
              <p:cNvSpPr/>
              <p:nvPr/>
            </p:nvSpPr>
            <p:spPr>
              <a:xfrm>
                <a:off x="4672362" y="2677105"/>
                <a:ext cx="1084723" cy="1084666"/>
              </a:xfrm>
              <a:custGeom>
                <a:avLst/>
                <a:gdLst/>
                <a:ahLst/>
                <a:cxnLst/>
                <a:rect l="l" t="t" r="r" b="b"/>
                <a:pathLst>
                  <a:path w="19225" h="19224" extrusionOk="0">
                    <a:moveTo>
                      <a:pt x="1" y="0"/>
                    </a:moveTo>
                    <a:lnTo>
                      <a:pt x="1" y="19223"/>
                    </a:lnTo>
                    <a:cubicBezTo>
                      <a:pt x="10653" y="19223"/>
                      <a:pt x="19224" y="10652"/>
                      <a:pt x="19224" y="0"/>
                    </a:cubicBez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19;p21"/>
              <p:cNvSpPr/>
              <p:nvPr/>
            </p:nvSpPr>
            <p:spPr>
              <a:xfrm>
                <a:off x="4754401" y="2766197"/>
                <a:ext cx="695802" cy="695746"/>
              </a:xfrm>
              <a:custGeom>
                <a:avLst/>
                <a:gdLst/>
                <a:ahLst/>
                <a:cxnLst/>
                <a:rect l="l" t="t" r="r" b="b"/>
                <a:pathLst>
                  <a:path w="12332" h="12331" extrusionOk="0">
                    <a:moveTo>
                      <a:pt x="6166" y="0"/>
                    </a:moveTo>
                    <a:cubicBezTo>
                      <a:pt x="2732" y="0"/>
                      <a:pt x="1" y="2707"/>
                      <a:pt x="1" y="6166"/>
                    </a:cubicBezTo>
                    <a:cubicBezTo>
                      <a:pt x="1" y="9599"/>
                      <a:pt x="2732" y="12331"/>
                      <a:pt x="6166" y="12331"/>
                    </a:cubicBezTo>
                    <a:cubicBezTo>
                      <a:pt x="9625" y="12331"/>
                      <a:pt x="12331" y="9599"/>
                      <a:pt x="12331" y="6166"/>
                    </a:cubicBezTo>
                    <a:cubicBezTo>
                      <a:pt x="12331" y="2707"/>
                      <a:pt x="9625" y="0"/>
                      <a:pt x="6166" y="0"/>
                    </a:cubicBez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20;p21"/>
              <p:cNvSpPr/>
              <p:nvPr/>
            </p:nvSpPr>
            <p:spPr>
              <a:xfrm>
                <a:off x="4827875" y="2839542"/>
                <a:ext cx="548849" cy="547666"/>
              </a:xfrm>
              <a:custGeom>
                <a:avLst/>
                <a:gdLst/>
                <a:ahLst/>
                <a:cxnLst/>
                <a:rect l="l" t="t" r="r" b="b"/>
                <a:pathLst>
                  <a:path w="10878" h="10854" extrusionOk="0">
                    <a:moveTo>
                      <a:pt x="5439" y="1"/>
                    </a:moveTo>
                    <a:cubicBezTo>
                      <a:pt x="2406" y="1"/>
                      <a:pt x="0" y="2407"/>
                      <a:pt x="0" y="5440"/>
                    </a:cubicBezTo>
                    <a:cubicBezTo>
                      <a:pt x="0" y="8472"/>
                      <a:pt x="2406" y="10853"/>
                      <a:pt x="5439" y="10853"/>
                    </a:cubicBezTo>
                    <a:cubicBezTo>
                      <a:pt x="8472" y="10853"/>
                      <a:pt x="10878" y="8472"/>
                      <a:pt x="10878" y="5440"/>
                    </a:cubicBezTo>
                    <a:cubicBezTo>
                      <a:pt x="10878" y="2407"/>
                      <a:pt x="8472" y="1"/>
                      <a:pt x="5439" y="1"/>
                    </a:cubicBez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622;p21"/>
          <p:cNvGrpSpPr/>
          <p:nvPr/>
        </p:nvGrpSpPr>
        <p:grpSpPr>
          <a:xfrm>
            <a:off x="3429318" y="2030948"/>
            <a:ext cx="326943" cy="325611"/>
            <a:chOff x="-42062025" y="2316000"/>
            <a:chExt cx="319000" cy="317700"/>
          </a:xfrm>
        </p:grpSpPr>
        <p:sp>
          <p:nvSpPr>
            <p:cNvPr id="30" name="Google Shape;623;p21"/>
            <p:cNvSpPr/>
            <p:nvPr/>
          </p:nvSpPr>
          <p:spPr>
            <a:xfrm>
              <a:off x="-41965150" y="2477075"/>
              <a:ext cx="124475" cy="112675"/>
            </a:xfrm>
            <a:custGeom>
              <a:avLst/>
              <a:gdLst/>
              <a:ahLst/>
              <a:cxnLst/>
              <a:rect l="l" t="t" r="r" b="b"/>
              <a:pathLst>
                <a:path w="4979" h="4507" extrusionOk="0">
                  <a:moveTo>
                    <a:pt x="2521" y="1371"/>
                  </a:moveTo>
                  <a:lnTo>
                    <a:pt x="2773" y="1812"/>
                  </a:lnTo>
                  <a:cubicBezTo>
                    <a:pt x="2836" y="1938"/>
                    <a:pt x="2931" y="2001"/>
                    <a:pt x="3088" y="2064"/>
                  </a:cubicBezTo>
                  <a:lnTo>
                    <a:pt x="3592" y="2127"/>
                  </a:lnTo>
                  <a:lnTo>
                    <a:pt x="3151" y="2473"/>
                  </a:lnTo>
                  <a:cubicBezTo>
                    <a:pt x="3088" y="2568"/>
                    <a:pt x="2994" y="2725"/>
                    <a:pt x="3057" y="2851"/>
                  </a:cubicBezTo>
                  <a:lnTo>
                    <a:pt x="3120" y="3355"/>
                  </a:lnTo>
                  <a:lnTo>
                    <a:pt x="2679" y="3103"/>
                  </a:lnTo>
                  <a:cubicBezTo>
                    <a:pt x="2631" y="3072"/>
                    <a:pt x="2568" y="3056"/>
                    <a:pt x="2501" y="3056"/>
                  </a:cubicBezTo>
                  <a:cubicBezTo>
                    <a:pt x="2434" y="3056"/>
                    <a:pt x="2364" y="3072"/>
                    <a:pt x="2301" y="3103"/>
                  </a:cubicBezTo>
                  <a:lnTo>
                    <a:pt x="1860" y="3355"/>
                  </a:lnTo>
                  <a:lnTo>
                    <a:pt x="1954" y="2851"/>
                  </a:lnTo>
                  <a:cubicBezTo>
                    <a:pt x="1986" y="2725"/>
                    <a:pt x="1891" y="2568"/>
                    <a:pt x="1828" y="2473"/>
                  </a:cubicBezTo>
                  <a:lnTo>
                    <a:pt x="1481" y="2127"/>
                  </a:lnTo>
                  <a:lnTo>
                    <a:pt x="1986" y="2064"/>
                  </a:lnTo>
                  <a:cubicBezTo>
                    <a:pt x="2112" y="2064"/>
                    <a:pt x="2206" y="1938"/>
                    <a:pt x="2301" y="1812"/>
                  </a:cubicBezTo>
                  <a:lnTo>
                    <a:pt x="2521" y="1371"/>
                  </a:lnTo>
                  <a:close/>
                  <a:moveTo>
                    <a:pt x="2474" y="0"/>
                  </a:moveTo>
                  <a:cubicBezTo>
                    <a:pt x="2332" y="0"/>
                    <a:pt x="2190" y="79"/>
                    <a:pt x="2112" y="236"/>
                  </a:cubicBezTo>
                  <a:lnTo>
                    <a:pt x="1576" y="1276"/>
                  </a:lnTo>
                  <a:lnTo>
                    <a:pt x="473" y="1434"/>
                  </a:lnTo>
                  <a:cubicBezTo>
                    <a:pt x="127" y="1465"/>
                    <a:pt x="1" y="1906"/>
                    <a:pt x="253" y="2127"/>
                  </a:cubicBezTo>
                  <a:lnTo>
                    <a:pt x="1040" y="2914"/>
                  </a:lnTo>
                  <a:lnTo>
                    <a:pt x="851" y="4017"/>
                  </a:lnTo>
                  <a:cubicBezTo>
                    <a:pt x="802" y="4291"/>
                    <a:pt x="1028" y="4506"/>
                    <a:pt x="1249" y="4506"/>
                  </a:cubicBezTo>
                  <a:cubicBezTo>
                    <a:pt x="1308" y="4506"/>
                    <a:pt x="1366" y="4491"/>
                    <a:pt x="1418" y="4458"/>
                  </a:cubicBezTo>
                  <a:lnTo>
                    <a:pt x="2427" y="3954"/>
                  </a:lnTo>
                  <a:lnTo>
                    <a:pt x="3403" y="4458"/>
                  </a:lnTo>
                  <a:cubicBezTo>
                    <a:pt x="3465" y="4489"/>
                    <a:pt x="3528" y="4503"/>
                    <a:pt x="3589" y="4503"/>
                  </a:cubicBezTo>
                  <a:cubicBezTo>
                    <a:pt x="3839" y="4503"/>
                    <a:pt x="4052" y="4270"/>
                    <a:pt x="4002" y="4017"/>
                  </a:cubicBezTo>
                  <a:lnTo>
                    <a:pt x="3781" y="2914"/>
                  </a:lnTo>
                  <a:lnTo>
                    <a:pt x="4569" y="2127"/>
                  </a:lnTo>
                  <a:cubicBezTo>
                    <a:pt x="4978" y="1906"/>
                    <a:pt x="4821" y="1465"/>
                    <a:pt x="4474" y="1434"/>
                  </a:cubicBezTo>
                  <a:lnTo>
                    <a:pt x="3372" y="1276"/>
                  </a:lnTo>
                  <a:lnTo>
                    <a:pt x="2836" y="236"/>
                  </a:lnTo>
                  <a:cubicBezTo>
                    <a:pt x="2757" y="79"/>
                    <a:pt x="2616" y="0"/>
                    <a:pt x="24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24;p21"/>
            <p:cNvSpPr/>
            <p:nvPr/>
          </p:nvSpPr>
          <p:spPr>
            <a:xfrm>
              <a:off x="-42062025" y="2316000"/>
              <a:ext cx="319000" cy="317700"/>
            </a:xfrm>
            <a:custGeom>
              <a:avLst/>
              <a:gdLst/>
              <a:ahLst/>
              <a:cxnLst/>
              <a:rect l="l" t="t" r="r" b="b"/>
              <a:pathLst>
                <a:path w="12760" h="12708" extrusionOk="0">
                  <a:moveTo>
                    <a:pt x="9610" y="851"/>
                  </a:moveTo>
                  <a:lnTo>
                    <a:pt x="8129" y="2615"/>
                  </a:lnTo>
                  <a:cubicBezTo>
                    <a:pt x="8097" y="2584"/>
                    <a:pt x="8034" y="2584"/>
                    <a:pt x="7940" y="2584"/>
                  </a:cubicBezTo>
                  <a:lnTo>
                    <a:pt x="4821" y="2584"/>
                  </a:lnTo>
                  <a:cubicBezTo>
                    <a:pt x="4758" y="2584"/>
                    <a:pt x="4726" y="2584"/>
                    <a:pt x="4632" y="2615"/>
                  </a:cubicBezTo>
                  <a:lnTo>
                    <a:pt x="3183" y="851"/>
                  </a:lnTo>
                  <a:close/>
                  <a:moveTo>
                    <a:pt x="7530" y="3371"/>
                  </a:moveTo>
                  <a:lnTo>
                    <a:pt x="6396" y="4726"/>
                  </a:lnTo>
                  <a:lnTo>
                    <a:pt x="5293" y="3371"/>
                  </a:lnTo>
                  <a:close/>
                  <a:moveTo>
                    <a:pt x="10555" y="1009"/>
                  </a:moveTo>
                  <a:lnTo>
                    <a:pt x="11783" y="2237"/>
                  </a:lnTo>
                  <a:lnTo>
                    <a:pt x="8759" y="5923"/>
                  </a:lnTo>
                  <a:cubicBezTo>
                    <a:pt x="8255" y="5545"/>
                    <a:pt x="7719" y="5262"/>
                    <a:pt x="7121" y="5136"/>
                  </a:cubicBezTo>
                  <a:lnTo>
                    <a:pt x="10555" y="1009"/>
                  </a:lnTo>
                  <a:close/>
                  <a:moveTo>
                    <a:pt x="2269" y="1040"/>
                  </a:moveTo>
                  <a:lnTo>
                    <a:pt x="5703" y="5199"/>
                  </a:lnTo>
                  <a:cubicBezTo>
                    <a:pt x="5104" y="5293"/>
                    <a:pt x="4506" y="5545"/>
                    <a:pt x="4033" y="5986"/>
                  </a:cubicBezTo>
                  <a:cubicBezTo>
                    <a:pt x="3214" y="4947"/>
                    <a:pt x="1040" y="2269"/>
                    <a:pt x="1040" y="2269"/>
                  </a:cubicBezTo>
                  <a:lnTo>
                    <a:pt x="2269" y="1040"/>
                  </a:lnTo>
                  <a:close/>
                  <a:moveTo>
                    <a:pt x="6349" y="5978"/>
                  </a:moveTo>
                  <a:cubicBezTo>
                    <a:pt x="7097" y="5978"/>
                    <a:pt x="7845" y="6254"/>
                    <a:pt x="8412" y="6805"/>
                  </a:cubicBezTo>
                  <a:lnTo>
                    <a:pt x="8538" y="6932"/>
                  </a:lnTo>
                  <a:cubicBezTo>
                    <a:pt x="8633" y="7026"/>
                    <a:pt x="8727" y="7152"/>
                    <a:pt x="8822" y="7278"/>
                  </a:cubicBezTo>
                  <a:cubicBezTo>
                    <a:pt x="9452" y="8097"/>
                    <a:pt x="9484" y="9168"/>
                    <a:pt x="9137" y="10082"/>
                  </a:cubicBezTo>
                  <a:cubicBezTo>
                    <a:pt x="8662" y="11199"/>
                    <a:pt x="7524" y="11885"/>
                    <a:pt x="6358" y="11885"/>
                  </a:cubicBezTo>
                  <a:cubicBezTo>
                    <a:pt x="5978" y="11885"/>
                    <a:pt x="5595" y="11812"/>
                    <a:pt x="5230" y="11657"/>
                  </a:cubicBezTo>
                  <a:cubicBezTo>
                    <a:pt x="3340" y="10870"/>
                    <a:pt x="2805" y="8412"/>
                    <a:pt x="4159" y="6932"/>
                  </a:cubicBezTo>
                  <a:lnTo>
                    <a:pt x="4285" y="6805"/>
                  </a:lnTo>
                  <a:cubicBezTo>
                    <a:pt x="4852" y="6254"/>
                    <a:pt x="5601" y="5978"/>
                    <a:pt x="6349" y="5978"/>
                  </a:cubicBezTo>
                  <a:close/>
                  <a:moveTo>
                    <a:pt x="2269" y="0"/>
                  </a:moveTo>
                  <a:cubicBezTo>
                    <a:pt x="2143" y="0"/>
                    <a:pt x="2048" y="32"/>
                    <a:pt x="1954" y="95"/>
                  </a:cubicBezTo>
                  <a:lnTo>
                    <a:pt x="158" y="1922"/>
                  </a:lnTo>
                  <a:cubicBezTo>
                    <a:pt x="1" y="2080"/>
                    <a:pt x="1" y="2300"/>
                    <a:pt x="95" y="2458"/>
                  </a:cubicBezTo>
                  <a:lnTo>
                    <a:pt x="3372" y="6522"/>
                  </a:lnTo>
                  <a:cubicBezTo>
                    <a:pt x="1985" y="8255"/>
                    <a:pt x="2395" y="10807"/>
                    <a:pt x="4254" y="12035"/>
                  </a:cubicBezTo>
                  <a:cubicBezTo>
                    <a:pt x="4911" y="12489"/>
                    <a:pt x="5659" y="12708"/>
                    <a:pt x="6397" y="12708"/>
                  </a:cubicBezTo>
                  <a:cubicBezTo>
                    <a:pt x="7606" y="12708"/>
                    <a:pt x="8791" y="12122"/>
                    <a:pt x="9515" y="11027"/>
                  </a:cubicBezTo>
                  <a:cubicBezTo>
                    <a:pt x="10429" y="9641"/>
                    <a:pt x="10397" y="7814"/>
                    <a:pt x="9326" y="6522"/>
                  </a:cubicBezTo>
                  <a:lnTo>
                    <a:pt x="12634" y="2458"/>
                  </a:lnTo>
                  <a:cubicBezTo>
                    <a:pt x="12760" y="2300"/>
                    <a:pt x="12760" y="2080"/>
                    <a:pt x="12603" y="1922"/>
                  </a:cubicBezTo>
                  <a:lnTo>
                    <a:pt x="10775" y="95"/>
                  </a:lnTo>
                  <a:cubicBezTo>
                    <a:pt x="10712" y="32"/>
                    <a:pt x="10555" y="0"/>
                    <a:pt x="104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625;p21"/>
          <p:cNvGrpSpPr/>
          <p:nvPr/>
        </p:nvGrpSpPr>
        <p:grpSpPr>
          <a:xfrm>
            <a:off x="3433638" y="3149836"/>
            <a:ext cx="318298" cy="315953"/>
            <a:chOff x="-40171725" y="2705875"/>
            <a:chExt cx="319000" cy="316650"/>
          </a:xfrm>
        </p:grpSpPr>
        <p:sp>
          <p:nvSpPr>
            <p:cNvPr id="33" name="Google Shape;626;p21"/>
            <p:cNvSpPr/>
            <p:nvPr/>
          </p:nvSpPr>
          <p:spPr>
            <a:xfrm>
              <a:off x="-40068550" y="2788575"/>
              <a:ext cx="48075" cy="58775"/>
            </a:xfrm>
            <a:custGeom>
              <a:avLst/>
              <a:gdLst/>
              <a:ahLst/>
              <a:cxnLst/>
              <a:rect l="l" t="t" r="r" b="b"/>
              <a:pathLst>
                <a:path w="1923" h="2351" extrusionOk="0">
                  <a:moveTo>
                    <a:pt x="442" y="0"/>
                  </a:moveTo>
                  <a:cubicBezTo>
                    <a:pt x="190" y="0"/>
                    <a:pt x="1" y="158"/>
                    <a:pt x="32" y="410"/>
                  </a:cubicBezTo>
                  <a:cubicBezTo>
                    <a:pt x="32" y="1261"/>
                    <a:pt x="505" y="1985"/>
                    <a:pt x="1261" y="2300"/>
                  </a:cubicBezTo>
                  <a:cubicBezTo>
                    <a:pt x="1322" y="2335"/>
                    <a:pt x="1386" y="2351"/>
                    <a:pt x="1448" y="2351"/>
                  </a:cubicBezTo>
                  <a:cubicBezTo>
                    <a:pt x="1607" y="2351"/>
                    <a:pt x="1751" y="2247"/>
                    <a:pt x="1796" y="2111"/>
                  </a:cubicBezTo>
                  <a:cubicBezTo>
                    <a:pt x="1922" y="1891"/>
                    <a:pt x="1796" y="1639"/>
                    <a:pt x="1607" y="1576"/>
                  </a:cubicBezTo>
                  <a:cubicBezTo>
                    <a:pt x="1135" y="1355"/>
                    <a:pt x="851" y="945"/>
                    <a:pt x="851" y="410"/>
                  </a:cubicBezTo>
                  <a:cubicBezTo>
                    <a:pt x="851" y="189"/>
                    <a:pt x="662" y="0"/>
                    <a:pt x="4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27;p21"/>
            <p:cNvSpPr/>
            <p:nvPr/>
          </p:nvSpPr>
          <p:spPr>
            <a:xfrm>
              <a:off x="-40171725" y="2705875"/>
              <a:ext cx="319000" cy="316650"/>
            </a:xfrm>
            <a:custGeom>
              <a:avLst/>
              <a:gdLst/>
              <a:ahLst/>
              <a:cxnLst/>
              <a:rect l="l" t="t" r="r" b="b"/>
              <a:pathLst>
                <a:path w="12760" h="12666" extrusionOk="0">
                  <a:moveTo>
                    <a:pt x="2489" y="1639"/>
                  </a:moveTo>
                  <a:lnTo>
                    <a:pt x="2489" y="3718"/>
                  </a:lnTo>
                  <a:cubicBezTo>
                    <a:pt x="2489" y="4127"/>
                    <a:pt x="2552" y="4506"/>
                    <a:pt x="2678" y="4884"/>
                  </a:cubicBezTo>
                  <a:cubicBezTo>
                    <a:pt x="1639" y="4600"/>
                    <a:pt x="820" y="3623"/>
                    <a:pt x="820" y="2458"/>
                  </a:cubicBezTo>
                  <a:lnTo>
                    <a:pt x="820" y="2048"/>
                  </a:lnTo>
                  <a:cubicBezTo>
                    <a:pt x="820" y="1796"/>
                    <a:pt x="1009" y="1639"/>
                    <a:pt x="1261" y="1639"/>
                  </a:cubicBezTo>
                  <a:close/>
                  <a:moveTo>
                    <a:pt x="11500" y="1639"/>
                  </a:moveTo>
                  <a:cubicBezTo>
                    <a:pt x="11720" y="1639"/>
                    <a:pt x="11878" y="1828"/>
                    <a:pt x="11878" y="2048"/>
                  </a:cubicBezTo>
                  <a:lnTo>
                    <a:pt x="11878" y="2426"/>
                  </a:lnTo>
                  <a:cubicBezTo>
                    <a:pt x="11878" y="3623"/>
                    <a:pt x="11090" y="4569"/>
                    <a:pt x="10019" y="4884"/>
                  </a:cubicBezTo>
                  <a:cubicBezTo>
                    <a:pt x="10145" y="4506"/>
                    <a:pt x="10240" y="4127"/>
                    <a:pt x="10240" y="3718"/>
                  </a:cubicBezTo>
                  <a:lnTo>
                    <a:pt x="10240" y="1639"/>
                  </a:lnTo>
                  <a:close/>
                  <a:moveTo>
                    <a:pt x="9389" y="788"/>
                  </a:moveTo>
                  <a:lnTo>
                    <a:pt x="9389" y="3686"/>
                  </a:lnTo>
                  <a:cubicBezTo>
                    <a:pt x="9389" y="4789"/>
                    <a:pt x="8759" y="5860"/>
                    <a:pt x="7656" y="6333"/>
                  </a:cubicBezTo>
                  <a:cubicBezTo>
                    <a:pt x="7247" y="6522"/>
                    <a:pt x="6932" y="6963"/>
                    <a:pt x="6932" y="7467"/>
                  </a:cubicBezTo>
                  <a:cubicBezTo>
                    <a:pt x="6932" y="7467"/>
                    <a:pt x="6932" y="7908"/>
                    <a:pt x="7026" y="8507"/>
                  </a:cubicBezTo>
                  <a:cubicBezTo>
                    <a:pt x="7121" y="8759"/>
                    <a:pt x="7247" y="9074"/>
                    <a:pt x="7341" y="9357"/>
                  </a:cubicBezTo>
                  <a:lnTo>
                    <a:pt x="5356" y="9357"/>
                  </a:lnTo>
                  <a:cubicBezTo>
                    <a:pt x="5671" y="8759"/>
                    <a:pt x="5766" y="8066"/>
                    <a:pt x="5766" y="7498"/>
                  </a:cubicBezTo>
                  <a:cubicBezTo>
                    <a:pt x="5766" y="6994"/>
                    <a:pt x="5451" y="6553"/>
                    <a:pt x="5041" y="6364"/>
                  </a:cubicBezTo>
                  <a:cubicBezTo>
                    <a:pt x="4569" y="6144"/>
                    <a:pt x="4128" y="5766"/>
                    <a:pt x="3813" y="5293"/>
                  </a:cubicBezTo>
                  <a:cubicBezTo>
                    <a:pt x="3498" y="4821"/>
                    <a:pt x="3340" y="4285"/>
                    <a:pt x="3340" y="3686"/>
                  </a:cubicBezTo>
                  <a:lnTo>
                    <a:pt x="3340" y="788"/>
                  </a:lnTo>
                  <a:close/>
                  <a:moveTo>
                    <a:pt x="8696" y="10176"/>
                  </a:moveTo>
                  <a:lnTo>
                    <a:pt x="9263" y="11846"/>
                  </a:lnTo>
                  <a:lnTo>
                    <a:pt x="3498" y="11846"/>
                  </a:lnTo>
                  <a:lnTo>
                    <a:pt x="4033" y="10176"/>
                  </a:lnTo>
                  <a:close/>
                  <a:moveTo>
                    <a:pt x="2930" y="0"/>
                  </a:moveTo>
                  <a:cubicBezTo>
                    <a:pt x="2710" y="0"/>
                    <a:pt x="2552" y="189"/>
                    <a:pt x="2552" y="410"/>
                  </a:cubicBezTo>
                  <a:lnTo>
                    <a:pt x="2552" y="851"/>
                  </a:lnTo>
                  <a:lnTo>
                    <a:pt x="1324" y="851"/>
                  </a:lnTo>
                  <a:cubicBezTo>
                    <a:pt x="1302" y="850"/>
                    <a:pt x="1280" y="850"/>
                    <a:pt x="1258" y="850"/>
                  </a:cubicBezTo>
                  <a:cubicBezTo>
                    <a:pt x="506" y="850"/>
                    <a:pt x="1" y="1374"/>
                    <a:pt x="1" y="2048"/>
                  </a:cubicBezTo>
                  <a:lnTo>
                    <a:pt x="1" y="2426"/>
                  </a:lnTo>
                  <a:cubicBezTo>
                    <a:pt x="1" y="4190"/>
                    <a:pt x="1355" y="5608"/>
                    <a:pt x="3088" y="5766"/>
                  </a:cubicBezTo>
                  <a:cubicBezTo>
                    <a:pt x="3498" y="6364"/>
                    <a:pt x="4033" y="6837"/>
                    <a:pt x="4726" y="7120"/>
                  </a:cubicBezTo>
                  <a:cubicBezTo>
                    <a:pt x="4884" y="7183"/>
                    <a:pt x="4947" y="7309"/>
                    <a:pt x="4947" y="7498"/>
                  </a:cubicBezTo>
                  <a:cubicBezTo>
                    <a:pt x="4947" y="8097"/>
                    <a:pt x="4726" y="8885"/>
                    <a:pt x="4348" y="9357"/>
                  </a:cubicBezTo>
                  <a:lnTo>
                    <a:pt x="3718" y="9357"/>
                  </a:lnTo>
                  <a:cubicBezTo>
                    <a:pt x="3529" y="9357"/>
                    <a:pt x="3372" y="9483"/>
                    <a:pt x="3340" y="9641"/>
                  </a:cubicBezTo>
                  <a:lnTo>
                    <a:pt x="2521" y="12130"/>
                  </a:lnTo>
                  <a:cubicBezTo>
                    <a:pt x="2426" y="12382"/>
                    <a:pt x="2615" y="12665"/>
                    <a:pt x="2899" y="12665"/>
                  </a:cubicBezTo>
                  <a:lnTo>
                    <a:pt x="9799" y="12665"/>
                  </a:lnTo>
                  <a:cubicBezTo>
                    <a:pt x="10082" y="12665"/>
                    <a:pt x="10271" y="12382"/>
                    <a:pt x="10177" y="12130"/>
                  </a:cubicBezTo>
                  <a:lnTo>
                    <a:pt x="9357" y="9641"/>
                  </a:lnTo>
                  <a:cubicBezTo>
                    <a:pt x="9326" y="9483"/>
                    <a:pt x="9168" y="9357"/>
                    <a:pt x="8979" y="9357"/>
                  </a:cubicBezTo>
                  <a:lnTo>
                    <a:pt x="8349" y="9357"/>
                  </a:lnTo>
                  <a:cubicBezTo>
                    <a:pt x="7971" y="8885"/>
                    <a:pt x="7751" y="8097"/>
                    <a:pt x="7751" y="7498"/>
                  </a:cubicBezTo>
                  <a:cubicBezTo>
                    <a:pt x="7751" y="7341"/>
                    <a:pt x="7877" y="7183"/>
                    <a:pt x="7971" y="7152"/>
                  </a:cubicBezTo>
                  <a:cubicBezTo>
                    <a:pt x="8601" y="6868"/>
                    <a:pt x="9200" y="6396"/>
                    <a:pt x="9610" y="5829"/>
                  </a:cubicBezTo>
                  <a:cubicBezTo>
                    <a:pt x="10901" y="5734"/>
                    <a:pt x="12004" y="4947"/>
                    <a:pt x="12476" y="3781"/>
                  </a:cubicBezTo>
                  <a:cubicBezTo>
                    <a:pt x="12760" y="3056"/>
                    <a:pt x="12760" y="2552"/>
                    <a:pt x="12760" y="2080"/>
                  </a:cubicBezTo>
                  <a:cubicBezTo>
                    <a:pt x="12760" y="1435"/>
                    <a:pt x="12221" y="850"/>
                    <a:pt x="11581" y="850"/>
                  </a:cubicBezTo>
                  <a:cubicBezTo>
                    <a:pt x="11565" y="850"/>
                    <a:pt x="11548" y="850"/>
                    <a:pt x="11531" y="851"/>
                  </a:cubicBezTo>
                  <a:lnTo>
                    <a:pt x="10271" y="851"/>
                  </a:lnTo>
                  <a:lnTo>
                    <a:pt x="10271" y="410"/>
                  </a:lnTo>
                  <a:cubicBezTo>
                    <a:pt x="10271" y="189"/>
                    <a:pt x="10082" y="0"/>
                    <a:pt x="98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628;p21"/>
          <p:cNvGrpSpPr/>
          <p:nvPr/>
        </p:nvGrpSpPr>
        <p:grpSpPr>
          <a:xfrm>
            <a:off x="4525904" y="2028357"/>
            <a:ext cx="310582" cy="330800"/>
            <a:chOff x="5421475" y="1945825"/>
            <a:chExt cx="278050" cy="296150"/>
          </a:xfrm>
        </p:grpSpPr>
        <p:sp>
          <p:nvSpPr>
            <p:cNvPr id="36" name="Google Shape;629;p21"/>
            <p:cNvSpPr/>
            <p:nvPr/>
          </p:nvSpPr>
          <p:spPr>
            <a:xfrm>
              <a:off x="5472650" y="1999375"/>
              <a:ext cx="172525" cy="242600"/>
            </a:xfrm>
            <a:custGeom>
              <a:avLst/>
              <a:gdLst/>
              <a:ahLst/>
              <a:cxnLst/>
              <a:rect l="l" t="t" r="r" b="b"/>
              <a:pathLst>
                <a:path w="6901" h="9704" extrusionOk="0">
                  <a:moveTo>
                    <a:pt x="1765" y="1355"/>
                  </a:moveTo>
                  <a:cubicBezTo>
                    <a:pt x="1986" y="1355"/>
                    <a:pt x="2143" y="1513"/>
                    <a:pt x="2143" y="1702"/>
                  </a:cubicBezTo>
                  <a:lnTo>
                    <a:pt x="2143" y="2048"/>
                  </a:lnTo>
                  <a:lnTo>
                    <a:pt x="1765" y="2048"/>
                  </a:lnTo>
                  <a:cubicBezTo>
                    <a:pt x="1671" y="2048"/>
                    <a:pt x="1545" y="2048"/>
                    <a:pt x="1419" y="2111"/>
                  </a:cubicBezTo>
                  <a:lnTo>
                    <a:pt x="1419" y="1702"/>
                  </a:lnTo>
                  <a:cubicBezTo>
                    <a:pt x="1419" y="1513"/>
                    <a:pt x="1576" y="1355"/>
                    <a:pt x="1765" y="1355"/>
                  </a:cubicBezTo>
                  <a:close/>
                  <a:moveTo>
                    <a:pt x="3151" y="631"/>
                  </a:moveTo>
                  <a:cubicBezTo>
                    <a:pt x="3341" y="631"/>
                    <a:pt x="3498" y="788"/>
                    <a:pt x="3498" y="1009"/>
                  </a:cubicBezTo>
                  <a:lnTo>
                    <a:pt x="3498" y="2111"/>
                  </a:lnTo>
                  <a:cubicBezTo>
                    <a:pt x="3404" y="2048"/>
                    <a:pt x="3277" y="2017"/>
                    <a:pt x="3151" y="2017"/>
                  </a:cubicBezTo>
                  <a:lnTo>
                    <a:pt x="2805" y="2017"/>
                  </a:lnTo>
                  <a:lnTo>
                    <a:pt x="2805" y="1009"/>
                  </a:lnTo>
                  <a:cubicBezTo>
                    <a:pt x="2805" y="788"/>
                    <a:pt x="2962" y="631"/>
                    <a:pt x="3151" y="631"/>
                  </a:cubicBezTo>
                  <a:close/>
                  <a:moveTo>
                    <a:pt x="4538" y="1355"/>
                  </a:moveTo>
                  <a:cubicBezTo>
                    <a:pt x="4727" y="1355"/>
                    <a:pt x="4884" y="1513"/>
                    <a:pt x="4884" y="1702"/>
                  </a:cubicBezTo>
                  <a:lnTo>
                    <a:pt x="4884" y="3088"/>
                  </a:lnTo>
                  <a:cubicBezTo>
                    <a:pt x="4884" y="3277"/>
                    <a:pt x="4727" y="3435"/>
                    <a:pt x="4538" y="3435"/>
                  </a:cubicBezTo>
                  <a:cubicBezTo>
                    <a:pt x="4349" y="3435"/>
                    <a:pt x="4191" y="3277"/>
                    <a:pt x="4191" y="3088"/>
                  </a:cubicBezTo>
                  <a:lnTo>
                    <a:pt x="4191" y="1702"/>
                  </a:lnTo>
                  <a:cubicBezTo>
                    <a:pt x="4191" y="1513"/>
                    <a:pt x="4349" y="1355"/>
                    <a:pt x="4538" y="1355"/>
                  </a:cubicBezTo>
                  <a:close/>
                  <a:moveTo>
                    <a:pt x="5924" y="2017"/>
                  </a:moveTo>
                  <a:cubicBezTo>
                    <a:pt x="6113" y="2017"/>
                    <a:pt x="6270" y="2174"/>
                    <a:pt x="6270" y="2363"/>
                  </a:cubicBezTo>
                  <a:lnTo>
                    <a:pt x="6270" y="3088"/>
                  </a:lnTo>
                  <a:cubicBezTo>
                    <a:pt x="6270" y="3277"/>
                    <a:pt x="6113" y="3435"/>
                    <a:pt x="5924" y="3435"/>
                  </a:cubicBezTo>
                  <a:cubicBezTo>
                    <a:pt x="5703" y="3435"/>
                    <a:pt x="5546" y="3277"/>
                    <a:pt x="5546" y="3088"/>
                  </a:cubicBezTo>
                  <a:lnTo>
                    <a:pt x="5546" y="2363"/>
                  </a:lnTo>
                  <a:cubicBezTo>
                    <a:pt x="5546" y="2174"/>
                    <a:pt x="5703" y="2017"/>
                    <a:pt x="5924" y="2017"/>
                  </a:cubicBezTo>
                  <a:close/>
                  <a:moveTo>
                    <a:pt x="3120" y="2741"/>
                  </a:moveTo>
                  <a:cubicBezTo>
                    <a:pt x="3309" y="2741"/>
                    <a:pt x="3467" y="2899"/>
                    <a:pt x="3467" y="3088"/>
                  </a:cubicBezTo>
                  <a:cubicBezTo>
                    <a:pt x="3467" y="3277"/>
                    <a:pt x="3309" y="3435"/>
                    <a:pt x="3120" y="3435"/>
                  </a:cubicBezTo>
                  <a:lnTo>
                    <a:pt x="1734" y="3435"/>
                  </a:lnTo>
                  <a:cubicBezTo>
                    <a:pt x="1545" y="3435"/>
                    <a:pt x="1387" y="3592"/>
                    <a:pt x="1387" y="3781"/>
                  </a:cubicBezTo>
                  <a:cubicBezTo>
                    <a:pt x="1387" y="4002"/>
                    <a:pt x="1545" y="4159"/>
                    <a:pt x="1734" y="4159"/>
                  </a:cubicBezTo>
                  <a:cubicBezTo>
                    <a:pt x="2679" y="4159"/>
                    <a:pt x="3467" y="4947"/>
                    <a:pt x="3467" y="5892"/>
                  </a:cubicBezTo>
                  <a:cubicBezTo>
                    <a:pt x="3467" y="6081"/>
                    <a:pt x="3624" y="6238"/>
                    <a:pt x="3845" y="6238"/>
                  </a:cubicBezTo>
                  <a:cubicBezTo>
                    <a:pt x="4034" y="6238"/>
                    <a:pt x="4191" y="6081"/>
                    <a:pt x="4191" y="5892"/>
                  </a:cubicBezTo>
                  <a:cubicBezTo>
                    <a:pt x="4191" y="5167"/>
                    <a:pt x="3876" y="4537"/>
                    <a:pt x="3435" y="4096"/>
                  </a:cubicBezTo>
                  <a:cubicBezTo>
                    <a:pt x="3593" y="4065"/>
                    <a:pt x="3750" y="4002"/>
                    <a:pt x="3876" y="3876"/>
                  </a:cubicBezTo>
                  <a:cubicBezTo>
                    <a:pt x="4065" y="4033"/>
                    <a:pt x="4317" y="4159"/>
                    <a:pt x="4569" y="4159"/>
                  </a:cubicBezTo>
                  <a:cubicBezTo>
                    <a:pt x="4853" y="4159"/>
                    <a:pt x="5073" y="4033"/>
                    <a:pt x="5294" y="3876"/>
                  </a:cubicBezTo>
                  <a:cubicBezTo>
                    <a:pt x="5483" y="4033"/>
                    <a:pt x="5703" y="4159"/>
                    <a:pt x="5987" y="4159"/>
                  </a:cubicBezTo>
                  <a:cubicBezTo>
                    <a:pt x="6113" y="4159"/>
                    <a:pt x="6239" y="4096"/>
                    <a:pt x="6333" y="4065"/>
                  </a:cubicBezTo>
                  <a:lnTo>
                    <a:pt x="6333" y="5167"/>
                  </a:lnTo>
                  <a:cubicBezTo>
                    <a:pt x="6333" y="5923"/>
                    <a:pt x="5861" y="6554"/>
                    <a:pt x="5199" y="6774"/>
                  </a:cubicBezTo>
                  <a:cubicBezTo>
                    <a:pt x="5042" y="6837"/>
                    <a:pt x="4979" y="6995"/>
                    <a:pt x="4979" y="7089"/>
                  </a:cubicBezTo>
                  <a:lnTo>
                    <a:pt x="4979" y="7562"/>
                  </a:lnTo>
                  <a:lnTo>
                    <a:pt x="2206" y="7562"/>
                  </a:lnTo>
                  <a:lnTo>
                    <a:pt x="2206" y="7089"/>
                  </a:lnTo>
                  <a:cubicBezTo>
                    <a:pt x="2206" y="6932"/>
                    <a:pt x="2143" y="6837"/>
                    <a:pt x="1986" y="6774"/>
                  </a:cubicBezTo>
                  <a:cubicBezTo>
                    <a:pt x="1261" y="6554"/>
                    <a:pt x="820" y="5892"/>
                    <a:pt x="820" y="5167"/>
                  </a:cubicBezTo>
                  <a:lnTo>
                    <a:pt x="820" y="3750"/>
                  </a:lnTo>
                  <a:lnTo>
                    <a:pt x="726" y="3750"/>
                  </a:lnTo>
                  <a:cubicBezTo>
                    <a:pt x="726" y="3151"/>
                    <a:pt x="1198" y="2741"/>
                    <a:pt x="1734" y="2741"/>
                  </a:cubicBezTo>
                  <a:close/>
                  <a:moveTo>
                    <a:pt x="5199" y="8286"/>
                  </a:moveTo>
                  <a:cubicBezTo>
                    <a:pt x="5388" y="8286"/>
                    <a:pt x="5546" y="8444"/>
                    <a:pt x="5546" y="8633"/>
                  </a:cubicBezTo>
                  <a:lnTo>
                    <a:pt x="5546" y="8979"/>
                  </a:lnTo>
                  <a:lnTo>
                    <a:pt x="1387" y="8979"/>
                  </a:lnTo>
                  <a:lnTo>
                    <a:pt x="1387" y="8633"/>
                  </a:lnTo>
                  <a:cubicBezTo>
                    <a:pt x="1387" y="8444"/>
                    <a:pt x="1545" y="8286"/>
                    <a:pt x="1734" y="8286"/>
                  </a:cubicBezTo>
                  <a:close/>
                  <a:moveTo>
                    <a:pt x="3120" y="1"/>
                  </a:moveTo>
                  <a:cubicBezTo>
                    <a:pt x="2647" y="1"/>
                    <a:pt x="2269" y="316"/>
                    <a:pt x="2143" y="757"/>
                  </a:cubicBezTo>
                  <a:cubicBezTo>
                    <a:pt x="2017" y="725"/>
                    <a:pt x="1891" y="694"/>
                    <a:pt x="1734" y="694"/>
                  </a:cubicBezTo>
                  <a:cubicBezTo>
                    <a:pt x="1167" y="694"/>
                    <a:pt x="726" y="1166"/>
                    <a:pt x="726" y="1702"/>
                  </a:cubicBezTo>
                  <a:lnTo>
                    <a:pt x="726" y="2426"/>
                  </a:lnTo>
                  <a:cubicBezTo>
                    <a:pt x="285" y="2678"/>
                    <a:pt x="1" y="3214"/>
                    <a:pt x="1" y="3750"/>
                  </a:cubicBezTo>
                  <a:lnTo>
                    <a:pt x="1" y="5136"/>
                  </a:lnTo>
                  <a:cubicBezTo>
                    <a:pt x="1" y="6081"/>
                    <a:pt x="568" y="6932"/>
                    <a:pt x="1387" y="7341"/>
                  </a:cubicBezTo>
                  <a:lnTo>
                    <a:pt x="1387" y="7656"/>
                  </a:lnTo>
                  <a:cubicBezTo>
                    <a:pt x="1009" y="7814"/>
                    <a:pt x="694" y="8160"/>
                    <a:pt x="694" y="8633"/>
                  </a:cubicBezTo>
                  <a:lnTo>
                    <a:pt x="694" y="9357"/>
                  </a:lnTo>
                  <a:cubicBezTo>
                    <a:pt x="694" y="9546"/>
                    <a:pt x="852" y="9704"/>
                    <a:pt x="1041" y="9704"/>
                  </a:cubicBezTo>
                  <a:lnTo>
                    <a:pt x="5892" y="9704"/>
                  </a:lnTo>
                  <a:cubicBezTo>
                    <a:pt x="6081" y="9704"/>
                    <a:pt x="6239" y="9546"/>
                    <a:pt x="6239" y="9357"/>
                  </a:cubicBezTo>
                  <a:lnTo>
                    <a:pt x="6239" y="8633"/>
                  </a:lnTo>
                  <a:cubicBezTo>
                    <a:pt x="6239" y="8192"/>
                    <a:pt x="5955" y="7814"/>
                    <a:pt x="5514" y="7656"/>
                  </a:cubicBezTo>
                  <a:lnTo>
                    <a:pt x="5514" y="7341"/>
                  </a:lnTo>
                  <a:cubicBezTo>
                    <a:pt x="6365" y="6932"/>
                    <a:pt x="6901" y="6081"/>
                    <a:pt x="6901" y="5136"/>
                  </a:cubicBezTo>
                  <a:lnTo>
                    <a:pt x="6901" y="2363"/>
                  </a:lnTo>
                  <a:cubicBezTo>
                    <a:pt x="6901" y="1796"/>
                    <a:pt x="6428" y="1355"/>
                    <a:pt x="5892" y="1355"/>
                  </a:cubicBezTo>
                  <a:cubicBezTo>
                    <a:pt x="5766" y="1355"/>
                    <a:pt x="5609" y="1387"/>
                    <a:pt x="5483" y="1418"/>
                  </a:cubicBezTo>
                  <a:cubicBezTo>
                    <a:pt x="5357" y="1009"/>
                    <a:pt x="4979" y="694"/>
                    <a:pt x="4506" y="694"/>
                  </a:cubicBezTo>
                  <a:cubicBezTo>
                    <a:pt x="4380" y="694"/>
                    <a:pt x="4223" y="725"/>
                    <a:pt x="4097" y="757"/>
                  </a:cubicBezTo>
                  <a:cubicBezTo>
                    <a:pt x="4002" y="316"/>
                    <a:pt x="3593" y="1"/>
                    <a:pt x="3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30;p21"/>
            <p:cNvSpPr/>
            <p:nvPr/>
          </p:nvSpPr>
          <p:spPr>
            <a:xfrm>
              <a:off x="5559300" y="1945825"/>
              <a:ext cx="18150" cy="44125"/>
            </a:xfrm>
            <a:custGeom>
              <a:avLst/>
              <a:gdLst/>
              <a:ahLst/>
              <a:cxnLst/>
              <a:rect l="l" t="t" r="r" b="b"/>
              <a:pathLst>
                <a:path w="726" h="1765" extrusionOk="0">
                  <a:moveTo>
                    <a:pt x="379" y="0"/>
                  </a:moveTo>
                  <a:cubicBezTo>
                    <a:pt x="158" y="0"/>
                    <a:pt x="1" y="158"/>
                    <a:pt x="1" y="347"/>
                  </a:cubicBezTo>
                  <a:lnTo>
                    <a:pt x="1" y="1418"/>
                  </a:lnTo>
                  <a:cubicBezTo>
                    <a:pt x="1" y="1607"/>
                    <a:pt x="158" y="1764"/>
                    <a:pt x="379" y="1764"/>
                  </a:cubicBezTo>
                  <a:cubicBezTo>
                    <a:pt x="568" y="1764"/>
                    <a:pt x="725" y="1607"/>
                    <a:pt x="725" y="1418"/>
                  </a:cubicBezTo>
                  <a:lnTo>
                    <a:pt x="725" y="347"/>
                  </a:lnTo>
                  <a:cubicBezTo>
                    <a:pt x="725" y="158"/>
                    <a:pt x="568" y="0"/>
                    <a:pt x="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31;p21"/>
            <p:cNvSpPr/>
            <p:nvPr/>
          </p:nvSpPr>
          <p:spPr>
            <a:xfrm>
              <a:off x="5611275" y="1963925"/>
              <a:ext cx="35475" cy="34500"/>
            </a:xfrm>
            <a:custGeom>
              <a:avLst/>
              <a:gdLst/>
              <a:ahLst/>
              <a:cxnLst/>
              <a:rect l="l" t="t" r="r" b="b"/>
              <a:pathLst>
                <a:path w="1419" h="1380" extrusionOk="0">
                  <a:moveTo>
                    <a:pt x="1076" y="1"/>
                  </a:moveTo>
                  <a:cubicBezTo>
                    <a:pt x="985" y="1"/>
                    <a:pt x="899" y="32"/>
                    <a:pt x="851" y="95"/>
                  </a:cubicBezTo>
                  <a:lnTo>
                    <a:pt x="127" y="788"/>
                  </a:lnTo>
                  <a:cubicBezTo>
                    <a:pt x="1" y="914"/>
                    <a:pt x="1" y="1166"/>
                    <a:pt x="127" y="1261"/>
                  </a:cubicBezTo>
                  <a:cubicBezTo>
                    <a:pt x="190" y="1340"/>
                    <a:pt x="284" y="1379"/>
                    <a:pt x="375" y="1379"/>
                  </a:cubicBezTo>
                  <a:cubicBezTo>
                    <a:pt x="466" y="1379"/>
                    <a:pt x="552" y="1340"/>
                    <a:pt x="599" y="1261"/>
                  </a:cubicBezTo>
                  <a:lnTo>
                    <a:pt x="1324" y="568"/>
                  </a:lnTo>
                  <a:cubicBezTo>
                    <a:pt x="1419" y="442"/>
                    <a:pt x="1419" y="221"/>
                    <a:pt x="1324" y="95"/>
                  </a:cubicBezTo>
                  <a:cubicBezTo>
                    <a:pt x="1261" y="32"/>
                    <a:pt x="1167" y="1"/>
                    <a:pt x="10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32;p21"/>
            <p:cNvSpPr/>
            <p:nvPr/>
          </p:nvSpPr>
          <p:spPr>
            <a:xfrm>
              <a:off x="5664050" y="2067900"/>
              <a:ext cx="35475" cy="17350"/>
            </a:xfrm>
            <a:custGeom>
              <a:avLst/>
              <a:gdLst/>
              <a:ahLst/>
              <a:cxnLst/>
              <a:rect l="l" t="t" r="r" b="b"/>
              <a:pathLst>
                <a:path w="1419" h="694" extrusionOk="0">
                  <a:moveTo>
                    <a:pt x="347" y="0"/>
                  </a:moveTo>
                  <a:cubicBezTo>
                    <a:pt x="158" y="0"/>
                    <a:pt x="1" y="158"/>
                    <a:pt x="1" y="347"/>
                  </a:cubicBezTo>
                  <a:cubicBezTo>
                    <a:pt x="1" y="536"/>
                    <a:pt x="158" y="694"/>
                    <a:pt x="347" y="694"/>
                  </a:cubicBezTo>
                  <a:lnTo>
                    <a:pt x="1040" y="694"/>
                  </a:lnTo>
                  <a:cubicBezTo>
                    <a:pt x="1261" y="694"/>
                    <a:pt x="1418" y="536"/>
                    <a:pt x="1418" y="347"/>
                  </a:cubicBezTo>
                  <a:cubicBezTo>
                    <a:pt x="1418" y="158"/>
                    <a:pt x="1261" y="0"/>
                    <a:pt x="10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33;p21"/>
            <p:cNvSpPr/>
            <p:nvPr/>
          </p:nvSpPr>
          <p:spPr>
            <a:xfrm>
              <a:off x="5421475" y="2067900"/>
              <a:ext cx="35450" cy="17350"/>
            </a:xfrm>
            <a:custGeom>
              <a:avLst/>
              <a:gdLst/>
              <a:ahLst/>
              <a:cxnLst/>
              <a:rect l="l" t="t" r="r" b="b"/>
              <a:pathLst>
                <a:path w="1418" h="694" extrusionOk="0">
                  <a:moveTo>
                    <a:pt x="378" y="0"/>
                  </a:moveTo>
                  <a:cubicBezTo>
                    <a:pt x="158" y="0"/>
                    <a:pt x="0" y="158"/>
                    <a:pt x="0" y="347"/>
                  </a:cubicBezTo>
                  <a:cubicBezTo>
                    <a:pt x="0" y="536"/>
                    <a:pt x="158" y="694"/>
                    <a:pt x="378" y="694"/>
                  </a:cubicBezTo>
                  <a:lnTo>
                    <a:pt x="1071" y="694"/>
                  </a:lnTo>
                  <a:cubicBezTo>
                    <a:pt x="1260" y="694"/>
                    <a:pt x="1418" y="536"/>
                    <a:pt x="1418" y="347"/>
                  </a:cubicBezTo>
                  <a:cubicBezTo>
                    <a:pt x="1418" y="158"/>
                    <a:pt x="1260" y="0"/>
                    <a:pt x="10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34;p21"/>
            <p:cNvSpPr/>
            <p:nvPr/>
          </p:nvSpPr>
          <p:spPr>
            <a:xfrm>
              <a:off x="5490000" y="1963925"/>
              <a:ext cx="35450" cy="33900"/>
            </a:xfrm>
            <a:custGeom>
              <a:avLst/>
              <a:gdLst/>
              <a:ahLst/>
              <a:cxnLst/>
              <a:rect l="l" t="t" r="r" b="b"/>
              <a:pathLst>
                <a:path w="1418" h="1356" extrusionOk="0">
                  <a:moveTo>
                    <a:pt x="343" y="1"/>
                  </a:moveTo>
                  <a:cubicBezTo>
                    <a:pt x="252" y="1"/>
                    <a:pt x="158" y="32"/>
                    <a:pt x="95" y="95"/>
                  </a:cubicBezTo>
                  <a:cubicBezTo>
                    <a:pt x="0" y="221"/>
                    <a:pt x="0" y="442"/>
                    <a:pt x="95" y="568"/>
                  </a:cubicBezTo>
                  <a:lnTo>
                    <a:pt x="819" y="1261"/>
                  </a:lnTo>
                  <a:cubicBezTo>
                    <a:pt x="866" y="1324"/>
                    <a:pt x="953" y="1356"/>
                    <a:pt x="1044" y="1356"/>
                  </a:cubicBezTo>
                  <a:cubicBezTo>
                    <a:pt x="1134" y="1356"/>
                    <a:pt x="1229" y="1324"/>
                    <a:pt x="1292" y="1261"/>
                  </a:cubicBezTo>
                  <a:cubicBezTo>
                    <a:pt x="1418" y="1166"/>
                    <a:pt x="1418" y="914"/>
                    <a:pt x="1292" y="788"/>
                  </a:cubicBezTo>
                  <a:lnTo>
                    <a:pt x="567" y="95"/>
                  </a:lnTo>
                  <a:cubicBezTo>
                    <a:pt x="520" y="32"/>
                    <a:pt x="433" y="1"/>
                    <a:pt x="3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35;p21"/>
            <p:cNvSpPr/>
            <p:nvPr/>
          </p:nvSpPr>
          <p:spPr>
            <a:xfrm>
              <a:off x="5437225" y="1997650"/>
              <a:ext cx="37825" cy="26325"/>
            </a:xfrm>
            <a:custGeom>
              <a:avLst/>
              <a:gdLst/>
              <a:ahLst/>
              <a:cxnLst/>
              <a:rect l="l" t="t" r="r" b="b"/>
              <a:pathLst>
                <a:path w="1513" h="1053" extrusionOk="0">
                  <a:moveTo>
                    <a:pt x="422" y="0"/>
                  </a:moveTo>
                  <a:cubicBezTo>
                    <a:pt x="285" y="0"/>
                    <a:pt x="140" y="81"/>
                    <a:pt x="95" y="196"/>
                  </a:cubicBezTo>
                  <a:cubicBezTo>
                    <a:pt x="0" y="353"/>
                    <a:pt x="95" y="574"/>
                    <a:pt x="252" y="668"/>
                  </a:cubicBezTo>
                  <a:lnTo>
                    <a:pt x="945" y="1015"/>
                  </a:lnTo>
                  <a:cubicBezTo>
                    <a:pt x="989" y="1041"/>
                    <a:pt x="1039" y="1052"/>
                    <a:pt x="1091" y="1052"/>
                  </a:cubicBezTo>
                  <a:cubicBezTo>
                    <a:pt x="1227" y="1052"/>
                    <a:pt x="1372" y="971"/>
                    <a:pt x="1418" y="857"/>
                  </a:cubicBezTo>
                  <a:cubicBezTo>
                    <a:pt x="1512" y="700"/>
                    <a:pt x="1418" y="479"/>
                    <a:pt x="1260" y="385"/>
                  </a:cubicBezTo>
                  <a:lnTo>
                    <a:pt x="567" y="38"/>
                  </a:lnTo>
                  <a:cubicBezTo>
                    <a:pt x="524" y="12"/>
                    <a:pt x="473"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36;p21"/>
            <p:cNvSpPr/>
            <p:nvPr/>
          </p:nvSpPr>
          <p:spPr>
            <a:xfrm>
              <a:off x="5645150" y="1998300"/>
              <a:ext cx="37825" cy="26900"/>
            </a:xfrm>
            <a:custGeom>
              <a:avLst/>
              <a:gdLst/>
              <a:ahLst/>
              <a:cxnLst/>
              <a:rect l="l" t="t" r="r" b="b"/>
              <a:pathLst>
                <a:path w="1513" h="1076" extrusionOk="0">
                  <a:moveTo>
                    <a:pt x="1098" y="0"/>
                  </a:moveTo>
                  <a:cubicBezTo>
                    <a:pt x="1046" y="0"/>
                    <a:pt x="994" y="14"/>
                    <a:pt x="946" y="44"/>
                  </a:cubicBezTo>
                  <a:lnTo>
                    <a:pt x="253" y="422"/>
                  </a:lnTo>
                  <a:cubicBezTo>
                    <a:pt x="95" y="485"/>
                    <a:pt x="1" y="674"/>
                    <a:pt x="95" y="894"/>
                  </a:cubicBezTo>
                  <a:cubicBezTo>
                    <a:pt x="142" y="1011"/>
                    <a:pt x="258" y="1076"/>
                    <a:pt x="405" y="1076"/>
                  </a:cubicBezTo>
                  <a:cubicBezTo>
                    <a:pt x="456" y="1076"/>
                    <a:pt x="511" y="1068"/>
                    <a:pt x="568" y="1052"/>
                  </a:cubicBezTo>
                  <a:lnTo>
                    <a:pt x="1261" y="674"/>
                  </a:lnTo>
                  <a:cubicBezTo>
                    <a:pt x="1418" y="611"/>
                    <a:pt x="1513" y="422"/>
                    <a:pt x="1418" y="201"/>
                  </a:cubicBezTo>
                  <a:cubicBezTo>
                    <a:pt x="1331" y="71"/>
                    <a:pt x="1214" y="0"/>
                    <a:pt x="10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637;p21"/>
          <p:cNvGrpSpPr/>
          <p:nvPr/>
        </p:nvGrpSpPr>
        <p:grpSpPr>
          <a:xfrm>
            <a:off x="4516281" y="3141540"/>
            <a:ext cx="329823" cy="332557"/>
            <a:chOff x="-61782550" y="2664925"/>
            <a:chExt cx="316650" cy="319275"/>
          </a:xfrm>
        </p:grpSpPr>
        <p:sp>
          <p:nvSpPr>
            <p:cNvPr id="45" name="Google Shape;638;p21"/>
            <p:cNvSpPr/>
            <p:nvPr/>
          </p:nvSpPr>
          <p:spPr>
            <a:xfrm>
              <a:off x="-61782550" y="2664925"/>
              <a:ext cx="316650" cy="319275"/>
            </a:xfrm>
            <a:custGeom>
              <a:avLst/>
              <a:gdLst/>
              <a:ahLst/>
              <a:cxnLst/>
              <a:rect l="l" t="t" r="r" b="b"/>
              <a:pathLst>
                <a:path w="12666" h="12771" extrusionOk="0">
                  <a:moveTo>
                    <a:pt x="10208" y="851"/>
                  </a:moveTo>
                  <a:cubicBezTo>
                    <a:pt x="10366" y="1670"/>
                    <a:pt x="10996" y="2300"/>
                    <a:pt x="11815" y="2457"/>
                  </a:cubicBezTo>
                  <a:lnTo>
                    <a:pt x="11815" y="6679"/>
                  </a:lnTo>
                  <a:lnTo>
                    <a:pt x="11783" y="6679"/>
                  </a:lnTo>
                  <a:cubicBezTo>
                    <a:pt x="10964" y="6837"/>
                    <a:pt x="10334" y="7467"/>
                    <a:pt x="10177" y="8286"/>
                  </a:cubicBezTo>
                  <a:lnTo>
                    <a:pt x="9011" y="8286"/>
                  </a:lnTo>
                  <a:cubicBezTo>
                    <a:pt x="9105" y="8002"/>
                    <a:pt x="9168" y="7719"/>
                    <a:pt x="9168" y="7467"/>
                  </a:cubicBezTo>
                  <a:cubicBezTo>
                    <a:pt x="9168" y="6081"/>
                    <a:pt x="8066" y="4978"/>
                    <a:pt x="6711" y="4978"/>
                  </a:cubicBezTo>
                  <a:cubicBezTo>
                    <a:pt x="5325" y="4978"/>
                    <a:pt x="4222" y="6081"/>
                    <a:pt x="4222" y="7467"/>
                  </a:cubicBezTo>
                  <a:cubicBezTo>
                    <a:pt x="4222" y="7719"/>
                    <a:pt x="4254" y="8002"/>
                    <a:pt x="4380" y="8286"/>
                  </a:cubicBezTo>
                  <a:lnTo>
                    <a:pt x="2395" y="8286"/>
                  </a:lnTo>
                  <a:cubicBezTo>
                    <a:pt x="2237" y="7467"/>
                    <a:pt x="1607" y="6837"/>
                    <a:pt x="788" y="6679"/>
                  </a:cubicBezTo>
                  <a:lnTo>
                    <a:pt x="788" y="2457"/>
                  </a:lnTo>
                  <a:cubicBezTo>
                    <a:pt x="1607" y="2300"/>
                    <a:pt x="2237" y="1670"/>
                    <a:pt x="2395" y="851"/>
                  </a:cubicBezTo>
                  <a:close/>
                  <a:moveTo>
                    <a:pt x="6711" y="5797"/>
                  </a:moveTo>
                  <a:cubicBezTo>
                    <a:pt x="7593" y="5797"/>
                    <a:pt x="8349" y="6553"/>
                    <a:pt x="8349" y="7467"/>
                  </a:cubicBezTo>
                  <a:cubicBezTo>
                    <a:pt x="8349" y="8349"/>
                    <a:pt x="7593" y="9105"/>
                    <a:pt x="6711" y="9105"/>
                  </a:cubicBezTo>
                  <a:cubicBezTo>
                    <a:pt x="5797" y="9105"/>
                    <a:pt x="5041" y="8349"/>
                    <a:pt x="5041" y="7467"/>
                  </a:cubicBezTo>
                  <a:cubicBezTo>
                    <a:pt x="5041" y="6553"/>
                    <a:pt x="5797" y="5797"/>
                    <a:pt x="6711" y="5797"/>
                  </a:cubicBezTo>
                  <a:close/>
                  <a:moveTo>
                    <a:pt x="7530" y="9767"/>
                  </a:moveTo>
                  <a:lnTo>
                    <a:pt x="7530" y="11468"/>
                  </a:lnTo>
                  <a:lnTo>
                    <a:pt x="6932" y="11090"/>
                  </a:lnTo>
                  <a:cubicBezTo>
                    <a:pt x="6853" y="11043"/>
                    <a:pt x="6774" y="11019"/>
                    <a:pt x="6695" y="11019"/>
                  </a:cubicBezTo>
                  <a:cubicBezTo>
                    <a:pt x="6616" y="11019"/>
                    <a:pt x="6538" y="11043"/>
                    <a:pt x="6459" y="11090"/>
                  </a:cubicBezTo>
                  <a:lnTo>
                    <a:pt x="5860" y="11468"/>
                  </a:lnTo>
                  <a:lnTo>
                    <a:pt x="5860" y="9767"/>
                  </a:lnTo>
                  <a:cubicBezTo>
                    <a:pt x="6144" y="9861"/>
                    <a:pt x="6427" y="9924"/>
                    <a:pt x="6711" y="9924"/>
                  </a:cubicBezTo>
                  <a:cubicBezTo>
                    <a:pt x="6995" y="9924"/>
                    <a:pt x="7247" y="9893"/>
                    <a:pt x="7530" y="9767"/>
                  </a:cubicBezTo>
                  <a:close/>
                  <a:moveTo>
                    <a:pt x="2048" y="0"/>
                  </a:moveTo>
                  <a:cubicBezTo>
                    <a:pt x="1828" y="0"/>
                    <a:pt x="1670" y="221"/>
                    <a:pt x="1670" y="441"/>
                  </a:cubicBezTo>
                  <a:cubicBezTo>
                    <a:pt x="1670" y="1103"/>
                    <a:pt x="1103" y="1670"/>
                    <a:pt x="410" y="1670"/>
                  </a:cubicBezTo>
                  <a:cubicBezTo>
                    <a:pt x="158" y="1670"/>
                    <a:pt x="0" y="1859"/>
                    <a:pt x="0" y="2111"/>
                  </a:cubicBezTo>
                  <a:lnTo>
                    <a:pt x="0" y="7057"/>
                  </a:lnTo>
                  <a:cubicBezTo>
                    <a:pt x="0" y="7278"/>
                    <a:pt x="189" y="7498"/>
                    <a:pt x="410" y="7498"/>
                  </a:cubicBezTo>
                  <a:cubicBezTo>
                    <a:pt x="1072" y="7498"/>
                    <a:pt x="1670" y="8034"/>
                    <a:pt x="1670" y="8758"/>
                  </a:cubicBezTo>
                  <a:cubicBezTo>
                    <a:pt x="1670" y="8979"/>
                    <a:pt x="1859" y="9136"/>
                    <a:pt x="2048" y="9136"/>
                  </a:cubicBezTo>
                  <a:lnTo>
                    <a:pt x="4884" y="9136"/>
                  </a:lnTo>
                  <a:lnTo>
                    <a:pt x="5073" y="9326"/>
                  </a:lnTo>
                  <a:lnTo>
                    <a:pt x="5073" y="12318"/>
                  </a:lnTo>
                  <a:cubicBezTo>
                    <a:pt x="5073" y="12562"/>
                    <a:pt x="5298" y="12749"/>
                    <a:pt x="5517" y="12749"/>
                  </a:cubicBezTo>
                  <a:cubicBezTo>
                    <a:pt x="5581" y="12749"/>
                    <a:pt x="5645" y="12732"/>
                    <a:pt x="5703" y="12697"/>
                  </a:cubicBezTo>
                  <a:lnTo>
                    <a:pt x="6743" y="12003"/>
                  </a:lnTo>
                  <a:lnTo>
                    <a:pt x="7782" y="12697"/>
                  </a:lnTo>
                  <a:cubicBezTo>
                    <a:pt x="7850" y="12747"/>
                    <a:pt x="7926" y="12771"/>
                    <a:pt x="8002" y="12771"/>
                  </a:cubicBezTo>
                  <a:cubicBezTo>
                    <a:pt x="8210" y="12771"/>
                    <a:pt x="8412" y="12595"/>
                    <a:pt x="8412" y="12318"/>
                  </a:cubicBezTo>
                  <a:lnTo>
                    <a:pt x="8412" y="9262"/>
                  </a:lnTo>
                  <a:lnTo>
                    <a:pt x="8601" y="9073"/>
                  </a:lnTo>
                  <a:lnTo>
                    <a:pt x="10618" y="9073"/>
                  </a:lnTo>
                  <a:cubicBezTo>
                    <a:pt x="10838" y="9073"/>
                    <a:pt x="10996" y="8884"/>
                    <a:pt x="10996" y="8664"/>
                  </a:cubicBezTo>
                  <a:cubicBezTo>
                    <a:pt x="10996" y="8002"/>
                    <a:pt x="11563" y="7404"/>
                    <a:pt x="12224" y="7404"/>
                  </a:cubicBezTo>
                  <a:cubicBezTo>
                    <a:pt x="12445" y="7404"/>
                    <a:pt x="12665" y="7215"/>
                    <a:pt x="12665" y="6994"/>
                  </a:cubicBezTo>
                  <a:lnTo>
                    <a:pt x="12665" y="2016"/>
                  </a:lnTo>
                  <a:cubicBezTo>
                    <a:pt x="12602" y="1827"/>
                    <a:pt x="12445" y="1670"/>
                    <a:pt x="12224" y="1670"/>
                  </a:cubicBezTo>
                  <a:cubicBezTo>
                    <a:pt x="11531" y="1670"/>
                    <a:pt x="10996" y="1103"/>
                    <a:pt x="10996" y="441"/>
                  </a:cubicBezTo>
                  <a:cubicBezTo>
                    <a:pt x="10996" y="221"/>
                    <a:pt x="10807" y="0"/>
                    <a:pt x="105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39;p21"/>
            <p:cNvSpPr/>
            <p:nvPr/>
          </p:nvSpPr>
          <p:spPr>
            <a:xfrm>
              <a:off x="-61701425" y="2705875"/>
              <a:ext cx="151250" cy="21275"/>
            </a:xfrm>
            <a:custGeom>
              <a:avLst/>
              <a:gdLst/>
              <a:ahLst/>
              <a:cxnLst/>
              <a:rect l="l" t="t" r="r" b="b"/>
              <a:pathLst>
                <a:path w="6050" h="851" extrusionOk="0">
                  <a:moveTo>
                    <a:pt x="410" y="0"/>
                  </a:moveTo>
                  <a:cubicBezTo>
                    <a:pt x="189" y="0"/>
                    <a:pt x="0" y="189"/>
                    <a:pt x="0" y="410"/>
                  </a:cubicBezTo>
                  <a:cubicBezTo>
                    <a:pt x="0" y="662"/>
                    <a:pt x="189" y="851"/>
                    <a:pt x="410" y="851"/>
                  </a:cubicBezTo>
                  <a:lnTo>
                    <a:pt x="5671" y="851"/>
                  </a:lnTo>
                  <a:cubicBezTo>
                    <a:pt x="5892" y="851"/>
                    <a:pt x="6049" y="662"/>
                    <a:pt x="6049" y="410"/>
                  </a:cubicBezTo>
                  <a:cubicBezTo>
                    <a:pt x="6049" y="189"/>
                    <a:pt x="5860" y="0"/>
                    <a:pt x="56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40;p21"/>
            <p:cNvSpPr/>
            <p:nvPr/>
          </p:nvSpPr>
          <p:spPr>
            <a:xfrm>
              <a:off x="-61742375" y="2747625"/>
              <a:ext cx="233925" cy="22075"/>
            </a:xfrm>
            <a:custGeom>
              <a:avLst/>
              <a:gdLst/>
              <a:ahLst/>
              <a:cxnLst/>
              <a:rect l="l" t="t" r="r" b="b"/>
              <a:pathLst>
                <a:path w="9357" h="883" extrusionOk="0">
                  <a:moveTo>
                    <a:pt x="410" y="0"/>
                  </a:moveTo>
                  <a:cubicBezTo>
                    <a:pt x="158" y="0"/>
                    <a:pt x="0" y="221"/>
                    <a:pt x="0" y="441"/>
                  </a:cubicBezTo>
                  <a:cubicBezTo>
                    <a:pt x="0" y="693"/>
                    <a:pt x="221" y="882"/>
                    <a:pt x="410" y="882"/>
                  </a:cubicBezTo>
                  <a:lnTo>
                    <a:pt x="8948" y="882"/>
                  </a:lnTo>
                  <a:cubicBezTo>
                    <a:pt x="9200" y="882"/>
                    <a:pt x="9357" y="693"/>
                    <a:pt x="9357" y="441"/>
                  </a:cubicBezTo>
                  <a:cubicBezTo>
                    <a:pt x="9357" y="221"/>
                    <a:pt x="9137" y="0"/>
                    <a:pt x="89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641;p21"/>
          <p:cNvSpPr txBox="1">
            <a:spLocks/>
          </p:cNvSpPr>
          <p:nvPr/>
        </p:nvSpPr>
        <p:spPr>
          <a:xfrm>
            <a:off x="0" y="3262371"/>
            <a:ext cx="3018657" cy="11027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34343"/>
              </a:buClr>
              <a:buSzPts val="1800"/>
              <a:buFont typeface="Arvo"/>
              <a:buChar char="●"/>
              <a:defRPr sz="1800" b="0" i="0" u="none" strike="noStrike" cap="none">
                <a:solidFill>
                  <a:srgbClr val="434343"/>
                </a:solidFill>
                <a:latin typeface="Arvo"/>
                <a:ea typeface="Arvo"/>
                <a:cs typeface="Arvo"/>
                <a:sym typeface="Arvo"/>
              </a:defRPr>
            </a:lvl1pPr>
            <a:lvl2pPr marL="914400" marR="0" lvl="1"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2pPr>
            <a:lvl3pPr marL="1371600" marR="0" lvl="2"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3pPr>
            <a:lvl4pPr marL="1828800" marR="0" lvl="3"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4pPr>
            <a:lvl5pPr marL="2286000" marR="0" lvl="4"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5pPr>
            <a:lvl6pPr marL="2743200" marR="0" lvl="5"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6pPr>
            <a:lvl7pPr marL="3200400" marR="0" lvl="6"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7pPr>
            <a:lvl8pPr marL="3657600" marR="0" lvl="7"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8pPr>
            <a:lvl9pPr marL="4114800" marR="0" lvl="8" indent="-317500" algn="l" rtl="0">
              <a:lnSpc>
                <a:spcPct val="115000"/>
              </a:lnSpc>
              <a:spcBef>
                <a:spcPts val="1600"/>
              </a:spcBef>
              <a:spcAft>
                <a:spcPts val="1600"/>
              </a:spcAft>
              <a:buClr>
                <a:srgbClr val="434343"/>
              </a:buClr>
              <a:buSzPts val="1400"/>
              <a:buFont typeface="Arvo"/>
              <a:buChar char="■"/>
              <a:defRPr sz="1400" b="0" i="0" u="none" strike="noStrike" cap="none">
                <a:solidFill>
                  <a:srgbClr val="434343"/>
                </a:solidFill>
                <a:latin typeface="Arvo"/>
                <a:ea typeface="Arvo"/>
                <a:cs typeface="Arvo"/>
                <a:sym typeface="Arvo"/>
              </a:defRPr>
            </a:lvl9pPr>
          </a:lstStyle>
          <a:p>
            <a:pPr marL="0" indent="0" algn="r" rtl="1">
              <a:lnSpc>
                <a:spcPct val="100000"/>
              </a:lnSpc>
              <a:spcAft>
                <a:spcPts val="1600"/>
              </a:spcAft>
              <a:buFont typeface="Arvo"/>
              <a:buNone/>
            </a:pPr>
            <a:r>
              <a:rPr lang="ar-EG" sz="1600" b="1" dirty="0" smtClean="0">
                <a:solidFill>
                  <a:srgbClr val="F54132"/>
                </a:solidFill>
                <a:latin typeface="Arial Unicode MS" pitchFamily="34" charset="-128"/>
                <a:ea typeface="Arial Unicode MS" pitchFamily="34" charset="-128"/>
                <a:cs typeface="Akhbar MT" pitchFamily="2" charset="-78"/>
              </a:rPr>
              <a:t>تخصيص صلاحيات</a:t>
            </a:r>
            <a:r>
              <a:rPr lang="en-US" sz="1600" b="1" dirty="0" smtClean="0">
                <a:latin typeface="Arial Unicode MS" pitchFamily="34" charset="-128"/>
                <a:ea typeface="Arial Unicode MS" pitchFamily="34" charset="-128"/>
                <a:cs typeface="Akhbar MT" pitchFamily="2" charset="-78"/>
              </a:rPr>
              <a:t/>
            </a:r>
            <a:br>
              <a:rPr lang="en-US" sz="1600" b="1" dirty="0" smtClean="0">
                <a:latin typeface="Arial Unicode MS" pitchFamily="34" charset="-128"/>
                <a:ea typeface="Arial Unicode MS" pitchFamily="34" charset="-128"/>
                <a:cs typeface="Akhbar MT" pitchFamily="2" charset="-78"/>
              </a:rPr>
            </a:br>
            <a:r>
              <a:rPr lang="ar-EG" sz="1600" b="1" dirty="0" smtClean="0">
                <a:latin typeface="Arial Unicode MS" pitchFamily="34" charset="-128"/>
                <a:ea typeface="Arial Unicode MS" pitchFamily="34" charset="-128"/>
                <a:cs typeface="Akhbar MT" pitchFamily="2" charset="-78"/>
              </a:rPr>
              <a:t>يمكن تخصيص صلاحيات عرض التقاريرلموظف محدد داخل </a:t>
            </a:r>
            <a:r>
              <a:rPr lang="ar-SA" sz="1600" b="1" dirty="0" smtClean="0">
                <a:latin typeface="Arial Unicode MS" pitchFamily="34" charset="-128"/>
                <a:ea typeface="Arial Unicode MS" pitchFamily="34" charset="-128"/>
                <a:cs typeface="Akhbar MT" pitchFamily="2" charset="-78"/>
              </a:rPr>
              <a:t>الإدارة العليا</a:t>
            </a:r>
            <a:r>
              <a:rPr lang="ar-EG" sz="1600" b="1" dirty="0" smtClean="0">
                <a:latin typeface="Arial Unicode MS" pitchFamily="34" charset="-128"/>
                <a:ea typeface="Arial Unicode MS" pitchFamily="34" charset="-128"/>
                <a:cs typeface="Akhbar MT" pitchFamily="2" charset="-78"/>
              </a:rPr>
              <a:t> – الإدارة - القسم</a:t>
            </a:r>
            <a:endParaRPr lang="en-US" sz="1600" b="1" dirty="0">
              <a:latin typeface="Arial Unicode MS" pitchFamily="34" charset="-128"/>
              <a:ea typeface="Arial Unicode MS" pitchFamily="34" charset="-128"/>
              <a:cs typeface="Akhbar MT" pitchFamily="2" charset="-78"/>
            </a:endParaRPr>
          </a:p>
        </p:txBody>
      </p:sp>
      <p:sp>
        <p:nvSpPr>
          <p:cNvPr id="49" name="Google Shape;642;p21"/>
          <p:cNvSpPr txBox="1">
            <a:spLocks/>
          </p:cNvSpPr>
          <p:nvPr/>
        </p:nvSpPr>
        <p:spPr>
          <a:xfrm>
            <a:off x="947778" y="1466293"/>
            <a:ext cx="2267661" cy="11358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34343"/>
              </a:buClr>
              <a:buSzPts val="1800"/>
              <a:buFont typeface="Arvo"/>
              <a:buChar char="●"/>
              <a:defRPr sz="1800" b="0" i="0" u="none" strike="noStrike" cap="none">
                <a:solidFill>
                  <a:srgbClr val="434343"/>
                </a:solidFill>
                <a:latin typeface="Arvo"/>
                <a:ea typeface="Arvo"/>
                <a:cs typeface="Arvo"/>
                <a:sym typeface="Arvo"/>
              </a:defRPr>
            </a:lvl1pPr>
            <a:lvl2pPr marL="914400" marR="0" lvl="1"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2pPr>
            <a:lvl3pPr marL="1371600" marR="0" lvl="2"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3pPr>
            <a:lvl4pPr marL="1828800" marR="0" lvl="3"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4pPr>
            <a:lvl5pPr marL="2286000" marR="0" lvl="4"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5pPr>
            <a:lvl6pPr marL="2743200" marR="0" lvl="5"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6pPr>
            <a:lvl7pPr marL="3200400" marR="0" lvl="6"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7pPr>
            <a:lvl8pPr marL="3657600" marR="0" lvl="7"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8pPr>
            <a:lvl9pPr marL="4114800" marR="0" lvl="8" indent="-317500" algn="l" rtl="0">
              <a:lnSpc>
                <a:spcPct val="115000"/>
              </a:lnSpc>
              <a:spcBef>
                <a:spcPts val="1600"/>
              </a:spcBef>
              <a:spcAft>
                <a:spcPts val="1600"/>
              </a:spcAft>
              <a:buClr>
                <a:srgbClr val="434343"/>
              </a:buClr>
              <a:buSzPts val="1400"/>
              <a:buFont typeface="Arvo"/>
              <a:buChar char="■"/>
              <a:defRPr sz="1400" b="0" i="0" u="none" strike="noStrike" cap="none">
                <a:solidFill>
                  <a:srgbClr val="434343"/>
                </a:solidFill>
                <a:latin typeface="Arvo"/>
                <a:ea typeface="Arvo"/>
                <a:cs typeface="Arvo"/>
                <a:sym typeface="Arvo"/>
              </a:defRPr>
            </a:lvl9pPr>
          </a:lstStyle>
          <a:p>
            <a:pPr marL="0" indent="0" algn="r" rtl="1">
              <a:lnSpc>
                <a:spcPct val="100000"/>
              </a:lnSpc>
              <a:spcAft>
                <a:spcPts val="1600"/>
              </a:spcAft>
              <a:buFont typeface="Arvo"/>
              <a:buNone/>
            </a:pPr>
            <a:r>
              <a:rPr lang="ar-EG" sz="1600" b="1" dirty="0" smtClean="0">
                <a:solidFill>
                  <a:srgbClr val="FF7C4E"/>
                </a:solidFill>
                <a:latin typeface="Arial Unicode MS" pitchFamily="34" charset="-128"/>
                <a:ea typeface="Arial Unicode MS" pitchFamily="34" charset="-128"/>
                <a:cs typeface="Akhbar MT" pitchFamily="2" charset="-78"/>
              </a:rPr>
              <a:t>مدير القسم</a:t>
            </a:r>
            <a:r>
              <a:rPr lang="en-US" sz="1600" b="1" dirty="0" smtClean="0">
                <a:latin typeface="Arial Unicode MS" pitchFamily="34" charset="-128"/>
                <a:ea typeface="Arial Unicode MS" pitchFamily="34" charset="-128"/>
                <a:cs typeface="Akhbar MT" pitchFamily="2" charset="-78"/>
              </a:rPr>
              <a:t/>
            </a:r>
            <a:br>
              <a:rPr lang="en-US" sz="1600" b="1" dirty="0" smtClean="0">
                <a:latin typeface="Arial Unicode MS" pitchFamily="34" charset="-128"/>
                <a:ea typeface="Arial Unicode MS" pitchFamily="34" charset="-128"/>
                <a:cs typeface="Akhbar MT" pitchFamily="2" charset="-78"/>
              </a:rPr>
            </a:br>
            <a:r>
              <a:rPr lang="ar-EG" sz="1600" b="1" dirty="0" smtClean="0">
                <a:latin typeface="Arial Unicode MS" pitchFamily="34" charset="-128"/>
                <a:ea typeface="Arial Unicode MS" pitchFamily="34" charset="-128"/>
                <a:cs typeface="Akhbar MT" pitchFamily="2" charset="-78"/>
              </a:rPr>
              <a:t>يمكنه الإطلاع على تقارير  القسم فقط</a:t>
            </a:r>
          </a:p>
        </p:txBody>
      </p:sp>
      <p:sp>
        <p:nvSpPr>
          <p:cNvPr id="50" name="Google Shape;643;p21"/>
          <p:cNvSpPr txBox="1">
            <a:spLocks/>
          </p:cNvSpPr>
          <p:nvPr/>
        </p:nvSpPr>
        <p:spPr>
          <a:xfrm>
            <a:off x="5208722" y="1522394"/>
            <a:ext cx="2340357" cy="11358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34343"/>
              </a:buClr>
              <a:buSzPts val="1800"/>
              <a:buFont typeface="Arvo"/>
              <a:buChar char="●"/>
              <a:defRPr sz="1800" b="0" i="0" u="none" strike="noStrike" cap="none">
                <a:solidFill>
                  <a:srgbClr val="434343"/>
                </a:solidFill>
                <a:latin typeface="Arvo"/>
                <a:ea typeface="Arvo"/>
                <a:cs typeface="Arvo"/>
                <a:sym typeface="Arvo"/>
              </a:defRPr>
            </a:lvl1pPr>
            <a:lvl2pPr marL="914400" marR="0" lvl="1"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2pPr>
            <a:lvl3pPr marL="1371600" marR="0" lvl="2"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3pPr>
            <a:lvl4pPr marL="1828800" marR="0" lvl="3"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4pPr>
            <a:lvl5pPr marL="2286000" marR="0" lvl="4"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5pPr>
            <a:lvl6pPr marL="2743200" marR="0" lvl="5"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6pPr>
            <a:lvl7pPr marL="3200400" marR="0" lvl="6"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7pPr>
            <a:lvl8pPr marL="3657600" marR="0" lvl="7"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8pPr>
            <a:lvl9pPr marL="4114800" marR="0" lvl="8" indent="-317500" algn="l" rtl="0">
              <a:lnSpc>
                <a:spcPct val="115000"/>
              </a:lnSpc>
              <a:spcBef>
                <a:spcPts val="1600"/>
              </a:spcBef>
              <a:spcAft>
                <a:spcPts val="1600"/>
              </a:spcAft>
              <a:buClr>
                <a:srgbClr val="434343"/>
              </a:buClr>
              <a:buSzPts val="1400"/>
              <a:buFont typeface="Arvo"/>
              <a:buChar char="■"/>
              <a:defRPr sz="1400" b="0" i="0" u="none" strike="noStrike" cap="none">
                <a:solidFill>
                  <a:srgbClr val="434343"/>
                </a:solidFill>
                <a:latin typeface="Arvo"/>
                <a:ea typeface="Arvo"/>
                <a:cs typeface="Arvo"/>
                <a:sym typeface="Arvo"/>
              </a:defRPr>
            </a:lvl9pPr>
          </a:lstStyle>
          <a:p>
            <a:pPr marL="0" indent="0" algn="r" rtl="1">
              <a:lnSpc>
                <a:spcPct val="100000"/>
              </a:lnSpc>
              <a:spcAft>
                <a:spcPts val="1600"/>
              </a:spcAft>
              <a:buFont typeface="Arvo"/>
              <a:buNone/>
            </a:pPr>
            <a:r>
              <a:rPr lang="ar-EG" sz="1600" b="1" dirty="0" smtClean="0">
                <a:solidFill>
                  <a:srgbClr val="1DCDC3"/>
                </a:solidFill>
                <a:latin typeface="Arial Unicode MS" pitchFamily="34" charset="-128"/>
                <a:ea typeface="Arial Unicode MS" pitchFamily="34" charset="-128"/>
                <a:cs typeface="Akhbar MT" pitchFamily="2" charset="-78"/>
              </a:rPr>
              <a:t>مدير </a:t>
            </a:r>
            <a:r>
              <a:rPr lang="ar-SA" sz="1600" b="1" dirty="0" smtClean="0">
                <a:solidFill>
                  <a:srgbClr val="1DCDC3"/>
                </a:solidFill>
                <a:latin typeface="Arial Unicode MS" pitchFamily="34" charset="-128"/>
                <a:ea typeface="Arial Unicode MS" pitchFamily="34" charset="-128"/>
                <a:cs typeface="Akhbar MT" pitchFamily="2" charset="-78"/>
              </a:rPr>
              <a:t>إدارة عليا</a:t>
            </a:r>
            <a:r>
              <a:rPr lang="en-US" sz="1600" b="1" dirty="0" smtClean="0">
                <a:latin typeface="Arial Unicode MS" pitchFamily="34" charset="-128"/>
                <a:ea typeface="Arial Unicode MS" pitchFamily="34" charset="-128"/>
                <a:cs typeface="Akhbar MT" pitchFamily="2" charset="-78"/>
              </a:rPr>
              <a:t/>
            </a:r>
            <a:br>
              <a:rPr lang="en-US" sz="1600" b="1" dirty="0" smtClean="0">
                <a:latin typeface="Arial Unicode MS" pitchFamily="34" charset="-128"/>
                <a:ea typeface="Arial Unicode MS" pitchFamily="34" charset="-128"/>
                <a:cs typeface="Akhbar MT" pitchFamily="2" charset="-78"/>
              </a:rPr>
            </a:br>
            <a:r>
              <a:rPr lang="ar-EG" sz="1600" b="1" dirty="0" smtClean="0">
                <a:latin typeface="Arial Unicode MS" pitchFamily="34" charset="-128"/>
                <a:ea typeface="Arial Unicode MS" pitchFamily="34" charset="-128"/>
                <a:cs typeface="Akhbar MT" pitchFamily="2" charset="-78"/>
              </a:rPr>
              <a:t>يمكنه الإطلاع على جميع تقارير ال</a:t>
            </a:r>
            <a:r>
              <a:rPr lang="ar-SA" sz="1600" b="1" dirty="0" smtClean="0">
                <a:latin typeface="Arial Unicode MS" pitchFamily="34" charset="-128"/>
                <a:ea typeface="Arial Unicode MS" pitchFamily="34" charset="-128"/>
                <a:cs typeface="Akhbar MT" pitchFamily="2" charset="-78"/>
              </a:rPr>
              <a:t>إدارة العليا</a:t>
            </a:r>
            <a:r>
              <a:rPr lang="ar-EG" sz="1600" b="1" dirty="0" smtClean="0">
                <a:latin typeface="Arial Unicode MS" pitchFamily="34" charset="-128"/>
                <a:ea typeface="Arial Unicode MS" pitchFamily="34" charset="-128"/>
                <a:cs typeface="Akhbar MT" pitchFamily="2" charset="-78"/>
              </a:rPr>
              <a:t> وإدارتها وأقسامها</a:t>
            </a:r>
            <a:endParaRPr lang="en-US" sz="1600" b="1" dirty="0">
              <a:latin typeface="Arial Unicode MS" pitchFamily="34" charset="-128"/>
              <a:ea typeface="Arial Unicode MS" pitchFamily="34" charset="-128"/>
              <a:cs typeface="Akhbar MT" pitchFamily="2" charset="-78"/>
            </a:endParaRPr>
          </a:p>
        </p:txBody>
      </p:sp>
      <p:sp>
        <p:nvSpPr>
          <p:cNvPr id="51" name="Google Shape;644;p21"/>
          <p:cNvSpPr txBox="1">
            <a:spLocks/>
          </p:cNvSpPr>
          <p:nvPr/>
        </p:nvSpPr>
        <p:spPr>
          <a:xfrm>
            <a:off x="5227583" y="3241636"/>
            <a:ext cx="2580288" cy="1078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34343"/>
              </a:buClr>
              <a:buSzPts val="1800"/>
              <a:buFont typeface="Arvo"/>
              <a:buChar char="●"/>
              <a:defRPr sz="1800" b="0" i="0" u="none" strike="noStrike" cap="none">
                <a:solidFill>
                  <a:srgbClr val="434343"/>
                </a:solidFill>
                <a:latin typeface="Arvo"/>
                <a:ea typeface="Arvo"/>
                <a:cs typeface="Arvo"/>
                <a:sym typeface="Arvo"/>
              </a:defRPr>
            </a:lvl1pPr>
            <a:lvl2pPr marL="914400" marR="0" lvl="1"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2pPr>
            <a:lvl3pPr marL="1371600" marR="0" lvl="2"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3pPr>
            <a:lvl4pPr marL="1828800" marR="0" lvl="3"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4pPr>
            <a:lvl5pPr marL="2286000" marR="0" lvl="4"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5pPr>
            <a:lvl6pPr marL="2743200" marR="0" lvl="5"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6pPr>
            <a:lvl7pPr marL="3200400" marR="0" lvl="6"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7pPr>
            <a:lvl8pPr marL="3657600" marR="0" lvl="7"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8pPr>
            <a:lvl9pPr marL="4114800" marR="0" lvl="8" indent="-317500" algn="l" rtl="0">
              <a:lnSpc>
                <a:spcPct val="115000"/>
              </a:lnSpc>
              <a:spcBef>
                <a:spcPts val="1600"/>
              </a:spcBef>
              <a:spcAft>
                <a:spcPts val="1600"/>
              </a:spcAft>
              <a:buClr>
                <a:srgbClr val="434343"/>
              </a:buClr>
              <a:buSzPts val="1400"/>
              <a:buFont typeface="Arvo"/>
              <a:buChar char="■"/>
              <a:defRPr sz="1400" b="0" i="0" u="none" strike="noStrike" cap="none">
                <a:solidFill>
                  <a:srgbClr val="434343"/>
                </a:solidFill>
                <a:latin typeface="Arvo"/>
                <a:ea typeface="Arvo"/>
                <a:cs typeface="Arvo"/>
                <a:sym typeface="Arvo"/>
              </a:defRPr>
            </a:lvl9pPr>
          </a:lstStyle>
          <a:p>
            <a:pPr marL="0" indent="0" algn="r" rtl="1">
              <a:lnSpc>
                <a:spcPct val="100000"/>
              </a:lnSpc>
              <a:spcAft>
                <a:spcPts val="1600"/>
              </a:spcAft>
              <a:buFont typeface="Arvo"/>
              <a:buNone/>
            </a:pPr>
            <a:r>
              <a:rPr lang="ar-EG" sz="1600" b="1" dirty="0" smtClean="0">
                <a:solidFill>
                  <a:srgbClr val="00A6A6"/>
                </a:solidFill>
                <a:latin typeface="Arial Unicode MS" pitchFamily="34" charset="-128"/>
                <a:ea typeface="Arial Unicode MS" pitchFamily="34" charset="-128"/>
                <a:cs typeface="Akhbar MT" pitchFamily="2" charset="-78"/>
              </a:rPr>
              <a:t>مدير </a:t>
            </a:r>
            <a:r>
              <a:rPr lang="ar-SA" sz="1600" b="1" dirty="0" smtClean="0">
                <a:solidFill>
                  <a:srgbClr val="00A6A6"/>
                </a:solidFill>
                <a:latin typeface="Arial Unicode MS" pitchFamily="34" charset="-128"/>
                <a:ea typeface="Arial Unicode MS" pitchFamily="34" charset="-128"/>
                <a:cs typeface="Akhbar MT" pitchFamily="2" charset="-78"/>
              </a:rPr>
              <a:t>إدارة متوسط</a:t>
            </a:r>
            <a:r>
              <a:rPr lang="ar-SA" sz="1600" b="1" dirty="0">
                <a:solidFill>
                  <a:srgbClr val="00A6A6"/>
                </a:solidFill>
                <a:latin typeface="Arial Unicode MS" pitchFamily="34" charset="-128"/>
                <a:ea typeface="Arial Unicode MS" pitchFamily="34" charset="-128"/>
                <a:cs typeface="Akhbar MT" pitchFamily="2" charset="-78"/>
              </a:rPr>
              <a:t>ة</a:t>
            </a:r>
            <a:r>
              <a:rPr lang="en-US" sz="1600" b="1" dirty="0" smtClean="0">
                <a:latin typeface="Arial Unicode MS" pitchFamily="34" charset="-128"/>
                <a:ea typeface="Arial Unicode MS" pitchFamily="34" charset="-128"/>
                <a:cs typeface="Akhbar MT" pitchFamily="2" charset="-78"/>
              </a:rPr>
              <a:t/>
            </a:r>
            <a:br>
              <a:rPr lang="en-US" sz="1600" b="1" dirty="0" smtClean="0">
                <a:latin typeface="Arial Unicode MS" pitchFamily="34" charset="-128"/>
                <a:ea typeface="Arial Unicode MS" pitchFamily="34" charset="-128"/>
                <a:cs typeface="Akhbar MT" pitchFamily="2" charset="-78"/>
              </a:rPr>
            </a:br>
            <a:r>
              <a:rPr lang="ar-EG" sz="1600" b="1" dirty="0" smtClean="0">
                <a:latin typeface="Arial Unicode MS" pitchFamily="34" charset="-128"/>
                <a:ea typeface="Arial Unicode MS" pitchFamily="34" charset="-128"/>
                <a:cs typeface="Akhbar MT" pitchFamily="2" charset="-78"/>
              </a:rPr>
              <a:t>يمكنه الإطلاع على جميع تقارير إدارته فقط وأقسامها</a:t>
            </a:r>
            <a:endParaRPr lang="en-US" sz="1600" b="1" dirty="0">
              <a:latin typeface="Arial Unicode MS" pitchFamily="34" charset="-128"/>
              <a:ea typeface="Arial Unicode MS" pitchFamily="34" charset="-128"/>
              <a:cs typeface="Akhbar MT" pitchFamily="2" charset="-78"/>
            </a:endParaRPr>
          </a:p>
        </p:txBody>
      </p:sp>
    </p:spTree>
    <p:extLst>
      <p:ext uri="{BB962C8B-B14F-4D97-AF65-F5344CB8AC3E}">
        <p14:creationId xmlns:p14="http://schemas.microsoft.com/office/powerpoint/2010/main" val="10185285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ar-EG" b="1" dirty="0">
                <a:latin typeface="Arial Unicode MS" pitchFamily="34" charset="-128"/>
                <a:ea typeface="Arial Unicode MS" pitchFamily="34" charset="-128"/>
                <a:cs typeface="Akhbar MT" pitchFamily="2" charset="-78"/>
              </a:rPr>
              <a:t>الصلاحيات</a:t>
            </a:r>
            <a:endParaRPr lang="en-US" b="1" dirty="0">
              <a:latin typeface="Arial Unicode MS" pitchFamily="34" charset="-128"/>
              <a:ea typeface="Arial Unicode MS" pitchFamily="34" charset="-128"/>
              <a:cs typeface="Akhbar MT" pitchFamily="2" charset="-78"/>
            </a:endParaRPr>
          </a:p>
        </p:txBody>
      </p:sp>
      <p:sp>
        <p:nvSpPr>
          <p:cNvPr id="5" name="Freeform 4"/>
          <p:cNvSpPr/>
          <p:nvPr/>
        </p:nvSpPr>
        <p:spPr>
          <a:xfrm>
            <a:off x="3861534" y="972378"/>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5"/>
          </a:solidFill>
          <a:ln>
            <a:solidFill>
              <a:schemeClr val="accent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p>
        </p:txBody>
      </p:sp>
      <p:sp>
        <p:nvSpPr>
          <p:cNvPr id="6" name="Freeform 5"/>
          <p:cNvSpPr/>
          <p:nvPr/>
        </p:nvSpPr>
        <p:spPr>
          <a:xfrm rot="2160000">
            <a:off x="4821234" y="1733915"/>
            <a:ext cx="264268" cy="334396"/>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0" y="82778"/>
                </a:moveTo>
                <a:lnTo>
                  <a:pt x="163546" y="82778"/>
                </a:lnTo>
                <a:lnTo>
                  <a:pt x="163546" y="0"/>
                </a:lnTo>
                <a:lnTo>
                  <a:pt x="327092" y="206946"/>
                </a:lnTo>
                <a:lnTo>
                  <a:pt x="163546" y="413891"/>
                </a:lnTo>
                <a:lnTo>
                  <a:pt x="163546" y="331113"/>
                </a:lnTo>
                <a:lnTo>
                  <a:pt x="0" y="331113"/>
                </a:lnTo>
                <a:lnTo>
                  <a:pt x="0" y="82778"/>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82778" rIns="98127" bIns="82777" numCol="1" spcCol="1270" anchor="ctr" anchorCtr="0">
            <a:noAutofit/>
          </a:bodyPr>
          <a:lstStyle/>
          <a:p>
            <a:pPr lvl="0" algn="ctr" defTabSz="533400" latinLnBrk="1">
              <a:lnSpc>
                <a:spcPct val="90000"/>
              </a:lnSpc>
              <a:spcBef>
                <a:spcPct val="0"/>
              </a:spcBef>
              <a:spcAft>
                <a:spcPct val="35000"/>
              </a:spcAft>
            </a:pPr>
            <a:endParaRPr lang="ko-KR" altLang="en-US" sz="1200" kern="1200"/>
          </a:p>
        </p:txBody>
      </p:sp>
      <p:sp>
        <p:nvSpPr>
          <p:cNvPr id="7" name="Freeform 6"/>
          <p:cNvSpPr/>
          <p:nvPr/>
        </p:nvSpPr>
        <p:spPr>
          <a:xfrm>
            <a:off x="5066502" y="1847838"/>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rgbClr val="01879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p>
        </p:txBody>
      </p:sp>
      <p:sp>
        <p:nvSpPr>
          <p:cNvPr id="8" name="Freeform 7"/>
          <p:cNvSpPr/>
          <p:nvPr/>
        </p:nvSpPr>
        <p:spPr>
          <a:xfrm rot="17280000">
            <a:off x="5201952" y="2877191"/>
            <a:ext cx="264268" cy="334397"/>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327092" y="331113"/>
                </a:moveTo>
                <a:lnTo>
                  <a:pt x="163546" y="331113"/>
                </a:lnTo>
                <a:lnTo>
                  <a:pt x="163546" y="413891"/>
                </a:lnTo>
                <a:lnTo>
                  <a:pt x="0" y="206945"/>
                </a:lnTo>
                <a:lnTo>
                  <a:pt x="163546" y="0"/>
                </a:lnTo>
                <a:lnTo>
                  <a:pt x="163546" y="82778"/>
                </a:lnTo>
                <a:lnTo>
                  <a:pt x="327092" y="82778"/>
                </a:lnTo>
                <a:lnTo>
                  <a:pt x="327092" y="331113"/>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8127" tIns="82778" rIns="0" bIns="82778" numCol="1" spcCol="1270" anchor="ctr" anchorCtr="0">
            <a:noAutofit/>
          </a:bodyPr>
          <a:lstStyle/>
          <a:p>
            <a:pPr lvl="0" algn="ctr" defTabSz="533400" latinLnBrk="1">
              <a:lnSpc>
                <a:spcPct val="90000"/>
              </a:lnSpc>
              <a:spcBef>
                <a:spcPct val="0"/>
              </a:spcBef>
              <a:spcAft>
                <a:spcPct val="35000"/>
              </a:spcAft>
            </a:pPr>
            <a:endParaRPr lang="ko-KR" altLang="en-US" sz="1200" kern="1200"/>
          </a:p>
        </p:txBody>
      </p:sp>
      <p:sp>
        <p:nvSpPr>
          <p:cNvPr id="9" name="Freeform 8"/>
          <p:cNvSpPr/>
          <p:nvPr/>
        </p:nvSpPr>
        <p:spPr>
          <a:xfrm>
            <a:off x="4606245" y="3264364"/>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rgbClr val="01879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p>
        </p:txBody>
      </p:sp>
      <p:sp>
        <p:nvSpPr>
          <p:cNvPr id="10" name="Freeform 9"/>
          <p:cNvSpPr/>
          <p:nvPr/>
        </p:nvSpPr>
        <p:spPr>
          <a:xfrm>
            <a:off x="4232280" y="3592566"/>
            <a:ext cx="264269" cy="334397"/>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327092" y="331113"/>
                </a:moveTo>
                <a:lnTo>
                  <a:pt x="163546" y="331113"/>
                </a:lnTo>
                <a:lnTo>
                  <a:pt x="163546" y="413891"/>
                </a:lnTo>
                <a:lnTo>
                  <a:pt x="0" y="206945"/>
                </a:lnTo>
                <a:lnTo>
                  <a:pt x="163546" y="0"/>
                </a:lnTo>
                <a:lnTo>
                  <a:pt x="163546" y="82778"/>
                </a:lnTo>
                <a:lnTo>
                  <a:pt x="327092" y="82778"/>
                </a:lnTo>
                <a:lnTo>
                  <a:pt x="327092" y="331113"/>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8128" tIns="82779" rIns="1" bIns="82778" numCol="1" spcCol="1270" anchor="ctr" anchorCtr="0">
            <a:noAutofit/>
          </a:bodyPr>
          <a:lstStyle/>
          <a:p>
            <a:pPr lvl="0" algn="ctr" defTabSz="533400" latinLnBrk="1">
              <a:lnSpc>
                <a:spcPct val="90000"/>
              </a:lnSpc>
              <a:spcBef>
                <a:spcPct val="0"/>
              </a:spcBef>
              <a:spcAft>
                <a:spcPct val="35000"/>
              </a:spcAft>
            </a:pPr>
            <a:endParaRPr lang="ko-KR" altLang="en-US" sz="1200" kern="1200"/>
          </a:p>
        </p:txBody>
      </p:sp>
      <p:sp>
        <p:nvSpPr>
          <p:cNvPr id="11" name="Freeform 10"/>
          <p:cNvSpPr/>
          <p:nvPr/>
        </p:nvSpPr>
        <p:spPr>
          <a:xfrm>
            <a:off x="3116822" y="3264364"/>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rgbClr val="01879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p>
        </p:txBody>
      </p:sp>
      <p:sp>
        <p:nvSpPr>
          <p:cNvPr id="12" name="Freeform 11"/>
          <p:cNvSpPr/>
          <p:nvPr/>
        </p:nvSpPr>
        <p:spPr>
          <a:xfrm rot="14659249">
            <a:off x="3252272" y="2891417"/>
            <a:ext cx="264269" cy="334397"/>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327092" y="331113"/>
                </a:moveTo>
                <a:lnTo>
                  <a:pt x="163546" y="331113"/>
                </a:lnTo>
                <a:lnTo>
                  <a:pt x="163546" y="413891"/>
                </a:lnTo>
                <a:lnTo>
                  <a:pt x="0" y="206945"/>
                </a:lnTo>
                <a:lnTo>
                  <a:pt x="163546" y="0"/>
                </a:lnTo>
                <a:lnTo>
                  <a:pt x="163546" y="82778"/>
                </a:lnTo>
                <a:lnTo>
                  <a:pt x="327092" y="82778"/>
                </a:lnTo>
                <a:lnTo>
                  <a:pt x="327092" y="331113"/>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8128" tIns="82778" rIns="0" bIns="82778" numCol="1" spcCol="1270" anchor="ctr" anchorCtr="0">
            <a:noAutofit/>
          </a:bodyPr>
          <a:lstStyle/>
          <a:p>
            <a:pPr lvl="0" algn="ctr" defTabSz="533400" latinLnBrk="1">
              <a:lnSpc>
                <a:spcPct val="90000"/>
              </a:lnSpc>
              <a:spcBef>
                <a:spcPct val="0"/>
              </a:spcBef>
              <a:spcAft>
                <a:spcPct val="35000"/>
              </a:spcAft>
            </a:pPr>
            <a:endParaRPr lang="ko-KR" altLang="en-US" sz="1200" kern="1200"/>
          </a:p>
        </p:txBody>
      </p:sp>
      <p:sp>
        <p:nvSpPr>
          <p:cNvPr id="13" name="Freeform 12"/>
          <p:cNvSpPr/>
          <p:nvPr/>
        </p:nvSpPr>
        <p:spPr>
          <a:xfrm>
            <a:off x="2656565" y="1847838"/>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rgbClr val="01879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p>
        </p:txBody>
      </p:sp>
      <p:sp>
        <p:nvSpPr>
          <p:cNvPr id="14" name="Freeform 13"/>
          <p:cNvSpPr/>
          <p:nvPr/>
        </p:nvSpPr>
        <p:spPr>
          <a:xfrm rot="20155078">
            <a:off x="3616266" y="1742707"/>
            <a:ext cx="264268" cy="334396"/>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0" y="82778"/>
                </a:moveTo>
                <a:lnTo>
                  <a:pt x="163546" y="82778"/>
                </a:lnTo>
                <a:lnTo>
                  <a:pt x="163546" y="0"/>
                </a:lnTo>
                <a:lnTo>
                  <a:pt x="327092" y="206946"/>
                </a:lnTo>
                <a:lnTo>
                  <a:pt x="163546" y="413891"/>
                </a:lnTo>
                <a:lnTo>
                  <a:pt x="163546" y="331113"/>
                </a:lnTo>
                <a:lnTo>
                  <a:pt x="0" y="331113"/>
                </a:lnTo>
                <a:lnTo>
                  <a:pt x="0" y="82778"/>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82777" rIns="98128" bIns="82778" numCol="1" spcCol="1270" anchor="ctr" anchorCtr="0">
            <a:noAutofit/>
          </a:bodyPr>
          <a:lstStyle/>
          <a:p>
            <a:pPr lvl="0" algn="ctr" defTabSz="533400" latinLnBrk="1">
              <a:lnSpc>
                <a:spcPct val="90000"/>
              </a:lnSpc>
              <a:spcBef>
                <a:spcPct val="0"/>
              </a:spcBef>
              <a:spcAft>
                <a:spcPct val="35000"/>
              </a:spcAft>
            </a:pPr>
            <a:endParaRPr lang="ko-KR" altLang="en-US" sz="1200" kern="1200"/>
          </a:p>
        </p:txBody>
      </p:sp>
      <p:sp>
        <p:nvSpPr>
          <p:cNvPr id="15" name="Freeform 14"/>
          <p:cNvSpPr/>
          <p:nvPr/>
        </p:nvSpPr>
        <p:spPr>
          <a:xfrm>
            <a:off x="3861534" y="2213436"/>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rgbClr val="01879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p>
        </p:txBody>
      </p:sp>
      <p:sp>
        <p:nvSpPr>
          <p:cNvPr id="20" name="Oval 21"/>
          <p:cNvSpPr>
            <a:spLocks noChangeAspect="1"/>
          </p:cNvSpPr>
          <p:nvPr/>
        </p:nvSpPr>
        <p:spPr>
          <a:xfrm>
            <a:off x="2942580" y="2145009"/>
            <a:ext cx="405329" cy="4087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4" name="Group 23"/>
          <p:cNvGrpSpPr/>
          <p:nvPr/>
        </p:nvGrpSpPr>
        <p:grpSpPr>
          <a:xfrm>
            <a:off x="4985344" y="1017055"/>
            <a:ext cx="3379382" cy="615553"/>
            <a:chOff x="803640" y="3302863"/>
            <a:chExt cx="2059657" cy="615553"/>
          </a:xfrm>
        </p:grpSpPr>
        <p:sp>
          <p:nvSpPr>
            <p:cNvPr id="25" name="TextBox 24"/>
            <p:cNvSpPr txBox="1"/>
            <p:nvPr/>
          </p:nvSpPr>
          <p:spPr>
            <a:xfrm>
              <a:off x="803640" y="3579862"/>
              <a:ext cx="2059657" cy="338554"/>
            </a:xfrm>
            <a:prstGeom prst="rect">
              <a:avLst/>
            </a:prstGeom>
            <a:noFill/>
          </p:spPr>
          <p:txBody>
            <a:bodyPr wrap="square" rtlCol="0">
              <a:spAutoFit/>
            </a:bodyPr>
            <a:lstStyle/>
            <a:p>
              <a:pPr algn="ctr" rtl="1"/>
              <a:r>
                <a:rPr lang="ar-EG" altLang="ko-KR" sz="1600" b="1" dirty="0">
                  <a:solidFill>
                    <a:srgbClr val="434343"/>
                  </a:solidFill>
                  <a:latin typeface="Arial Unicode MS" pitchFamily="34" charset="-128"/>
                  <a:ea typeface="Arial Unicode MS" pitchFamily="34" charset="-128"/>
                  <a:cs typeface="Akhbar MT" pitchFamily="2" charset="-78"/>
                  <a:sym typeface="Arvo"/>
                </a:rPr>
                <a:t>عرض النتائج على جميع المستويات – التقارير – الرسوم البيانية</a:t>
              </a:r>
              <a:endParaRPr lang="ko-KR" altLang="en-US" sz="1600" b="1" dirty="0">
                <a:solidFill>
                  <a:srgbClr val="434343"/>
                </a:solidFill>
                <a:latin typeface="Arial Unicode MS" pitchFamily="34" charset="-128"/>
                <a:ea typeface="Arial Unicode MS" pitchFamily="34" charset="-128"/>
                <a:cs typeface="Akhbar MT" pitchFamily="2" charset="-78"/>
                <a:sym typeface="Arvo"/>
              </a:endParaRPr>
            </a:p>
          </p:txBody>
        </p:sp>
        <p:sp>
          <p:nvSpPr>
            <p:cNvPr id="26" name="TextBox 25"/>
            <p:cNvSpPr txBox="1"/>
            <p:nvPr/>
          </p:nvSpPr>
          <p:spPr>
            <a:xfrm>
              <a:off x="803640" y="3302863"/>
              <a:ext cx="2059657" cy="338554"/>
            </a:xfrm>
            <a:prstGeom prst="rect">
              <a:avLst/>
            </a:prstGeom>
            <a:noFill/>
          </p:spPr>
          <p:txBody>
            <a:bodyPr wrap="square" rtlCol="0">
              <a:spAutoFit/>
            </a:bodyPr>
            <a:lstStyle/>
            <a:p>
              <a:pPr algn="ctr" rtl="1"/>
              <a:r>
                <a:rPr lang="ar-EG" altLang="ko-KR" sz="1600" b="1" u="sng" dirty="0" smtClean="0">
                  <a:solidFill>
                    <a:srgbClr val="FF920D"/>
                  </a:solidFill>
                  <a:cs typeface="Akhbar MT"/>
                </a:rPr>
                <a:t>المدير العام</a:t>
              </a:r>
              <a:endParaRPr lang="ko-KR" altLang="en-US" sz="1600" b="1" u="sng" dirty="0">
                <a:solidFill>
                  <a:srgbClr val="FF920D"/>
                </a:solidFill>
                <a:cs typeface="Akhbar MT"/>
              </a:endParaRPr>
            </a:p>
          </p:txBody>
        </p:sp>
      </p:grpSp>
      <p:grpSp>
        <p:nvGrpSpPr>
          <p:cNvPr id="27" name="Group 26"/>
          <p:cNvGrpSpPr/>
          <p:nvPr/>
        </p:nvGrpSpPr>
        <p:grpSpPr>
          <a:xfrm>
            <a:off x="6057304" y="1807234"/>
            <a:ext cx="2323459" cy="1437402"/>
            <a:chOff x="803640" y="3362835"/>
            <a:chExt cx="2059657" cy="866097"/>
          </a:xfrm>
        </p:grpSpPr>
        <p:sp>
          <p:nvSpPr>
            <p:cNvPr id="28" name="TextBox 27"/>
            <p:cNvSpPr txBox="1"/>
            <p:nvPr/>
          </p:nvSpPr>
          <p:spPr>
            <a:xfrm>
              <a:off x="803640" y="3579862"/>
              <a:ext cx="2059657" cy="649070"/>
            </a:xfrm>
            <a:prstGeom prst="rect">
              <a:avLst/>
            </a:prstGeom>
            <a:noFill/>
          </p:spPr>
          <p:txBody>
            <a:bodyPr wrap="square" rtlCol="0">
              <a:spAutoFit/>
            </a:bodyPr>
            <a:lstStyle/>
            <a:p>
              <a:pPr algn="ctr" rtl="1"/>
              <a:r>
                <a:rPr lang="ar-EG" altLang="ko-KR" sz="1600" b="1" dirty="0">
                  <a:solidFill>
                    <a:srgbClr val="434343"/>
                  </a:solidFill>
                  <a:latin typeface="Arial Unicode MS" pitchFamily="34" charset="-128"/>
                  <a:ea typeface="Arial Unicode MS" pitchFamily="34" charset="-128"/>
                  <a:cs typeface="Akhbar MT" pitchFamily="2" charset="-78"/>
                  <a:sym typeface="Arvo"/>
                </a:rPr>
                <a:t>عرض النتائج على جميع المستويات – التقارير – الرسوم </a:t>
              </a:r>
              <a:r>
                <a:rPr lang="ar-EG" altLang="ko-KR" sz="1600" b="1" dirty="0" smtClean="0">
                  <a:solidFill>
                    <a:srgbClr val="434343"/>
                  </a:solidFill>
                  <a:latin typeface="Arial Unicode MS" pitchFamily="34" charset="-128"/>
                  <a:ea typeface="Arial Unicode MS" pitchFamily="34" charset="-128"/>
                  <a:cs typeface="Akhbar MT" pitchFamily="2" charset="-78"/>
                  <a:sym typeface="Arvo"/>
                </a:rPr>
                <a:t>البيانية </a:t>
              </a:r>
            </a:p>
            <a:p>
              <a:pPr algn="ctr" rtl="1"/>
              <a:r>
                <a:rPr lang="ar-EG" altLang="ko-KR" sz="1600" b="1" dirty="0" smtClean="0">
                  <a:solidFill>
                    <a:srgbClr val="434343"/>
                  </a:solidFill>
                  <a:latin typeface="Arial Unicode MS" pitchFamily="34" charset="-128"/>
                  <a:ea typeface="Arial Unicode MS" pitchFamily="34" charset="-128"/>
                  <a:cs typeface="Akhbar MT" pitchFamily="2" charset="-78"/>
                  <a:sym typeface="Arvo"/>
                </a:rPr>
                <a:t>إضافة ملاحظات – إضافة وعرض ردود على ملاحظة</a:t>
              </a:r>
              <a:endParaRPr lang="ko-KR" altLang="en-US" sz="1600" b="1" dirty="0">
                <a:solidFill>
                  <a:srgbClr val="434343"/>
                </a:solidFill>
                <a:latin typeface="Arial Unicode MS" pitchFamily="34" charset="-128"/>
                <a:ea typeface="Arial Unicode MS" pitchFamily="34" charset="-128"/>
                <a:cs typeface="Akhbar MT" pitchFamily="2" charset="-78"/>
                <a:sym typeface="Arvo"/>
              </a:endParaRPr>
            </a:p>
          </p:txBody>
        </p:sp>
        <p:sp>
          <p:nvSpPr>
            <p:cNvPr id="29" name="TextBox 28"/>
            <p:cNvSpPr txBox="1"/>
            <p:nvPr/>
          </p:nvSpPr>
          <p:spPr>
            <a:xfrm>
              <a:off x="803640" y="3362835"/>
              <a:ext cx="2059657" cy="203993"/>
            </a:xfrm>
            <a:prstGeom prst="rect">
              <a:avLst/>
            </a:prstGeom>
            <a:noFill/>
          </p:spPr>
          <p:txBody>
            <a:bodyPr wrap="square" rtlCol="0">
              <a:spAutoFit/>
            </a:bodyPr>
            <a:lstStyle/>
            <a:p>
              <a:pPr algn="ctr" rtl="1"/>
              <a:r>
                <a:rPr lang="ar-EG" altLang="ko-KR" sz="1600" b="1" u="sng" dirty="0">
                  <a:solidFill>
                    <a:schemeClr val="accent5">
                      <a:lumMod val="75000"/>
                    </a:schemeClr>
                  </a:solidFill>
                  <a:cs typeface="Akhbar MT"/>
                </a:rPr>
                <a:t>المراجعة الداخلية</a:t>
              </a:r>
              <a:endParaRPr lang="ko-KR" altLang="en-US" sz="1600" b="1" u="sng" dirty="0">
                <a:solidFill>
                  <a:schemeClr val="accent5">
                    <a:lumMod val="75000"/>
                  </a:schemeClr>
                </a:solidFill>
                <a:cs typeface="Akhbar MT"/>
              </a:endParaRPr>
            </a:p>
          </p:txBody>
        </p:sp>
      </p:grpSp>
      <p:sp>
        <p:nvSpPr>
          <p:cNvPr id="37" name="Round Same Side Corner Rectangle 8">
            <a:extLst>
              <a:ext uri="{FF2B5EF4-FFF2-40B4-BE49-F238E27FC236}">
                <a16:creationId xmlns="" xmlns:a16="http://schemas.microsoft.com/office/drawing/2014/main" id="{E77FE283-D30C-4187-B47D-87C28372B82C}"/>
              </a:ext>
            </a:extLst>
          </p:cNvPr>
          <p:cNvSpPr/>
          <p:nvPr/>
        </p:nvSpPr>
        <p:spPr>
          <a:xfrm>
            <a:off x="4196851" y="1245512"/>
            <a:ext cx="354992" cy="355536"/>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9" name="Google Shape;6420;p35"/>
          <p:cNvGrpSpPr/>
          <p:nvPr/>
        </p:nvGrpSpPr>
        <p:grpSpPr>
          <a:xfrm>
            <a:off x="4917088" y="3589457"/>
            <a:ext cx="338529" cy="335807"/>
            <a:chOff x="-33676975" y="2275050"/>
            <a:chExt cx="295375" cy="293000"/>
          </a:xfrm>
          <a:solidFill>
            <a:schemeClr val="bg1"/>
          </a:solidFill>
        </p:grpSpPr>
        <p:sp>
          <p:nvSpPr>
            <p:cNvPr id="40" name="Google Shape;6421;p35"/>
            <p:cNvSpPr/>
            <p:nvPr/>
          </p:nvSpPr>
          <p:spPr>
            <a:xfrm>
              <a:off x="-33502125" y="2309700"/>
              <a:ext cx="52800" cy="67750"/>
            </a:xfrm>
            <a:custGeom>
              <a:avLst/>
              <a:gdLst/>
              <a:ahLst/>
              <a:cxnLst/>
              <a:rect l="l" t="t" r="r" b="b"/>
              <a:pathLst>
                <a:path w="2112" h="2710" extrusionOk="0">
                  <a:moveTo>
                    <a:pt x="1040" y="0"/>
                  </a:moveTo>
                  <a:cubicBezTo>
                    <a:pt x="473" y="0"/>
                    <a:pt x="1" y="473"/>
                    <a:pt x="1" y="1040"/>
                  </a:cubicBezTo>
                  <a:cubicBezTo>
                    <a:pt x="1" y="1229"/>
                    <a:pt x="158" y="1387"/>
                    <a:pt x="379" y="1387"/>
                  </a:cubicBezTo>
                  <a:cubicBezTo>
                    <a:pt x="568" y="1387"/>
                    <a:pt x="725" y="1229"/>
                    <a:pt x="725" y="1040"/>
                  </a:cubicBezTo>
                  <a:cubicBezTo>
                    <a:pt x="725" y="820"/>
                    <a:pt x="883" y="662"/>
                    <a:pt x="1072" y="662"/>
                  </a:cubicBezTo>
                  <a:cubicBezTo>
                    <a:pt x="1261" y="662"/>
                    <a:pt x="1450" y="820"/>
                    <a:pt x="1450" y="1040"/>
                  </a:cubicBezTo>
                  <a:cubicBezTo>
                    <a:pt x="1450" y="1198"/>
                    <a:pt x="1355" y="1292"/>
                    <a:pt x="1198" y="1355"/>
                  </a:cubicBezTo>
                  <a:cubicBezTo>
                    <a:pt x="914" y="1418"/>
                    <a:pt x="725" y="1702"/>
                    <a:pt x="725" y="1985"/>
                  </a:cubicBezTo>
                  <a:lnTo>
                    <a:pt x="725" y="2363"/>
                  </a:lnTo>
                  <a:cubicBezTo>
                    <a:pt x="725" y="2552"/>
                    <a:pt x="883" y="2710"/>
                    <a:pt x="1072" y="2710"/>
                  </a:cubicBezTo>
                  <a:cubicBezTo>
                    <a:pt x="1292" y="2710"/>
                    <a:pt x="1450" y="2552"/>
                    <a:pt x="1450" y="2363"/>
                  </a:cubicBezTo>
                  <a:lnTo>
                    <a:pt x="1450" y="1985"/>
                  </a:lnTo>
                  <a:cubicBezTo>
                    <a:pt x="1828" y="1828"/>
                    <a:pt x="2111" y="1418"/>
                    <a:pt x="2111" y="977"/>
                  </a:cubicBezTo>
                  <a:cubicBezTo>
                    <a:pt x="2048" y="473"/>
                    <a:pt x="1576" y="0"/>
                    <a:pt x="1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422;p35"/>
            <p:cNvSpPr/>
            <p:nvPr/>
          </p:nvSpPr>
          <p:spPr>
            <a:xfrm>
              <a:off x="-33484800" y="2395550"/>
              <a:ext cx="17350" cy="17350"/>
            </a:xfrm>
            <a:custGeom>
              <a:avLst/>
              <a:gdLst/>
              <a:ahLst/>
              <a:cxnLst/>
              <a:rect l="l" t="t" r="r" b="b"/>
              <a:pathLst>
                <a:path w="694" h="694" extrusionOk="0">
                  <a:moveTo>
                    <a:pt x="347" y="0"/>
                  </a:moveTo>
                  <a:cubicBezTo>
                    <a:pt x="158" y="0"/>
                    <a:pt x="1" y="158"/>
                    <a:pt x="1" y="347"/>
                  </a:cubicBezTo>
                  <a:cubicBezTo>
                    <a:pt x="1" y="536"/>
                    <a:pt x="158" y="694"/>
                    <a:pt x="347" y="694"/>
                  </a:cubicBezTo>
                  <a:cubicBezTo>
                    <a:pt x="536" y="694"/>
                    <a:pt x="694" y="536"/>
                    <a:pt x="694" y="347"/>
                  </a:cubicBezTo>
                  <a:cubicBezTo>
                    <a:pt x="662"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423;p35"/>
            <p:cNvSpPr/>
            <p:nvPr/>
          </p:nvSpPr>
          <p:spPr>
            <a:xfrm>
              <a:off x="-33676975" y="2275050"/>
              <a:ext cx="295375" cy="293000"/>
            </a:xfrm>
            <a:custGeom>
              <a:avLst/>
              <a:gdLst/>
              <a:ahLst/>
              <a:cxnLst/>
              <a:rect l="l" t="t" r="r" b="b"/>
              <a:pathLst>
                <a:path w="11815" h="11720" extrusionOk="0">
                  <a:moveTo>
                    <a:pt x="8034" y="725"/>
                  </a:moveTo>
                  <a:cubicBezTo>
                    <a:pt x="9735" y="725"/>
                    <a:pt x="11090" y="2080"/>
                    <a:pt x="11090" y="3781"/>
                  </a:cubicBezTo>
                  <a:cubicBezTo>
                    <a:pt x="11090" y="5482"/>
                    <a:pt x="9735" y="6868"/>
                    <a:pt x="8034" y="6868"/>
                  </a:cubicBezTo>
                  <a:cubicBezTo>
                    <a:pt x="6333" y="6868"/>
                    <a:pt x="4947" y="5482"/>
                    <a:pt x="4947" y="3781"/>
                  </a:cubicBezTo>
                  <a:cubicBezTo>
                    <a:pt x="4947" y="2080"/>
                    <a:pt x="6333" y="725"/>
                    <a:pt x="8034" y="725"/>
                  </a:cubicBezTo>
                  <a:close/>
                  <a:moveTo>
                    <a:pt x="5104" y="6207"/>
                  </a:moveTo>
                  <a:cubicBezTo>
                    <a:pt x="5262" y="6364"/>
                    <a:pt x="5419" y="6553"/>
                    <a:pt x="5577" y="6679"/>
                  </a:cubicBezTo>
                  <a:lnTo>
                    <a:pt x="5325" y="6931"/>
                  </a:lnTo>
                  <a:cubicBezTo>
                    <a:pt x="5262" y="6994"/>
                    <a:pt x="5167" y="7026"/>
                    <a:pt x="5077" y="7026"/>
                  </a:cubicBezTo>
                  <a:cubicBezTo>
                    <a:pt x="4986" y="7026"/>
                    <a:pt x="4899" y="6994"/>
                    <a:pt x="4852" y="6931"/>
                  </a:cubicBezTo>
                  <a:cubicBezTo>
                    <a:pt x="4726" y="6805"/>
                    <a:pt x="4726" y="6585"/>
                    <a:pt x="4852" y="6459"/>
                  </a:cubicBezTo>
                  <a:lnTo>
                    <a:pt x="5104" y="6207"/>
                  </a:lnTo>
                  <a:close/>
                  <a:moveTo>
                    <a:pt x="3104" y="8380"/>
                  </a:moveTo>
                  <a:cubicBezTo>
                    <a:pt x="3190" y="8380"/>
                    <a:pt x="3277" y="8412"/>
                    <a:pt x="3340" y="8475"/>
                  </a:cubicBezTo>
                  <a:cubicBezTo>
                    <a:pt x="3466" y="8601"/>
                    <a:pt x="3466" y="8822"/>
                    <a:pt x="3340" y="8948"/>
                  </a:cubicBezTo>
                  <a:lnTo>
                    <a:pt x="1387" y="10932"/>
                  </a:lnTo>
                  <a:cubicBezTo>
                    <a:pt x="1324" y="10980"/>
                    <a:pt x="1229" y="11003"/>
                    <a:pt x="1139" y="11003"/>
                  </a:cubicBezTo>
                  <a:cubicBezTo>
                    <a:pt x="1048" y="11003"/>
                    <a:pt x="961" y="10980"/>
                    <a:pt x="914" y="10932"/>
                  </a:cubicBezTo>
                  <a:cubicBezTo>
                    <a:pt x="788" y="10806"/>
                    <a:pt x="788" y="10554"/>
                    <a:pt x="914" y="10460"/>
                  </a:cubicBezTo>
                  <a:lnTo>
                    <a:pt x="2867" y="8475"/>
                  </a:lnTo>
                  <a:cubicBezTo>
                    <a:pt x="2930" y="8412"/>
                    <a:pt x="3017" y="8380"/>
                    <a:pt x="3104" y="8380"/>
                  </a:cubicBezTo>
                  <a:close/>
                  <a:moveTo>
                    <a:pt x="8034" y="0"/>
                  </a:moveTo>
                  <a:cubicBezTo>
                    <a:pt x="5955" y="0"/>
                    <a:pt x="4285" y="1701"/>
                    <a:pt x="4285" y="3749"/>
                  </a:cubicBezTo>
                  <a:cubicBezTo>
                    <a:pt x="4285" y="4411"/>
                    <a:pt x="4443" y="5041"/>
                    <a:pt x="4758" y="5608"/>
                  </a:cubicBezTo>
                  <a:lnTo>
                    <a:pt x="4380" y="5986"/>
                  </a:lnTo>
                  <a:cubicBezTo>
                    <a:pt x="4065" y="6301"/>
                    <a:pt x="3970" y="6774"/>
                    <a:pt x="4159" y="7183"/>
                  </a:cubicBezTo>
                  <a:lnTo>
                    <a:pt x="3529" y="7813"/>
                  </a:lnTo>
                  <a:cubicBezTo>
                    <a:pt x="3387" y="7743"/>
                    <a:pt x="3232" y="7707"/>
                    <a:pt x="3077" y="7707"/>
                  </a:cubicBezTo>
                  <a:cubicBezTo>
                    <a:pt x="2819" y="7707"/>
                    <a:pt x="2560" y="7806"/>
                    <a:pt x="2363" y="8002"/>
                  </a:cubicBezTo>
                  <a:lnTo>
                    <a:pt x="378" y="9987"/>
                  </a:lnTo>
                  <a:cubicBezTo>
                    <a:pt x="0" y="10365"/>
                    <a:pt x="0" y="11027"/>
                    <a:pt x="378" y="11436"/>
                  </a:cubicBezTo>
                  <a:cubicBezTo>
                    <a:pt x="583" y="11625"/>
                    <a:pt x="851" y="11720"/>
                    <a:pt x="1119" y="11720"/>
                  </a:cubicBezTo>
                  <a:cubicBezTo>
                    <a:pt x="1387" y="11720"/>
                    <a:pt x="1654" y="11625"/>
                    <a:pt x="1859" y="11436"/>
                  </a:cubicBezTo>
                  <a:lnTo>
                    <a:pt x="3813" y="9452"/>
                  </a:lnTo>
                  <a:cubicBezTo>
                    <a:pt x="4128" y="9137"/>
                    <a:pt x="4222" y="8664"/>
                    <a:pt x="4002" y="8286"/>
                  </a:cubicBezTo>
                  <a:lnTo>
                    <a:pt x="4632" y="7656"/>
                  </a:lnTo>
                  <a:cubicBezTo>
                    <a:pt x="4782" y="7725"/>
                    <a:pt x="4940" y="7761"/>
                    <a:pt x="5097" y="7761"/>
                  </a:cubicBezTo>
                  <a:cubicBezTo>
                    <a:pt x="5367" y="7761"/>
                    <a:pt x="5629" y="7655"/>
                    <a:pt x="5829" y="7435"/>
                  </a:cubicBezTo>
                  <a:lnTo>
                    <a:pt x="6207" y="7057"/>
                  </a:lnTo>
                  <a:cubicBezTo>
                    <a:pt x="6774" y="7372"/>
                    <a:pt x="7404" y="7530"/>
                    <a:pt x="8066" y="7530"/>
                  </a:cubicBezTo>
                  <a:cubicBezTo>
                    <a:pt x="10145" y="7530"/>
                    <a:pt x="11815" y="5829"/>
                    <a:pt x="11815" y="3781"/>
                  </a:cubicBezTo>
                  <a:cubicBezTo>
                    <a:pt x="11815" y="1733"/>
                    <a:pt x="10082" y="0"/>
                    <a:pt x="80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8203;p39"/>
          <p:cNvGrpSpPr/>
          <p:nvPr/>
        </p:nvGrpSpPr>
        <p:grpSpPr>
          <a:xfrm>
            <a:off x="3447425" y="3567131"/>
            <a:ext cx="329595" cy="327823"/>
            <a:chOff x="-3854375" y="2046625"/>
            <a:chExt cx="293025" cy="291450"/>
          </a:xfrm>
          <a:solidFill>
            <a:schemeClr val="bg1"/>
          </a:solidFill>
        </p:grpSpPr>
        <p:sp>
          <p:nvSpPr>
            <p:cNvPr id="44" name="Google Shape;8204;p39"/>
            <p:cNvSpPr/>
            <p:nvPr/>
          </p:nvSpPr>
          <p:spPr>
            <a:xfrm>
              <a:off x="-3854375" y="2046625"/>
              <a:ext cx="293025" cy="291450"/>
            </a:xfrm>
            <a:custGeom>
              <a:avLst/>
              <a:gdLst/>
              <a:ahLst/>
              <a:cxnLst/>
              <a:rect l="l" t="t" r="r" b="b"/>
              <a:pathLst>
                <a:path w="11721" h="11658" extrusionOk="0">
                  <a:moveTo>
                    <a:pt x="7624" y="694"/>
                  </a:moveTo>
                  <a:cubicBezTo>
                    <a:pt x="9515" y="694"/>
                    <a:pt x="11058" y="2206"/>
                    <a:pt x="11058" y="4096"/>
                  </a:cubicBezTo>
                  <a:cubicBezTo>
                    <a:pt x="11058" y="5987"/>
                    <a:pt x="9515" y="7530"/>
                    <a:pt x="7624" y="7530"/>
                  </a:cubicBezTo>
                  <a:cubicBezTo>
                    <a:pt x="5734" y="7530"/>
                    <a:pt x="4190" y="5987"/>
                    <a:pt x="4190" y="4096"/>
                  </a:cubicBezTo>
                  <a:cubicBezTo>
                    <a:pt x="4190" y="2206"/>
                    <a:pt x="5734" y="694"/>
                    <a:pt x="7624" y="694"/>
                  </a:cubicBezTo>
                  <a:close/>
                  <a:moveTo>
                    <a:pt x="3336" y="8066"/>
                  </a:moveTo>
                  <a:cubicBezTo>
                    <a:pt x="3426" y="8066"/>
                    <a:pt x="3513" y="8098"/>
                    <a:pt x="3560" y="8161"/>
                  </a:cubicBezTo>
                  <a:cubicBezTo>
                    <a:pt x="3686" y="8287"/>
                    <a:pt x="3686" y="8507"/>
                    <a:pt x="3560" y="8633"/>
                  </a:cubicBezTo>
                  <a:lnTo>
                    <a:pt x="1323" y="10870"/>
                  </a:lnTo>
                  <a:cubicBezTo>
                    <a:pt x="1260" y="10933"/>
                    <a:pt x="1174" y="10964"/>
                    <a:pt x="1087" y="10964"/>
                  </a:cubicBezTo>
                  <a:cubicBezTo>
                    <a:pt x="1001" y="10964"/>
                    <a:pt x="914" y="10933"/>
                    <a:pt x="851" y="10870"/>
                  </a:cubicBezTo>
                  <a:cubicBezTo>
                    <a:pt x="725" y="10744"/>
                    <a:pt x="725" y="10523"/>
                    <a:pt x="851" y="10397"/>
                  </a:cubicBezTo>
                  <a:lnTo>
                    <a:pt x="3088" y="8161"/>
                  </a:lnTo>
                  <a:cubicBezTo>
                    <a:pt x="3151" y="8098"/>
                    <a:pt x="3245" y="8066"/>
                    <a:pt x="3336" y="8066"/>
                  </a:cubicBezTo>
                  <a:close/>
                  <a:moveTo>
                    <a:pt x="7624" y="1"/>
                  </a:moveTo>
                  <a:cubicBezTo>
                    <a:pt x="5356" y="1"/>
                    <a:pt x="3529" y="1860"/>
                    <a:pt x="3529" y="4096"/>
                  </a:cubicBezTo>
                  <a:cubicBezTo>
                    <a:pt x="3529" y="5136"/>
                    <a:pt x="3875" y="6050"/>
                    <a:pt x="4505" y="6743"/>
                  </a:cubicBezTo>
                  <a:lnTo>
                    <a:pt x="3812" y="7467"/>
                  </a:lnTo>
                  <a:cubicBezTo>
                    <a:pt x="3661" y="7386"/>
                    <a:pt x="3500" y="7347"/>
                    <a:pt x="3342" y="7347"/>
                  </a:cubicBezTo>
                  <a:cubicBezTo>
                    <a:pt x="3074" y="7347"/>
                    <a:pt x="2813" y="7458"/>
                    <a:pt x="2615" y="7656"/>
                  </a:cubicBezTo>
                  <a:lnTo>
                    <a:pt x="378" y="9893"/>
                  </a:lnTo>
                  <a:cubicBezTo>
                    <a:pt x="0" y="10271"/>
                    <a:pt x="0" y="10964"/>
                    <a:pt x="378" y="11343"/>
                  </a:cubicBezTo>
                  <a:cubicBezTo>
                    <a:pt x="567" y="11532"/>
                    <a:pt x="851" y="11658"/>
                    <a:pt x="1103" y="11658"/>
                  </a:cubicBezTo>
                  <a:cubicBezTo>
                    <a:pt x="1355" y="11658"/>
                    <a:pt x="1607" y="11532"/>
                    <a:pt x="1796" y="11343"/>
                  </a:cubicBezTo>
                  <a:lnTo>
                    <a:pt x="4033" y="9106"/>
                  </a:lnTo>
                  <a:cubicBezTo>
                    <a:pt x="4348" y="8791"/>
                    <a:pt x="4442" y="8318"/>
                    <a:pt x="4253" y="7909"/>
                  </a:cubicBezTo>
                  <a:lnTo>
                    <a:pt x="4947" y="7215"/>
                  </a:lnTo>
                  <a:cubicBezTo>
                    <a:pt x="5671" y="7814"/>
                    <a:pt x="6616" y="8192"/>
                    <a:pt x="7593" y="8192"/>
                  </a:cubicBezTo>
                  <a:cubicBezTo>
                    <a:pt x="9861" y="8192"/>
                    <a:pt x="11689" y="6333"/>
                    <a:pt x="11689" y="4096"/>
                  </a:cubicBezTo>
                  <a:cubicBezTo>
                    <a:pt x="11720" y="1828"/>
                    <a:pt x="9861" y="1"/>
                    <a:pt x="76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205;p39"/>
            <p:cNvSpPr/>
            <p:nvPr/>
          </p:nvSpPr>
          <p:spPr>
            <a:xfrm>
              <a:off x="-3714975" y="2080500"/>
              <a:ext cx="103200" cy="119750"/>
            </a:xfrm>
            <a:custGeom>
              <a:avLst/>
              <a:gdLst/>
              <a:ahLst/>
              <a:cxnLst/>
              <a:rect l="l" t="t" r="r" b="b"/>
              <a:pathLst>
                <a:path w="4128" h="4790" extrusionOk="0">
                  <a:moveTo>
                    <a:pt x="2048" y="694"/>
                  </a:moveTo>
                  <a:cubicBezTo>
                    <a:pt x="2458" y="694"/>
                    <a:pt x="2710" y="1009"/>
                    <a:pt x="2710" y="1387"/>
                  </a:cubicBezTo>
                  <a:cubicBezTo>
                    <a:pt x="2710" y="1765"/>
                    <a:pt x="2395" y="2048"/>
                    <a:pt x="2048" y="2048"/>
                  </a:cubicBezTo>
                  <a:cubicBezTo>
                    <a:pt x="1702" y="2048"/>
                    <a:pt x="1387" y="1733"/>
                    <a:pt x="1387" y="1387"/>
                  </a:cubicBezTo>
                  <a:cubicBezTo>
                    <a:pt x="1355" y="1009"/>
                    <a:pt x="1670" y="694"/>
                    <a:pt x="2048" y="694"/>
                  </a:cubicBezTo>
                  <a:close/>
                  <a:moveTo>
                    <a:pt x="2363" y="2741"/>
                  </a:moveTo>
                  <a:cubicBezTo>
                    <a:pt x="2931" y="2741"/>
                    <a:pt x="3403" y="3214"/>
                    <a:pt x="3403" y="3781"/>
                  </a:cubicBezTo>
                  <a:lnTo>
                    <a:pt x="3403" y="4128"/>
                  </a:lnTo>
                  <a:lnTo>
                    <a:pt x="662" y="4128"/>
                  </a:lnTo>
                  <a:lnTo>
                    <a:pt x="662" y="3781"/>
                  </a:lnTo>
                  <a:cubicBezTo>
                    <a:pt x="662" y="3214"/>
                    <a:pt x="1135" y="2741"/>
                    <a:pt x="1702" y="2741"/>
                  </a:cubicBezTo>
                  <a:close/>
                  <a:moveTo>
                    <a:pt x="2048" y="1"/>
                  </a:moveTo>
                  <a:cubicBezTo>
                    <a:pt x="1292" y="1"/>
                    <a:pt x="662" y="631"/>
                    <a:pt x="662" y="1387"/>
                  </a:cubicBezTo>
                  <a:cubicBezTo>
                    <a:pt x="662" y="1702"/>
                    <a:pt x="788" y="2017"/>
                    <a:pt x="977" y="2237"/>
                  </a:cubicBezTo>
                  <a:cubicBezTo>
                    <a:pt x="410" y="2521"/>
                    <a:pt x="1" y="3119"/>
                    <a:pt x="1" y="3781"/>
                  </a:cubicBezTo>
                  <a:lnTo>
                    <a:pt x="1" y="4443"/>
                  </a:lnTo>
                  <a:cubicBezTo>
                    <a:pt x="1" y="4632"/>
                    <a:pt x="158" y="4789"/>
                    <a:pt x="347" y="4789"/>
                  </a:cubicBezTo>
                  <a:lnTo>
                    <a:pt x="3781" y="4789"/>
                  </a:lnTo>
                  <a:cubicBezTo>
                    <a:pt x="3970" y="4789"/>
                    <a:pt x="4128" y="4632"/>
                    <a:pt x="4128" y="4443"/>
                  </a:cubicBezTo>
                  <a:lnTo>
                    <a:pt x="4128" y="3781"/>
                  </a:lnTo>
                  <a:cubicBezTo>
                    <a:pt x="4096" y="3119"/>
                    <a:pt x="3718" y="2521"/>
                    <a:pt x="3120" y="2237"/>
                  </a:cubicBezTo>
                  <a:cubicBezTo>
                    <a:pt x="3309" y="2017"/>
                    <a:pt x="3435" y="1733"/>
                    <a:pt x="3435" y="1387"/>
                  </a:cubicBezTo>
                  <a:cubicBezTo>
                    <a:pt x="3435" y="631"/>
                    <a:pt x="2805" y="1"/>
                    <a:pt x="20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8634;p40"/>
          <p:cNvGrpSpPr/>
          <p:nvPr/>
        </p:nvGrpSpPr>
        <p:grpSpPr>
          <a:xfrm>
            <a:off x="4198553" y="2533715"/>
            <a:ext cx="331721" cy="330827"/>
            <a:chOff x="2141000" y="1954475"/>
            <a:chExt cx="296975" cy="296175"/>
          </a:xfrm>
          <a:solidFill>
            <a:schemeClr val="bg1"/>
          </a:solidFill>
        </p:grpSpPr>
        <p:sp>
          <p:nvSpPr>
            <p:cNvPr id="47" name="Google Shape;8635;p40"/>
            <p:cNvSpPr/>
            <p:nvPr/>
          </p:nvSpPr>
          <p:spPr>
            <a:xfrm>
              <a:off x="2280425" y="1989925"/>
              <a:ext cx="104775" cy="68550"/>
            </a:xfrm>
            <a:custGeom>
              <a:avLst/>
              <a:gdLst/>
              <a:ahLst/>
              <a:cxnLst/>
              <a:rect l="l" t="t" r="r" b="b"/>
              <a:pathLst>
                <a:path w="4191" h="2742" extrusionOk="0">
                  <a:moveTo>
                    <a:pt x="347" y="0"/>
                  </a:moveTo>
                  <a:cubicBezTo>
                    <a:pt x="158" y="0"/>
                    <a:pt x="0" y="158"/>
                    <a:pt x="0" y="347"/>
                  </a:cubicBezTo>
                  <a:cubicBezTo>
                    <a:pt x="0" y="505"/>
                    <a:pt x="158" y="662"/>
                    <a:pt x="315" y="662"/>
                  </a:cubicBezTo>
                  <a:lnTo>
                    <a:pt x="2426" y="662"/>
                  </a:lnTo>
                  <a:cubicBezTo>
                    <a:pt x="2615" y="662"/>
                    <a:pt x="2773" y="820"/>
                    <a:pt x="2773" y="1009"/>
                  </a:cubicBezTo>
                  <a:lnTo>
                    <a:pt x="2773" y="1576"/>
                  </a:lnTo>
                  <a:lnTo>
                    <a:pt x="2678" y="1450"/>
                  </a:lnTo>
                  <a:cubicBezTo>
                    <a:pt x="2615" y="1387"/>
                    <a:pt x="2521" y="1355"/>
                    <a:pt x="2430" y="1355"/>
                  </a:cubicBezTo>
                  <a:cubicBezTo>
                    <a:pt x="2340" y="1355"/>
                    <a:pt x="2253" y="1387"/>
                    <a:pt x="2206" y="1450"/>
                  </a:cubicBezTo>
                  <a:cubicBezTo>
                    <a:pt x="2080" y="1576"/>
                    <a:pt x="2080" y="1796"/>
                    <a:pt x="2206" y="1922"/>
                  </a:cubicBezTo>
                  <a:lnTo>
                    <a:pt x="2899" y="2647"/>
                  </a:lnTo>
                  <a:cubicBezTo>
                    <a:pt x="2993" y="2710"/>
                    <a:pt x="3056" y="2741"/>
                    <a:pt x="3151" y="2741"/>
                  </a:cubicBezTo>
                  <a:cubicBezTo>
                    <a:pt x="3214" y="2741"/>
                    <a:pt x="3340" y="2710"/>
                    <a:pt x="3371" y="2647"/>
                  </a:cubicBezTo>
                  <a:lnTo>
                    <a:pt x="4096" y="1922"/>
                  </a:lnTo>
                  <a:cubicBezTo>
                    <a:pt x="4191" y="1796"/>
                    <a:pt x="4191" y="1576"/>
                    <a:pt x="4096" y="1450"/>
                  </a:cubicBezTo>
                  <a:cubicBezTo>
                    <a:pt x="4033" y="1387"/>
                    <a:pt x="3938" y="1355"/>
                    <a:pt x="3848" y="1355"/>
                  </a:cubicBezTo>
                  <a:cubicBezTo>
                    <a:pt x="3757" y="1355"/>
                    <a:pt x="3671" y="1387"/>
                    <a:pt x="3623" y="1450"/>
                  </a:cubicBezTo>
                  <a:lnTo>
                    <a:pt x="3497" y="1576"/>
                  </a:lnTo>
                  <a:lnTo>
                    <a:pt x="3497" y="1009"/>
                  </a:lnTo>
                  <a:cubicBezTo>
                    <a:pt x="3497" y="442"/>
                    <a:pt x="3025" y="0"/>
                    <a:pt x="2458"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636;p40"/>
            <p:cNvSpPr/>
            <p:nvPr/>
          </p:nvSpPr>
          <p:spPr>
            <a:xfrm>
              <a:off x="2174875" y="2145875"/>
              <a:ext cx="105575" cy="69325"/>
            </a:xfrm>
            <a:custGeom>
              <a:avLst/>
              <a:gdLst/>
              <a:ahLst/>
              <a:cxnLst/>
              <a:rect l="l" t="t" r="r" b="b"/>
              <a:pathLst>
                <a:path w="4223" h="2773" extrusionOk="0">
                  <a:moveTo>
                    <a:pt x="1056" y="0"/>
                  </a:moveTo>
                  <a:cubicBezTo>
                    <a:pt x="969" y="0"/>
                    <a:pt x="883" y="32"/>
                    <a:pt x="820" y="95"/>
                  </a:cubicBezTo>
                  <a:lnTo>
                    <a:pt x="95" y="820"/>
                  </a:lnTo>
                  <a:cubicBezTo>
                    <a:pt x="1" y="914"/>
                    <a:pt x="1" y="1166"/>
                    <a:pt x="95" y="1292"/>
                  </a:cubicBezTo>
                  <a:cubicBezTo>
                    <a:pt x="158" y="1339"/>
                    <a:pt x="253" y="1363"/>
                    <a:pt x="343" y="1363"/>
                  </a:cubicBezTo>
                  <a:cubicBezTo>
                    <a:pt x="434" y="1363"/>
                    <a:pt x="521" y="1339"/>
                    <a:pt x="568" y="1292"/>
                  </a:cubicBezTo>
                  <a:lnTo>
                    <a:pt x="694" y="1166"/>
                  </a:lnTo>
                  <a:lnTo>
                    <a:pt x="694" y="1702"/>
                  </a:lnTo>
                  <a:cubicBezTo>
                    <a:pt x="757" y="2300"/>
                    <a:pt x="1229" y="2773"/>
                    <a:pt x="1765" y="2773"/>
                  </a:cubicBezTo>
                  <a:lnTo>
                    <a:pt x="3844" y="2773"/>
                  </a:lnTo>
                  <a:cubicBezTo>
                    <a:pt x="4065" y="2773"/>
                    <a:pt x="4222" y="2615"/>
                    <a:pt x="4222" y="2426"/>
                  </a:cubicBezTo>
                  <a:cubicBezTo>
                    <a:pt x="4222" y="2237"/>
                    <a:pt x="4065" y="2080"/>
                    <a:pt x="3844" y="2080"/>
                  </a:cubicBezTo>
                  <a:lnTo>
                    <a:pt x="1765" y="2080"/>
                  </a:lnTo>
                  <a:cubicBezTo>
                    <a:pt x="1576" y="2080"/>
                    <a:pt x="1418" y="1922"/>
                    <a:pt x="1418" y="1702"/>
                  </a:cubicBezTo>
                  <a:lnTo>
                    <a:pt x="1418" y="1166"/>
                  </a:lnTo>
                  <a:lnTo>
                    <a:pt x="1544" y="1292"/>
                  </a:lnTo>
                  <a:cubicBezTo>
                    <a:pt x="1592" y="1339"/>
                    <a:pt x="1678" y="1363"/>
                    <a:pt x="1769" y="1363"/>
                  </a:cubicBezTo>
                  <a:cubicBezTo>
                    <a:pt x="1859" y="1363"/>
                    <a:pt x="1954" y="1339"/>
                    <a:pt x="2017" y="1292"/>
                  </a:cubicBezTo>
                  <a:cubicBezTo>
                    <a:pt x="2112" y="1166"/>
                    <a:pt x="2112" y="914"/>
                    <a:pt x="2017" y="820"/>
                  </a:cubicBezTo>
                  <a:lnTo>
                    <a:pt x="1292" y="95"/>
                  </a:lnTo>
                  <a:cubicBezTo>
                    <a:pt x="1229" y="32"/>
                    <a:pt x="1143" y="0"/>
                    <a:pt x="1056"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637;p40"/>
            <p:cNvSpPr/>
            <p:nvPr/>
          </p:nvSpPr>
          <p:spPr>
            <a:xfrm>
              <a:off x="2141000" y="1954475"/>
              <a:ext cx="139450" cy="174100"/>
            </a:xfrm>
            <a:custGeom>
              <a:avLst/>
              <a:gdLst/>
              <a:ahLst/>
              <a:cxnLst/>
              <a:rect l="l" t="t" r="r" b="b"/>
              <a:pathLst>
                <a:path w="5578" h="6964" extrusionOk="0">
                  <a:moveTo>
                    <a:pt x="2773" y="694"/>
                  </a:moveTo>
                  <a:cubicBezTo>
                    <a:pt x="3372" y="694"/>
                    <a:pt x="3782" y="1166"/>
                    <a:pt x="3782" y="1734"/>
                  </a:cubicBezTo>
                  <a:cubicBezTo>
                    <a:pt x="3782" y="2301"/>
                    <a:pt x="3309" y="2742"/>
                    <a:pt x="2773" y="2742"/>
                  </a:cubicBezTo>
                  <a:cubicBezTo>
                    <a:pt x="2175" y="2742"/>
                    <a:pt x="1734" y="2269"/>
                    <a:pt x="1734" y="1734"/>
                  </a:cubicBezTo>
                  <a:cubicBezTo>
                    <a:pt x="1734" y="1166"/>
                    <a:pt x="2206" y="694"/>
                    <a:pt x="2773" y="694"/>
                  </a:cubicBezTo>
                  <a:close/>
                  <a:moveTo>
                    <a:pt x="2773" y="3466"/>
                  </a:moveTo>
                  <a:cubicBezTo>
                    <a:pt x="3908" y="3466"/>
                    <a:pt x="4853" y="4411"/>
                    <a:pt x="4853" y="5546"/>
                  </a:cubicBezTo>
                  <a:lnTo>
                    <a:pt x="4853" y="6270"/>
                  </a:lnTo>
                  <a:lnTo>
                    <a:pt x="694" y="6270"/>
                  </a:lnTo>
                  <a:lnTo>
                    <a:pt x="694" y="5546"/>
                  </a:lnTo>
                  <a:cubicBezTo>
                    <a:pt x="694" y="4411"/>
                    <a:pt x="1639" y="3466"/>
                    <a:pt x="2773" y="3466"/>
                  </a:cubicBezTo>
                  <a:close/>
                  <a:moveTo>
                    <a:pt x="2805" y="1"/>
                  </a:moveTo>
                  <a:cubicBezTo>
                    <a:pt x="1860" y="1"/>
                    <a:pt x="1072" y="788"/>
                    <a:pt x="1072" y="1734"/>
                  </a:cubicBezTo>
                  <a:cubicBezTo>
                    <a:pt x="1072" y="2238"/>
                    <a:pt x="1324" y="2710"/>
                    <a:pt x="1671" y="3025"/>
                  </a:cubicBezTo>
                  <a:cubicBezTo>
                    <a:pt x="726" y="3466"/>
                    <a:pt x="64" y="4443"/>
                    <a:pt x="64" y="5577"/>
                  </a:cubicBezTo>
                  <a:lnTo>
                    <a:pt x="64" y="6617"/>
                  </a:lnTo>
                  <a:cubicBezTo>
                    <a:pt x="1" y="6806"/>
                    <a:pt x="159" y="6963"/>
                    <a:pt x="379" y="6963"/>
                  </a:cubicBezTo>
                  <a:lnTo>
                    <a:pt x="5199" y="6963"/>
                  </a:lnTo>
                  <a:cubicBezTo>
                    <a:pt x="5420" y="6963"/>
                    <a:pt x="5577" y="6806"/>
                    <a:pt x="5577" y="6617"/>
                  </a:cubicBezTo>
                  <a:lnTo>
                    <a:pt x="5577" y="5577"/>
                  </a:lnTo>
                  <a:cubicBezTo>
                    <a:pt x="5577" y="4443"/>
                    <a:pt x="4884" y="3498"/>
                    <a:pt x="3939" y="3025"/>
                  </a:cubicBezTo>
                  <a:cubicBezTo>
                    <a:pt x="4317" y="2710"/>
                    <a:pt x="4538" y="2238"/>
                    <a:pt x="4538" y="1734"/>
                  </a:cubicBezTo>
                  <a:cubicBezTo>
                    <a:pt x="4538" y="788"/>
                    <a:pt x="3750" y="1"/>
                    <a:pt x="2805"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638;p40"/>
            <p:cNvSpPr/>
            <p:nvPr/>
          </p:nvSpPr>
          <p:spPr>
            <a:xfrm>
              <a:off x="2298525" y="2076550"/>
              <a:ext cx="139450" cy="174100"/>
            </a:xfrm>
            <a:custGeom>
              <a:avLst/>
              <a:gdLst/>
              <a:ahLst/>
              <a:cxnLst/>
              <a:rect l="l" t="t" r="r" b="b"/>
              <a:pathLst>
                <a:path w="5578" h="6964" extrusionOk="0">
                  <a:moveTo>
                    <a:pt x="2773" y="663"/>
                  </a:moveTo>
                  <a:cubicBezTo>
                    <a:pt x="3372" y="663"/>
                    <a:pt x="3782" y="1135"/>
                    <a:pt x="3782" y="1702"/>
                  </a:cubicBezTo>
                  <a:cubicBezTo>
                    <a:pt x="3782" y="2238"/>
                    <a:pt x="3309" y="2710"/>
                    <a:pt x="2773" y="2710"/>
                  </a:cubicBezTo>
                  <a:cubicBezTo>
                    <a:pt x="2175" y="2710"/>
                    <a:pt x="1734" y="2238"/>
                    <a:pt x="1734" y="1702"/>
                  </a:cubicBezTo>
                  <a:cubicBezTo>
                    <a:pt x="1734" y="1135"/>
                    <a:pt x="2175" y="663"/>
                    <a:pt x="2773" y="663"/>
                  </a:cubicBezTo>
                  <a:close/>
                  <a:moveTo>
                    <a:pt x="2773" y="3467"/>
                  </a:moveTo>
                  <a:cubicBezTo>
                    <a:pt x="3908" y="3467"/>
                    <a:pt x="4853" y="4412"/>
                    <a:pt x="4853" y="5546"/>
                  </a:cubicBezTo>
                  <a:lnTo>
                    <a:pt x="4853" y="6270"/>
                  </a:lnTo>
                  <a:lnTo>
                    <a:pt x="694" y="6270"/>
                  </a:lnTo>
                  <a:lnTo>
                    <a:pt x="694" y="5546"/>
                  </a:lnTo>
                  <a:cubicBezTo>
                    <a:pt x="694" y="4412"/>
                    <a:pt x="1639" y="3467"/>
                    <a:pt x="2773" y="3467"/>
                  </a:cubicBezTo>
                  <a:close/>
                  <a:moveTo>
                    <a:pt x="2773" y="1"/>
                  </a:moveTo>
                  <a:cubicBezTo>
                    <a:pt x="1828" y="1"/>
                    <a:pt x="1041" y="789"/>
                    <a:pt x="1041" y="1734"/>
                  </a:cubicBezTo>
                  <a:cubicBezTo>
                    <a:pt x="1041" y="2238"/>
                    <a:pt x="1261" y="2710"/>
                    <a:pt x="1608" y="3025"/>
                  </a:cubicBezTo>
                  <a:cubicBezTo>
                    <a:pt x="663" y="3467"/>
                    <a:pt x="1" y="4443"/>
                    <a:pt x="1" y="5546"/>
                  </a:cubicBezTo>
                  <a:lnTo>
                    <a:pt x="1" y="6617"/>
                  </a:lnTo>
                  <a:cubicBezTo>
                    <a:pt x="1" y="6806"/>
                    <a:pt x="159" y="6964"/>
                    <a:pt x="379" y="6964"/>
                  </a:cubicBezTo>
                  <a:lnTo>
                    <a:pt x="5199" y="6964"/>
                  </a:lnTo>
                  <a:cubicBezTo>
                    <a:pt x="5420" y="6964"/>
                    <a:pt x="5577" y="6806"/>
                    <a:pt x="5577" y="6617"/>
                  </a:cubicBezTo>
                  <a:lnTo>
                    <a:pt x="5577" y="5546"/>
                  </a:lnTo>
                  <a:cubicBezTo>
                    <a:pt x="5514" y="4412"/>
                    <a:pt x="4853" y="3467"/>
                    <a:pt x="3908" y="3025"/>
                  </a:cubicBezTo>
                  <a:cubicBezTo>
                    <a:pt x="4254" y="2710"/>
                    <a:pt x="4506" y="2238"/>
                    <a:pt x="4506" y="1734"/>
                  </a:cubicBezTo>
                  <a:cubicBezTo>
                    <a:pt x="4506" y="789"/>
                    <a:pt x="3719" y="1"/>
                    <a:pt x="2773"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8544;p40"/>
          <p:cNvGrpSpPr/>
          <p:nvPr/>
        </p:nvGrpSpPr>
        <p:grpSpPr>
          <a:xfrm>
            <a:off x="5407138" y="2166029"/>
            <a:ext cx="333452" cy="329962"/>
            <a:chOff x="1049375" y="2318350"/>
            <a:chExt cx="298525" cy="295400"/>
          </a:xfrm>
          <a:solidFill>
            <a:schemeClr val="bg1"/>
          </a:solidFill>
        </p:grpSpPr>
        <p:sp>
          <p:nvSpPr>
            <p:cNvPr id="52" name="Google Shape;8545;p40"/>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546;p40"/>
            <p:cNvSpPr/>
            <p:nvPr/>
          </p:nvSpPr>
          <p:spPr>
            <a:xfrm>
              <a:off x="1101350" y="2440525"/>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547;p40"/>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548;p40"/>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roup 57"/>
          <p:cNvGrpSpPr/>
          <p:nvPr/>
        </p:nvGrpSpPr>
        <p:grpSpPr>
          <a:xfrm>
            <a:off x="5715733" y="3208661"/>
            <a:ext cx="2323459" cy="1271842"/>
            <a:chOff x="803640" y="3362835"/>
            <a:chExt cx="2059657" cy="626126"/>
          </a:xfrm>
        </p:grpSpPr>
        <p:sp>
          <p:nvSpPr>
            <p:cNvPr id="59" name="TextBox 58"/>
            <p:cNvSpPr txBox="1"/>
            <p:nvPr/>
          </p:nvSpPr>
          <p:spPr>
            <a:xfrm>
              <a:off x="803640" y="3579862"/>
              <a:ext cx="2059657" cy="409099"/>
            </a:xfrm>
            <a:prstGeom prst="rect">
              <a:avLst/>
            </a:prstGeom>
            <a:noFill/>
          </p:spPr>
          <p:txBody>
            <a:bodyPr wrap="square" rtlCol="0">
              <a:spAutoFit/>
            </a:bodyPr>
            <a:lstStyle/>
            <a:p>
              <a:pPr algn="ctr" rtl="1"/>
              <a:r>
                <a:rPr lang="ar-EG" altLang="ko-KR" sz="1600" b="1" dirty="0">
                  <a:solidFill>
                    <a:srgbClr val="434343"/>
                  </a:solidFill>
                  <a:latin typeface="Arial Unicode MS" pitchFamily="34" charset="-128"/>
                  <a:ea typeface="Arial Unicode MS" pitchFamily="34" charset="-128"/>
                  <a:cs typeface="Akhbar MT" pitchFamily="2" charset="-78"/>
                  <a:sym typeface="Arvo"/>
                </a:rPr>
                <a:t>عرض النتائج على </a:t>
              </a:r>
              <a:r>
                <a:rPr lang="ar-EG" altLang="ko-KR" sz="1600" b="1" dirty="0" smtClean="0">
                  <a:solidFill>
                    <a:srgbClr val="434343"/>
                  </a:solidFill>
                  <a:latin typeface="Arial Unicode MS" pitchFamily="34" charset="-128"/>
                  <a:ea typeface="Arial Unicode MS" pitchFamily="34" charset="-128"/>
                  <a:cs typeface="Akhbar MT" pitchFamily="2" charset="-78"/>
                  <a:sym typeface="Arvo"/>
                </a:rPr>
                <a:t>مستوى إدارته المسؤول عنها فقط – </a:t>
              </a:r>
              <a:r>
                <a:rPr lang="ar-EG" altLang="ko-KR" sz="1600" b="1" dirty="0">
                  <a:solidFill>
                    <a:srgbClr val="434343"/>
                  </a:solidFill>
                  <a:latin typeface="Arial Unicode MS" pitchFamily="34" charset="-128"/>
                  <a:ea typeface="Arial Unicode MS" pitchFamily="34" charset="-128"/>
                  <a:cs typeface="Akhbar MT" pitchFamily="2" charset="-78"/>
                  <a:sym typeface="Arvo"/>
                </a:rPr>
                <a:t>التقارير – الرسوم </a:t>
              </a:r>
              <a:r>
                <a:rPr lang="ar-EG" altLang="ko-KR" sz="1600" b="1" dirty="0" smtClean="0">
                  <a:solidFill>
                    <a:srgbClr val="434343"/>
                  </a:solidFill>
                  <a:latin typeface="Arial Unicode MS" pitchFamily="34" charset="-128"/>
                  <a:ea typeface="Arial Unicode MS" pitchFamily="34" charset="-128"/>
                  <a:cs typeface="Akhbar MT" pitchFamily="2" charset="-78"/>
                  <a:sym typeface="Arvo"/>
                </a:rPr>
                <a:t>البيانية </a:t>
              </a:r>
            </a:p>
            <a:p>
              <a:pPr algn="ctr" rtl="1"/>
              <a:r>
                <a:rPr lang="ar-EG" altLang="ko-KR" sz="1600" b="1" dirty="0" smtClean="0">
                  <a:solidFill>
                    <a:srgbClr val="434343"/>
                  </a:solidFill>
                  <a:latin typeface="Arial Unicode MS" pitchFamily="34" charset="-128"/>
                  <a:ea typeface="Arial Unicode MS" pitchFamily="34" charset="-128"/>
                  <a:cs typeface="Akhbar MT" pitchFamily="2" charset="-78"/>
                  <a:sym typeface="Arvo"/>
                </a:rPr>
                <a:t>إضافة ملاحظات – إضافة وعرض ردود  لإدارته</a:t>
              </a:r>
              <a:endParaRPr lang="ko-KR" altLang="en-US" sz="1600" b="1" dirty="0">
                <a:solidFill>
                  <a:srgbClr val="434343"/>
                </a:solidFill>
                <a:latin typeface="Arial Unicode MS" pitchFamily="34" charset="-128"/>
                <a:ea typeface="Arial Unicode MS" pitchFamily="34" charset="-128"/>
                <a:cs typeface="Akhbar MT" pitchFamily="2" charset="-78"/>
                <a:sym typeface="Arvo"/>
              </a:endParaRPr>
            </a:p>
          </p:txBody>
        </p:sp>
        <p:sp>
          <p:nvSpPr>
            <p:cNvPr id="60" name="TextBox 59"/>
            <p:cNvSpPr txBox="1"/>
            <p:nvPr/>
          </p:nvSpPr>
          <p:spPr>
            <a:xfrm>
              <a:off x="803640" y="3362835"/>
              <a:ext cx="2059657" cy="166670"/>
            </a:xfrm>
            <a:prstGeom prst="rect">
              <a:avLst/>
            </a:prstGeom>
            <a:noFill/>
          </p:spPr>
          <p:txBody>
            <a:bodyPr wrap="square" rtlCol="0">
              <a:spAutoFit/>
            </a:bodyPr>
            <a:lstStyle/>
            <a:p>
              <a:pPr algn="ctr" rtl="1"/>
              <a:r>
                <a:rPr lang="ar-EG" altLang="ko-KR" sz="1600" b="1" u="sng" dirty="0" smtClean="0">
                  <a:solidFill>
                    <a:srgbClr val="0070C0"/>
                  </a:solidFill>
                  <a:cs typeface="Akhbar MT"/>
                </a:rPr>
                <a:t>مدير إدارة عليا</a:t>
              </a:r>
              <a:endParaRPr lang="ko-KR" altLang="en-US" sz="1600" b="1" u="sng" dirty="0">
                <a:solidFill>
                  <a:srgbClr val="0070C0"/>
                </a:solidFill>
                <a:cs typeface="Akhbar MT"/>
              </a:endParaRPr>
            </a:p>
          </p:txBody>
        </p:sp>
      </p:grpSp>
      <p:grpSp>
        <p:nvGrpSpPr>
          <p:cNvPr id="61" name="Group 60"/>
          <p:cNvGrpSpPr/>
          <p:nvPr/>
        </p:nvGrpSpPr>
        <p:grpSpPr>
          <a:xfrm>
            <a:off x="619121" y="3044389"/>
            <a:ext cx="2323459" cy="1271842"/>
            <a:chOff x="803640" y="3362835"/>
            <a:chExt cx="2059657" cy="626126"/>
          </a:xfrm>
        </p:grpSpPr>
        <p:sp>
          <p:nvSpPr>
            <p:cNvPr id="62" name="TextBox 61"/>
            <p:cNvSpPr txBox="1"/>
            <p:nvPr/>
          </p:nvSpPr>
          <p:spPr>
            <a:xfrm>
              <a:off x="803640" y="3579862"/>
              <a:ext cx="2059657" cy="409099"/>
            </a:xfrm>
            <a:prstGeom prst="rect">
              <a:avLst/>
            </a:prstGeom>
            <a:noFill/>
          </p:spPr>
          <p:txBody>
            <a:bodyPr wrap="square" rtlCol="0">
              <a:spAutoFit/>
            </a:bodyPr>
            <a:lstStyle/>
            <a:p>
              <a:pPr algn="ctr" rtl="1"/>
              <a:r>
                <a:rPr lang="ar-EG" altLang="ko-KR" sz="1600" b="1" dirty="0">
                  <a:solidFill>
                    <a:srgbClr val="434343"/>
                  </a:solidFill>
                  <a:latin typeface="Arial Unicode MS" pitchFamily="34" charset="-128"/>
                  <a:ea typeface="Arial Unicode MS" pitchFamily="34" charset="-128"/>
                  <a:cs typeface="Akhbar MT" pitchFamily="2" charset="-78"/>
                  <a:sym typeface="Arvo"/>
                </a:rPr>
                <a:t>عرض النتائج على </a:t>
              </a:r>
              <a:r>
                <a:rPr lang="ar-EG" altLang="ko-KR" sz="1600" b="1" dirty="0" smtClean="0">
                  <a:solidFill>
                    <a:srgbClr val="434343"/>
                  </a:solidFill>
                  <a:latin typeface="Arial Unicode MS" pitchFamily="34" charset="-128"/>
                  <a:ea typeface="Arial Unicode MS" pitchFamily="34" charset="-128"/>
                  <a:cs typeface="Akhbar MT" pitchFamily="2" charset="-78"/>
                  <a:sym typeface="Arvo"/>
                </a:rPr>
                <a:t>مستوى إدارته المسؤول عنها فقط – </a:t>
              </a:r>
              <a:r>
                <a:rPr lang="ar-EG" altLang="ko-KR" sz="1600" b="1" dirty="0">
                  <a:solidFill>
                    <a:srgbClr val="434343"/>
                  </a:solidFill>
                  <a:latin typeface="Arial Unicode MS" pitchFamily="34" charset="-128"/>
                  <a:ea typeface="Arial Unicode MS" pitchFamily="34" charset="-128"/>
                  <a:cs typeface="Akhbar MT" pitchFamily="2" charset="-78"/>
                  <a:sym typeface="Arvo"/>
                </a:rPr>
                <a:t>التقارير – الرسوم </a:t>
              </a:r>
              <a:r>
                <a:rPr lang="ar-EG" altLang="ko-KR" sz="1600" b="1" dirty="0" smtClean="0">
                  <a:solidFill>
                    <a:srgbClr val="434343"/>
                  </a:solidFill>
                  <a:latin typeface="Arial Unicode MS" pitchFamily="34" charset="-128"/>
                  <a:ea typeface="Arial Unicode MS" pitchFamily="34" charset="-128"/>
                  <a:cs typeface="Akhbar MT" pitchFamily="2" charset="-78"/>
                  <a:sym typeface="Arvo"/>
                </a:rPr>
                <a:t>البيانية </a:t>
              </a:r>
            </a:p>
            <a:p>
              <a:pPr algn="ctr" rtl="1"/>
              <a:r>
                <a:rPr lang="ar-EG" altLang="ko-KR" sz="1600" b="1" dirty="0" smtClean="0">
                  <a:solidFill>
                    <a:srgbClr val="434343"/>
                  </a:solidFill>
                  <a:latin typeface="Arial Unicode MS" pitchFamily="34" charset="-128"/>
                  <a:ea typeface="Arial Unicode MS" pitchFamily="34" charset="-128"/>
                  <a:cs typeface="Akhbar MT" pitchFamily="2" charset="-78"/>
                  <a:sym typeface="Arvo"/>
                </a:rPr>
                <a:t>إضافة ملاحظات – إضافة وعرض ردود  لإدارته</a:t>
              </a:r>
              <a:endParaRPr lang="ko-KR" altLang="en-US" sz="1600" b="1" dirty="0">
                <a:solidFill>
                  <a:srgbClr val="434343"/>
                </a:solidFill>
                <a:latin typeface="Arial Unicode MS" pitchFamily="34" charset="-128"/>
                <a:ea typeface="Arial Unicode MS" pitchFamily="34" charset="-128"/>
                <a:cs typeface="Akhbar MT" pitchFamily="2" charset="-78"/>
                <a:sym typeface="Arvo"/>
              </a:endParaRPr>
            </a:p>
          </p:txBody>
        </p:sp>
        <p:sp>
          <p:nvSpPr>
            <p:cNvPr id="63" name="TextBox 62"/>
            <p:cNvSpPr txBox="1"/>
            <p:nvPr/>
          </p:nvSpPr>
          <p:spPr>
            <a:xfrm>
              <a:off x="803640" y="3362835"/>
              <a:ext cx="2059657" cy="166670"/>
            </a:xfrm>
            <a:prstGeom prst="rect">
              <a:avLst/>
            </a:prstGeom>
            <a:noFill/>
          </p:spPr>
          <p:txBody>
            <a:bodyPr wrap="square" rtlCol="0">
              <a:spAutoFit/>
            </a:bodyPr>
            <a:lstStyle/>
            <a:p>
              <a:pPr algn="ctr" rtl="1"/>
              <a:r>
                <a:rPr lang="ar-EG" altLang="ko-KR" sz="1600" b="1" u="sng" dirty="0" smtClean="0">
                  <a:solidFill>
                    <a:srgbClr val="00B050"/>
                  </a:solidFill>
                  <a:cs typeface="Akhbar MT"/>
                </a:rPr>
                <a:t>مدير إدارة متوسطة</a:t>
              </a:r>
              <a:endParaRPr lang="ko-KR" altLang="en-US" sz="1600" b="1" u="sng" dirty="0">
                <a:solidFill>
                  <a:srgbClr val="00B050"/>
                </a:solidFill>
                <a:cs typeface="Akhbar MT"/>
              </a:endParaRPr>
            </a:p>
          </p:txBody>
        </p:sp>
      </p:grpSp>
      <p:grpSp>
        <p:nvGrpSpPr>
          <p:cNvPr id="64" name="Group 63"/>
          <p:cNvGrpSpPr/>
          <p:nvPr/>
        </p:nvGrpSpPr>
        <p:grpSpPr>
          <a:xfrm>
            <a:off x="213568" y="1501625"/>
            <a:ext cx="2323459" cy="1025620"/>
            <a:chOff x="803640" y="3362835"/>
            <a:chExt cx="2059657" cy="504911"/>
          </a:xfrm>
        </p:grpSpPr>
        <p:sp>
          <p:nvSpPr>
            <p:cNvPr id="65" name="TextBox 64"/>
            <p:cNvSpPr txBox="1"/>
            <p:nvPr/>
          </p:nvSpPr>
          <p:spPr>
            <a:xfrm>
              <a:off x="803640" y="3579862"/>
              <a:ext cx="2059657" cy="287884"/>
            </a:xfrm>
            <a:prstGeom prst="rect">
              <a:avLst/>
            </a:prstGeom>
            <a:noFill/>
          </p:spPr>
          <p:txBody>
            <a:bodyPr wrap="square" rtlCol="0">
              <a:spAutoFit/>
            </a:bodyPr>
            <a:lstStyle/>
            <a:p>
              <a:pPr algn="ctr" rtl="1"/>
              <a:r>
                <a:rPr lang="ar-EG" altLang="ko-KR" sz="1600" b="1" dirty="0" smtClean="0">
                  <a:solidFill>
                    <a:srgbClr val="434343"/>
                  </a:solidFill>
                  <a:latin typeface="Arial Unicode MS" pitchFamily="34" charset="-128"/>
                  <a:ea typeface="Arial Unicode MS" pitchFamily="34" charset="-128"/>
                  <a:cs typeface="Akhbar MT" pitchFamily="2" charset="-78"/>
                  <a:sym typeface="Arvo"/>
                </a:rPr>
                <a:t>له جميع الصلاحيات بمافيهم التعديل على بيانات وصلاحيات مستخدمى النظام</a:t>
              </a:r>
              <a:endParaRPr lang="ko-KR" altLang="en-US" sz="1600" b="1" dirty="0">
                <a:solidFill>
                  <a:srgbClr val="434343"/>
                </a:solidFill>
                <a:latin typeface="Arial Unicode MS" pitchFamily="34" charset="-128"/>
                <a:ea typeface="Arial Unicode MS" pitchFamily="34" charset="-128"/>
                <a:cs typeface="Akhbar MT" pitchFamily="2" charset="-78"/>
                <a:sym typeface="Arvo"/>
              </a:endParaRPr>
            </a:p>
          </p:txBody>
        </p:sp>
        <p:sp>
          <p:nvSpPr>
            <p:cNvPr id="66" name="TextBox 65"/>
            <p:cNvSpPr txBox="1"/>
            <p:nvPr/>
          </p:nvSpPr>
          <p:spPr>
            <a:xfrm>
              <a:off x="803640" y="3362835"/>
              <a:ext cx="2059657" cy="166670"/>
            </a:xfrm>
            <a:prstGeom prst="rect">
              <a:avLst/>
            </a:prstGeom>
            <a:noFill/>
          </p:spPr>
          <p:txBody>
            <a:bodyPr wrap="square" rtlCol="0">
              <a:spAutoFit/>
            </a:bodyPr>
            <a:lstStyle/>
            <a:p>
              <a:pPr algn="ctr" rtl="1"/>
              <a:r>
                <a:rPr lang="ar-EG" altLang="ko-KR" sz="1600" b="1" u="sng" dirty="0" smtClean="0">
                  <a:solidFill>
                    <a:srgbClr val="7030A0"/>
                  </a:solidFill>
                  <a:cs typeface="Akhbar MT"/>
                </a:rPr>
                <a:t>مدير إدارة عليا</a:t>
              </a:r>
              <a:endParaRPr lang="ko-KR" altLang="en-US" sz="1600" b="1" u="sng" dirty="0">
                <a:solidFill>
                  <a:srgbClr val="7030A0"/>
                </a:solidFill>
                <a:cs typeface="Akhbar MT"/>
              </a:endParaRPr>
            </a:p>
          </p:txBody>
        </p:sp>
      </p:grpSp>
    </p:spTree>
    <p:extLst>
      <p:ext uri="{BB962C8B-B14F-4D97-AF65-F5344CB8AC3E}">
        <p14:creationId xmlns:p14="http://schemas.microsoft.com/office/powerpoint/2010/main" val="66773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28"/>
        <p:cNvGrpSpPr/>
        <p:nvPr/>
      </p:nvGrpSpPr>
      <p:grpSpPr>
        <a:xfrm>
          <a:off x="0" y="0"/>
          <a:ext cx="0" cy="0"/>
          <a:chOff x="0" y="0"/>
          <a:chExt cx="0" cy="0"/>
        </a:xfrm>
      </p:grpSpPr>
      <p:sp>
        <p:nvSpPr>
          <p:cNvPr id="2129" name="Google Shape;2129;p6"/>
          <p:cNvSpPr txBox="1">
            <a:spLocks noGrp="1"/>
          </p:cNvSpPr>
          <p:nvPr>
            <p:ph type="ctrTitle"/>
          </p:nvPr>
        </p:nvSpPr>
        <p:spPr>
          <a:xfrm>
            <a:off x="1795512" y="1545452"/>
            <a:ext cx="5553000" cy="2052600"/>
          </a:xfrm>
          <a:prstGeom prst="rect">
            <a:avLst/>
          </a:prstGeom>
          <a:noFill/>
          <a:ln>
            <a:noFill/>
          </a:ln>
        </p:spPr>
        <p:txBody>
          <a:bodyPr spcFirstLastPara="1" wrap="square" lIns="91425" tIns="91425" rIns="91425" bIns="91425" anchor="ctr" anchorCtr="0">
            <a:noAutofit/>
          </a:bodyPr>
          <a:lstStyle/>
          <a:p>
            <a:pPr marL="0" lvl="0" indent="0" rtl="1">
              <a:lnSpc>
                <a:spcPct val="100000"/>
              </a:lnSpc>
              <a:spcBef>
                <a:spcPts val="0"/>
              </a:spcBef>
              <a:spcAft>
                <a:spcPts val="0"/>
              </a:spcAft>
              <a:buSzPts val="6000"/>
              <a:buNone/>
            </a:pPr>
            <a:r>
              <a:rPr lang="ar-SA" sz="6600" b="1" dirty="0" smtClean="0">
                <a:solidFill>
                  <a:srgbClr val="004B53"/>
                </a:solidFill>
                <a:latin typeface="Arimo"/>
                <a:ea typeface="Arimo"/>
                <a:cs typeface="Arimo"/>
                <a:sym typeface="Arimo"/>
              </a:rPr>
              <a:t>شكراً</a:t>
            </a:r>
            <a:r>
              <a:rPr lang="ar-SA" sz="6600" b="1" dirty="0" smtClean="0">
                <a:solidFill>
                  <a:srgbClr val="00A6A6"/>
                </a:solidFill>
                <a:latin typeface="Arimo"/>
                <a:ea typeface="Arimo"/>
                <a:cs typeface="Arimo"/>
                <a:sym typeface="Arimo"/>
              </a:rPr>
              <a:t>..</a:t>
            </a:r>
            <a:r>
              <a:rPr lang="ar-SA" sz="6600" b="1" dirty="0" smtClean="0">
                <a:solidFill>
                  <a:srgbClr val="004B53"/>
                </a:solidFill>
                <a:latin typeface="Arimo"/>
                <a:ea typeface="Arimo"/>
                <a:cs typeface="Arimo"/>
                <a:sym typeface="Arimo"/>
              </a:rPr>
              <a:t> </a:t>
            </a:r>
            <a:endParaRPr sz="6600" b="1" dirty="0">
              <a:solidFill>
                <a:srgbClr val="004B53"/>
              </a:solidFill>
              <a:latin typeface="Arimo"/>
              <a:ea typeface="Arimo"/>
              <a:cs typeface="Arimo"/>
              <a:sym typeface="Arimo"/>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54"/>
        <p:cNvGrpSpPr/>
        <p:nvPr/>
      </p:nvGrpSpPr>
      <p:grpSpPr>
        <a:xfrm>
          <a:off x="0" y="0"/>
          <a:ext cx="0" cy="0"/>
          <a:chOff x="0" y="0"/>
          <a:chExt cx="0" cy="0"/>
        </a:xfrm>
      </p:grpSpPr>
      <p:sp>
        <p:nvSpPr>
          <p:cNvPr id="2055" name="Google Shape;2055;p2"/>
          <p:cNvSpPr txBox="1">
            <a:spLocks noGrp="1"/>
          </p:cNvSpPr>
          <p:nvPr>
            <p:ph type="ctrTitle"/>
          </p:nvPr>
        </p:nvSpPr>
        <p:spPr>
          <a:xfrm>
            <a:off x="430130" y="316912"/>
            <a:ext cx="8095500" cy="577800"/>
          </a:xfrm>
          <a:prstGeom prst="rect">
            <a:avLst/>
          </a:prstGeom>
          <a:noFill/>
          <a:ln>
            <a:noFill/>
          </a:ln>
        </p:spPr>
        <p:txBody>
          <a:bodyPr spcFirstLastPara="1" wrap="square" lIns="91425" tIns="91425" rIns="91425" bIns="91425" anchor="b" anchorCtr="0">
            <a:noAutofit/>
          </a:bodyPr>
          <a:lstStyle/>
          <a:p>
            <a:pPr marL="0" lvl="0" indent="0" algn="r" rtl="1">
              <a:lnSpc>
                <a:spcPct val="100000"/>
              </a:lnSpc>
              <a:spcBef>
                <a:spcPts val="0"/>
              </a:spcBef>
              <a:spcAft>
                <a:spcPts val="0"/>
              </a:spcAft>
              <a:buSzPts val="3000"/>
              <a:buNone/>
            </a:pPr>
            <a:r>
              <a:rPr lang="ar-EG" sz="4000" b="1" dirty="0">
                <a:solidFill>
                  <a:srgbClr val="00A6A6"/>
                </a:solidFill>
                <a:latin typeface="Arimo"/>
                <a:ea typeface="Arimo"/>
                <a:cs typeface="Arimo"/>
                <a:sym typeface="Arimo"/>
              </a:rPr>
              <a:t>نظرة عامة</a:t>
            </a:r>
            <a:endParaRPr sz="4000" b="1" dirty="0">
              <a:solidFill>
                <a:srgbClr val="00A6A6"/>
              </a:solidFill>
              <a:latin typeface="Arimo"/>
              <a:ea typeface="Arimo"/>
              <a:cs typeface="Arimo"/>
              <a:sym typeface="Arimo"/>
            </a:endParaRPr>
          </a:p>
        </p:txBody>
      </p:sp>
      <p:sp>
        <p:nvSpPr>
          <p:cNvPr id="2056" name="Google Shape;2056;p2"/>
          <p:cNvSpPr txBox="1">
            <a:spLocks noGrp="1"/>
          </p:cNvSpPr>
          <p:nvPr>
            <p:ph type="subTitle" idx="4294967295"/>
          </p:nvPr>
        </p:nvSpPr>
        <p:spPr>
          <a:xfrm>
            <a:off x="372693" y="862547"/>
            <a:ext cx="8194931" cy="3267416"/>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spcFirstLastPara="1" wrap="square" lIns="91425" tIns="91425" rIns="91425" bIns="91425" anchor="t" anchorCtr="0">
            <a:noAutofit/>
          </a:bodyPr>
          <a:lstStyle/>
          <a:p>
            <a:pPr marL="0" marR="0" lvl="0" indent="0" algn="r" rtl="1">
              <a:lnSpc>
                <a:spcPct val="115000"/>
              </a:lnSpc>
              <a:spcBef>
                <a:spcPts val="0"/>
              </a:spcBef>
              <a:spcAft>
                <a:spcPts val="0"/>
              </a:spcAft>
              <a:buClr>
                <a:srgbClr val="00717D"/>
              </a:buClr>
              <a:buSzPts val="1800"/>
              <a:buNone/>
            </a:pPr>
            <a:r>
              <a:rPr lang="ar-SA" sz="1600" b="1" dirty="0" smtClean="0">
                <a:latin typeface="Arimo"/>
                <a:ea typeface="Arimo"/>
                <a:cs typeface="Akhbar MT" pitchFamily="2" charset="-78"/>
                <a:sym typeface="Arimo"/>
              </a:rPr>
              <a:t>منصة المراجعة الداخلية بمفهومها الحديث يمكن عن طريقها من أتمتة إجراءات أعمال المراجعين الداخليين والمسؤولين عن إنجاز الملاحظات والتوصيات من قبل المدراء والمسؤولين عن الملاحظات والتوصيات حسب الإدارة التابع لها. </a:t>
            </a:r>
          </a:p>
          <a:p>
            <a:pPr marL="0" marR="0" lvl="0" indent="0" algn="r" rtl="1">
              <a:lnSpc>
                <a:spcPct val="115000"/>
              </a:lnSpc>
              <a:spcBef>
                <a:spcPts val="0"/>
              </a:spcBef>
              <a:spcAft>
                <a:spcPts val="0"/>
              </a:spcAft>
              <a:buClr>
                <a:srgbClr val="00717D"/>
              </a:buClr>
              <a:buSzPts val="1800"/>
              <a:buNone/>
            </a:pPr>
            <a:endParaRPr lang="ar-SA" sz="1600" b="1" dirty="0" smtClean="0">
              <a:latin typeface="Arimo"/>
              <a:ea typeface="Arimo"/>
              <a:cs typeface="Akhbar MT" pitchFamily="2" charset="-78"/>
              <a:sym typeface="Arimo"/>
            </a:endParaRPr>
          </a:p>
          <a:p>
            <a:pPr marL="0" marR="0" lvl="0" indent="0" algn="r" rtl="1">
              <a:lnSpc>
                <a:spcPct val="115000"/>
              </a:lnSpc>
              <a:spcBef>
                <a:spcPts val="0"/>
              </a:spcBef>
              <a:spcAft>
                <a:spcPts val="0"/>
              </a:spcAft>
              <a:buClr>
                <a:srgbClr val="00717D"/>
              </a:buClr>
              <a:buSzPts val="1800"/>
              <a:buNone/>
            </a:pPr>
            <a:r>
              <a:rPr lang="ar-SA" sz="1600" b="1" dirty="0" smtClean="0">
                <a:latin typeface="Arimo"/>
                <a:ea typeface="Arimo"/>
                <a:cs typeface="Akhbar MT" pitchFamily="2" charset="-78"/>
                <a:sym typeface="Arimo"/>
              </a:rPr>
              <a:t>سهولة بناء الخطة السنوية الخاصة بإدارة المراجعة الداخلية التي تستهدف بها التدقيق والمراجعة لكل إجراءات أعمال الإدارات الداخلية على مستوى المنظمة حسب حجمها سواء كانت كبيرة أو صغيرة أو حتى الشركات الكبيرة والمؤسسات.</a:t>
            </a:r>
          </a:p>
          <a:p>
            <a:pPr marL="0" lvl="0" indent="0" algn="r" rtl="1">
              <a:buClr>
                <a:srgbClr val="00717D"/>
              </a:buClr>
              <a:buNone/>
            </a:pPr>
            <a:endParaRPr lang="ar-SA" sz="1600" b="1" dirty="0" smtClean="0">
              <a:latin typeface="Arimo"/>
              <a:ea typeface="Arimo"/>
              <a:cs typeface="Akhbar MT" pitchFamily="2" charset="-78"/>
              <a:sym typeface="Arimo"/>
            </a:endParaRPr>
          </a:p>
          <a:p>
            <a:pPr marL="0" lvl="0" indent="0" algn="r" rtl="1">
              <a:buClr>
                <a:srgbClr val="00717D"/>
              </a:buClr>
              <a:buNone/>
            </a:pPr>
            <a:r>
              <a:rPr lang="ar-SA" sz="1600" b="1" dirty="0" smtClean="0">
                <a:latin typeface="Arimo"/>
                <a:ea typeface="Arimo"/>
                <a:cs typeface="Akhbar MT" pitchFamily="2" charset="-78"/>
                <a:sym typeface="Arimo"/>
              </a:rPr>
              <a:t>المتابعة السريعة والدقيقة </a:t>
            </a:r>
            <a:r>
              <a:rPr lang="ar-SA" sz="1600" b="1" dirty="0">
                <a:latin typeface="Arimo"/>
                <a:ea typeface="Arimo"/>
                <a:cs typeface="Akhbar MT" pitchFamily="2" charset="-78"/>
                <a:sym typeface="Arimo"/>
              </a:rPr>
              <a:t>من أصحاب الصلاحية العليا </a:t>
            </a:r>
            <a:r>
              <a:rPr lang="ar-SA" sz="1600" b="1" dirty="0" smtClean="0">
                <a:latin typeface="Arimo"/>
                <a:ea typeface="Arimo"/>
                <a:cs typeface="Akhbar MT" pitchFamily="2" charset="-78"/>
                <a:sym typeface="Arimo"/>
              </a:rPr>
              <a:t>بشكل إلكتروني كامل دون اللجوء لأي موظف لطلب التقارير والاحصائيات</a:t>
            </a:r>
            <a:r>
              <a:rPr lang="ar-SA" sz="1600" b="1" dirty="0">
                <a:latin typeface="Arimo"/>
                <a:ea typeface="Arimo"/>
                <a:cs typeface="Akhbar MT" pitchFamily="2" charset="-78"/>
                <a:sym typeface="Arimo"/>
              </a:rPr>
              <a:t>.</a:t>
            </a:r>
            <a:endParaRPr lang="ar-SA" sz="1600" b="1" dirty="0" smtClean="0">
              <a:latin typeface="Arimo"/>
              <a:ea typeface="Arimo"/>
              <a:cs typeface="Akhbar MT" pitchFamily="2" charset="-78"/>
              <a:sym typeface="Arimo"/>
            </a:endParaRPr>
          </a:p>
          <a:p>
            <a:pPr marL="0" marR="0" lvl="0" indent="0" algn="r" rtl="1">
              <a:lnSpc>
                <a:spcPct val="115000"/>
              </a:lnSpc>
              <a:spcBef>
                <a:spcPts val="0"/>
              </a:spcBef>
              <a:spcAft>
                <a:spcPts val="0"/>
              </a:spcAft>
              <a:buClr>
                <a:srgbClr val="00717D"/>
              </a:buClr>
              <a:buSzPts val="1800"/>
              <a:buNone/>
            </a:pPr>
            <a:endParaRPr lang="ar-SA" sz="1600" b="1" dirty="0" smtClean="0">
              <a:latin typeface="Arimo"/>
              <a:ea typeface="Arimo"/>
              <a:cs typeface="Akhbar MT" pitchFamily="2" charset="-78"/>
              <a:sym typeface="Arimo"/>
            </a:endParaRPr>
          </a:p>
          <a:p>
            <a:pPr marL="0" marR="0" lvl="0" indent="0" algn="r" rtl="1">
              <a:lnSpc>
                <a:spcPct val="115000"/>
              </a:lnSpc>
              <a:spcBef>
                <a:spcPts val="0"/>
              </a:spcBef>
              <a:spcAft>
                <a:spcPts val="0"/>
              </a:spcAft>
              <a:buClr>
                <a:srgbClr val="00717D"/>
              </a:buClr>
              <a:buSzPts val="1800"/>
              <a:buNone/>
            </a:pPr>
            <a:r>
              <a:rPr lang="ar-SA" sz="1600" b="1" dirty="0" smtClean="0">
                <a:latin typeface="Arimo"/>
                <a:ea typeface="Arimo"/>
                <a:cs typeface="Akhbar MT" pitchFamily="2" charset="-78"/>
                <a:sym typeface="Arimo"/>
              </a:rPr>
              <a:t>السرية والحماية الكبيرة للمعلومات سواء عن طريق موظفي إدارة المراجعة الداخلية أو إدارة تقنية المعلومات إضافة إلى مدراء الإدارات.    </a:t>
            </a:r>
          </a:p>
          <a:p>
            <a:pPr marL="0" marR="0" lvl="0" indent="0" algn="r" rtl="1">
              <a:lnSpc>
                <a:spcPct val="115000"/>
              </a:lnSpc>
              <a:spcBef>
                <a:spcPts val="0"/>
              </a:spcBef>
              <a:spcAft>
                <a:spcPts val="0"/>
              </a:spcAft>
              <a:buClr>
                <a:srgbClr val="00717D"/>
              </a:buClr>
              <a:buSzPts val="1800"/>
              <a:buNone/>
            </a:pPr>
            <a:r>
              <a:rPr lang="ar-SA" sz="1600" b="1" dirty="0" smtClean="0">
                <a:latin typeface="Arimo"/>
                <a:ea typeface="Arimo"/>
                <a:cs typeface="Akhbar MT" pitchFamily="2" charset="-78"/>
                <a:sym typeface="Arimo"/>
              </a:rPr>
              <a:t>مثال: (تتبع العمليات على النظام بشكل كامل – تشفير الملاحظات والتوصيات من قبل أصحاب الصلاحية)</a:t>
            </a:r>
          </a:p>
          <a:p>
            <a:pPr marL="0" marR="0" lvl="0" indent="0" algn="r" rtl="1">
              <a:lnSpc>
                <a:spcPct val="115000"/>
              </a:lnSpc>
              <a:spcBef>
                <a:spcPts val="0"/>
              </a:spcBef>
              <a:spcAft>
                <a:spcPts val="0"/>
              </a:spcAft>
              <a:buClr>
                <a:srgbClr val="00717D"/>
              </a:buClr>
              <a:buSzPts val="1800"/>
              <a:buNone/>
            </a:pPr>
            <a:endParaRPr sz="1800" b="0" i="0" u="none" strike="noStrike" cap="none" dirty="0">
              <a:solidFill>
                <a:srgbClr val="434343"/>
              </a:solidFill>
              <a:latin typeface="Arimo"/>
              <a:ea typeface="Arimo"/>
              <a:cs typeface="Arimo"/>
              <a:sym typeface="Arimo"/>
            </a:endParaRPr>
          </a:p>
          <a:p>
            <a:pPr marL="342900" marR="0" lvl="0" indent="-228600" algn="r" rtl="1">
              <a:lnSpc>
                <a:spcPct val="115000"/>
              </a:lnSpc>
              <a:spcBef>
                <a:spcPts val="0"/>
              </a:spcBef>
              <a:spcAft>
                <a:spcPts val="0"/>
              </a:spcAft>
              <a:buClr>
                <a:srgbClr val="00717D"/>
              </a:buClr>
              <a:buSzPts val="1800"/>
              <a:buFont typeface="Noto Sans Symbols"/>
              <a:buNone/>
            </a:pPr>
            <a:endParaRPr sz="2000" b="0" i="0" u="none" strike="noStrike" cap="none" dirty="0">
              <a:solidFill>
                <a:srgbClr val="434343"/>
              </a:solidFill>
              <a:latin typeface="Calibri"/>
              <a:ea typeface="Calibri"/>
              <a:cs typeface="Calibri"/>
              <a:sym typeface="Calibri"/>
            </a:endParaRPr>
          </a:p>
          <a:p>
            <a:pPr marL="342900" marR="0" lvl="0" indent="-228600" algn="r" rtl="1">
              <a:lnSpc>
                <a:spcPct val="115000"/>
              </a:lnSpc>
              <a:spcBef>
                <a:spcPts val="0"/>
              </a:spcBef>
              <a:spcAft>
                <a:spcPts val="0"/>
              </a:spcAft>
              <a:buClr>
                <a:srgbClr val="00717D"/>
              </a:buClr>
              <a:buSzPts val="1800"/>
              <a:buFont typeface="Noto Sans Symbols"/>
              <a:buNone/>
            </a:pPr>
            <a:endParaRPr sz="2000" b="0" i="0" u="none" strike="noStrike" cap="none" dirty="0">
              <a:solidFill>
                <a:srgbClr val="434343"/>
              </a:solidFill>
              <a:latin typeface="Calibri"/>
              <a:ea typeface="Calibri"/>
              <a:cs typeface="Calibri"/>
              <a:sym typeface="Calibri"/>
            </a:endParaRPr>
          </a:p>
          <a:p>
            <a:pPr marL="342900" marR="0" lvl="0" indent="-228600" algn="r" rtl="1">
              <a:lnSpc>
                <a:spcPct val="115000"/>
              </a:lnSpc>
              <a:spcBef>
                <a:spcPts val="0"/>
              </a:spcBef>
              <a:spcAft>
                <a:spcPts val="0"/>
              </a:spcAft>
              <a:buClr>
                <a:srgbClr val="00717D"/>
              </a:buClr>
              <a:buSzPts val="1800"/>
              <a:buFont typeface="Noto Sans Symbols"/>
              <a:buNone/>
            </a:pPr>
            <a:endParaRPr sz="2000" b="0" i="0" u="none" strike="noStrike" cap="none" dirty="0">
              <a:solidFill>
                <a:srgbClr val="434343"/>
              </a:solidFill>
              <a:latin typeface="Arimo"/>
              <a:ea typeface="Arimo"/>
              <a:cs typeface="Arimo"/>
              <a:sym typeface="Arimo"/>
            </a:endParaRPr>
          </a:p>
        </p:txBody>
      </p:sp>
      <p:grpSp>
        <p:nvGrpSpPr>
          <p:cNvPr id="2057" name="Google Shape;2057;p2"/>
          <p:cNvGrpSpPr/>
          <p:nvPr/>
        </p:nvGrpSpPr>
        <p:grpSpPr>
          <a:xfrm>
            <a:off x="8732874" y="346211"/>
            <a:ext cx="328695" cy="330213"/>
            <a:chOff x="-1333975" y="2365850"/>
            <a:chExt cx="292225" cy="293575"/>
          </a:xfrm>
        </p:grpSpPr>
        <p:sp>
          <p:nvSpPr>
            <p:cNvPr id="2058" name="Google Shape;2058;p2"/>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rgbClr val="FFC0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9" name="Google Shape;2059;p2"/>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rgbClr val="FFC0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0" name="Google Shape;2060;p2"/>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rgbClr val="FFC0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1" name="Google Shape;2061;p2"/>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rgbClr val="FFC0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2" name="Google Shape;2062;p2"/>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rgbClr val="FFC0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3" name="Google Shape;2063;p2"/>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rgbClr val="FFC0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4" name="Google Shape;2064;p2"/>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rgbClr val="FFC0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5" name="Google Shape;2065;p2"/>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rgbClr val="FFC0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54"/>
        <p:cNvGrpSpPr/>
        <p:nvPr/>
      </p:nvGrpSpPr>
      <p:grpSpPr>
        <a:xfrm>
          <a:off x="0" y="0"/>
          <a:ext cx="0" cy="0"/>
          <a:chOff x="0" y="0"/>
          <a:chExt cx="0" cy="0"/>
        </a:xfrm>
      </p:grpSpPr>
      <p:sp>
        <p:nvSpPr>
          <p:cNvPr id="2056" name="Google Shape;2056;p2"/>
          <p:cNvSpPr txBox="1">
            <a:spLocks noGrp="1"/>
          </p:cNvSpPr>
          <p:nvPr>
            <p:ph type="subTitle" idx="4294967295"/>
          </p:nvPr>
        </p:nvSpPr>
        <p:spPr>
          <a:xfrm>
            <a:off x="413886" y="1014229"/>
            <a:ext cx="8062732" cy="2994397"/>
          </a:xfrm>
          <a:prstGeom prst="rect">
            <a:avLst/>
          </a:prstGeom>
          <a:noFill/>
          <a:ln>
            <a:noFill/>
          </a:ln>
        </p:spPr>
        <p:txBody>
          <a:bodyPr spcFirstLastPara="1" wrap="square" lIns="91425" tIns="91425" rIns="91425" bIns="91425" anchor="t" anchorCtr="0">
            <a:noAutofit/>
          </a:bodyPr>
          <a:lstStyle/>
          <a:p>
            <a:pPr marL="342900" marR="0" lvl="0" indent="-342900" algn="r" rtl="1">
              <a:lnSpc>
                <a:spcPct val="150000"/>
              </a:lnSpc>
              <a:spcBef>
                <a:spcPts val="0"/>
              </a:spcBef>
              <a:spcAft>
                <a:spcPts val="0"/>
              </a:spcAft>
              <a:buClr>
                <a:srgbClr val="00717D"/>
              </a:buClr>
              <a:buSzPts val="1800"/>
              <a:buFont typeface="Noto Sans Symbols"/>
              <a:buChar char="❑"/>
            </a:pPr>
            <a:r>
              <a:rPr lang="ar-SA" b="1" dirty="0">
                <a:latin typeface="Arimo"/>
                <a:ea typeface="Arimo"/>
                <a:cs typeface="Akhbar MT" pitchFamily="2" charset="-78"/>
                <a:sym typeface="Arimo"/>
              </a:rPr>
              <a:t>الدقة والسرعة في ارسال الملاحظات والتوصيات</a:t>
            </a:r>
            <a:r>
              <a:rPr lang="ar-EG" b="1" dirty="0" smtClean="0">
                <a:latin typeface="Arimo"/>
                <a:ea typeface="Arimo"/>
                <a:cs typeface="Akhbar MT" pitchFamily="2" charset="-78"/>
                <a:sym typeface="Arimo"/>
              </a:rPr>
              <a:t>.</a:t>
            </a:r>
            <a:endParaRPr b="1" dirty="0">
              <a:latin typeface="Arimo"/>
              <a:ea typeface="Arimo"/>
              <a:cs typeface="Akhbar MT" pitchFamily="2" charset="-78"/>
            </a:endParaRPr>
          </a:p>
          <a:p>
            <a:pPr marL="342900" marR="0" lvl="0" indent="-342900" algn="r" rtl="1">
              <a:lnSpc>
                <a:spcPct val="150000"/>
              </a:lnSpc>
              <a:spcBef>
                <a:spcPts val="0"/>
              </a:spcBef>
              <a:spcAft>
                <a:spcPts val="0"/>
              </a:spcAft>
              <a:buClr>
                <a:srgbClr val="00717D"/>
              </a:buClr>
              <a:buSzPts val="1800"/>
              <a:buFont typeface="Noto Sans Symbols"/>
              <a:buChar char="❑"/>
            </a:pPr>
            <a:r>
              <a:rPr lang="ar-SA" b="1" dirty="0">
                <a:latin typeface="Arimo"/>
                <a:ea typeface="Arimo"/>
                <a:cs typeface="Akhbar MT" pitchFamily="2" charset="-78"/>
                <a:sym typeface="Arimo"/>
              </a:rPr>
              <a:t>سهولة المتابعة للملاحظات والتوصيات حسب بناء على المدخلات سابقا. </a:t>
            </a:r>
          </a:p>
          <a:p>
            <a:pPr marL="342900" marR="0" lvl="0" indent="-342900" algn="r" rtl="1">
              <a:lnSpc>
                <a:spcPct val="150000"/>
              </a:lnSpc>
              <a:spcBef>
                <a:spcPts val="0"/>
              </a:spcBef>
              <a:spcAft>
                <a:spcPts val="0"/>
              </a:spcAft>
              <a:buClr>
                <a:srgbClr val="00717D"/>
              </a:buClr>
              <a:buSzPts val="1800"/>
              <a:buFont typeface="Noto Sans Symbols"/>
              <a:buChar char="❑"/>
            </a:pPr>
            <a:r>
              <a:rPr lang="ar-SA" b="1" dirty="0">
                <a:latin typeface="Arimo"/>
                <a:ea typeface="Arimo"/>
                <a:cs typeface="Akhbar MT" pitchFamily="2" charset="-78"/>
                <a:sym typeface="Arimo"/>
              </a:rPr>
              <a:t>الاشعارات والتنبيهات المرسلة عن طريق المنصة بشكل آلي دون أي تدخل من قبل موظف المراجعة الداخلية.</a:t>
            </a:r>
          </a:p>
          <a:p>
            <a:pPr marL="342900" marR="0" lvl="0" indent="-342900" algn="r" rtl="1">
              <a:lnSpc>
                <a:spcPct val="150000"/>
              </a:lnSpc>
              <a:spcBef>
                <a:spcPts val="0"/>
              </a:spcBef>
              <a:spcAft>
                <a:spcPts val="0"/>
              </a:spcAft>
              <a:buClr>
                <a:srgbClr val="00717D"/>
              </a:buClr>
              <a:buSzPts val="1800"/>
              <a:buFont typeface="Noto Sans Symbols"/>
              <a:buChar char="❑"/>
            </a:pPr>
            <a:r>
              <a:rPr lang="ar-SA" b="1" dirty="0">
                <a:latin typeface="Arimo"/>
                <a:ea typeface="Arimo"/>
                <a:cs typeface="Akhbar MT" pitchFamily="2" charset="-78"/>
                <a:sym typeface="Arimo"/>
              </a:rPr>
              <a:t>العمل وفق سياسة </a:t>
            </a:r>
            <a:r>
              <a:rPr lang="en-US" b="1" dirty="0">
                <a:latin typeface="Arimo"/>
                <a:ea typeface="Arimo"/>
                <a:cs typeface="Akhbar MT" pitchFamily="2" charset="-78"/>
                <a:sym typeface="Arimo"/>
              </a:rPr>
              <a:t>SLA</a:t>
            </a:r>
            <a:r>
              <a:rPr lang="ar-SA" b="1" dirty="0">
                <a:latin typeface="Arimo"/>
                <a:ea typeface="Arimo"/>
                <a:cs typeface="Akhbar MT" pitchFamily="2" charset="-78"/>
                <a:sym typeface="Arimo"/>
              </a:rPr>
              <a:t> يتم تحديدها بالنظام من قبل المسؤولين ليتم بناء عليها اصدار التقارير من حيث وقت الإنجاز والتأخير على الملاحظات بشكل عام أو التوصيات بشكل محددة حسب أهمية كل توصية وحالتها المحددة بالنظام. </a:t>
            </a:r>
          </a:p>
          <a:p>
            <a:pPr marL="342900" algn="r" rtl="1">
              <a:lnSpc>
                <a:spcPct val="150000"/>
              </a:lnSpc>
              <a:buClr>
                <a:srgbClr val="00717D"/>
              </a:buClr>
              <a:buFont typeface="Noto Sans Symbols"/>
              <a:buChar char="❑"/>
            </a:pPr>
            <a:r>
              <a:rPr lang="ar-EG" b="1" dirty="0">
                <a:latin typeface="Arimo"/>
                <a:ea typeface="Arimo"/>
                <a:cs typeface="Akhbar MT" pitchFamily="2" charset="-78"/>
                <a:sym typeface="Arimo"/>
              </a:rPr>
              <a:t>عرض تقارير إنتاجية </a:t>
            </a:r>
            <a:r>
              <a:rPr lang="ar-SA" b="1" dirty="0">
                <a:latin typeface="Arimo"/>
                <a:ea typeface="Arimo"/>
                <a:cs typeface="Akhbar MT" pitchFamily="2" charset="-78"/>
                <a:sym typeface="Arimo"/>
              </a:rPr>
              <a:t>على شكل </a:t>
            </a:r>
            <a:r>
              <a:rPr lang="ar-EG" b="1" dirty="0">
                <a:latin typeface="Arimo"/>
                <a:ea typeface="Arimo"/>
                <a:cs typeface="Akhbar MT" pitchFamily="2" charset="-78"/>
                <a:sym typeface="Arimo"/>
              </a:rPr>
              <a:t>رسوم بيانية توضح نسب</a:t>
            </a:r>
            <a:r>
              <a:rPr lang="ar-SA" b="1" dirty="0">
                <a:latin typeface="Arimo"/>
                <a:ea typeface="Arimo"/>
                <a:cs typeface="Akhbar MT" pitchFamily="2" charset="-78"/>
                <a:sym typeface="Arimo"/>
              </a:rPr>
              <a:t>ة</a:t>
            </a:r>
            <a:r>
              <a:rPr lang="ar-EG" b="1" dirty="0">
                <a:latin typeface="Arimo"/>
                <a:ea typeface="Arimo"/>
                <a:cs typeface="Akhbar MT" pitchFamily="2" charset="-78"/>
                <a:sym typeface="Arimo"/>
              </a:rPr>
              <a:t> التنفيذ للملاحظات </a:t>
            </a:r>
            <a:r>
              <a:rPr lang="ar-SA" b="1" dirty="0">
                <a:latin typeface="Arimo"/>
                <a:ea typeface="Arimo"/>
                <a:cs typeface="Akhbar MT" pitchFamily="2" charset="-78"/>
                <a:sym typeface="Arimo"/>
              </a:rPr>
              <a:t>والتوصيات </a:t>
            </a:r>
            <a:r>
              <a:rPr lang="ar-EG" b="1" dirty="0">
                <a:latin typeface="Arimo"/>
                <a:ea typeface="Arimo"/>
                <a:cs typeface="Akhbar MT" pitchFamily="2" charset="-78"/>
                <a:sym typeface="Arimo"/>
              </a:rPr>
              <a:t>مع درجات الأهمية</a:t>
            </a:r>
            <a:r>
              <a:rPr lang="ar-SA" b="1" dirty="0">
                <a:latin typeface="Arimo"/>
                <a:ea typeface="Arimo"/>
                <a:cs typeface="Akhbar MT" pitchFamily="2" charset="-78"/>
                <a:sym typeface="Arimo"/>
              </a:rPr>
              <a:t> وحالة التنفيذ من عدمه</a:t>
            </a:r>
            <a:r>
              <a:rPr lang="ar-EG" b="1" dirty="0">
                <a:latin typeface="Arimo"/>
                <a:ea typeface="Arimo"/>
                <a:cs typeface="Akhbar MT" pitchFamily="2" charset="-78"/>
                <a:sym typeface="Arimo"/>
              </a:rPr>
              <a:t>.</a:t>
            </a:r>
            <a:endParaRPr b="1" dirty="0">
              <a:latin typeface="Arimo"/>
              <a:ea typeface="Arimo"/>
              <a:cs typeface="Akhbar MT" pitchFamily="2" charset="-78"/>
              <a:sym typeface="Calibri"/>
            </a:endParaRPr>
          </a:p>
          <a:p>
            <a:pPr marL="342900" marR="0" lvl="0" indent="-228600" algn="r" rtl="1">
              <a:lnSpc>
                <a:spcPct val="115000"/>
              </a:lnSpc>
              <a:spcBef>
                <a:spcPts val="0"/>
              </a:spcBef>
              <a:spcAft>
                <a:spcPts val="0"/>
              </a:spcAft>
              <a:buClr>
                <a:srgbClr val="00717D"/>
              </a:buClr>
              <a:buSzPts val="1800"/>
              <a:buFont typeface="Noto Sans Symbols"/>
              <a:buNone/>
            </a:pPr>
            <a:endParaRPr sz="2000" b="0" i="0" u="none" strike="noStrike" cap="none" dirty="0">
              <a:solidFill>
                <a:srgbClr val="434343"/>
              </a:solidFill>
              <a:latin typeface="Calibri"/>
              <a:ea typeface="Calibri"/>
              <a:cs typeface="Calibri"/>
              <a:sym typeface="Calibri"/>
            </a:endParaRPr>
          </a:p>
          <a:p>
            <a:pPr marL="342900" marR="0" lvl="0" indent="-228600" algn="r" rtl="1">
              <a:lnSpc>
                <a:spcPct val="115000"/>
              </a:lnSpc>
              <a:spcBef>
                <a:spcPts val="0"/>
              </a:spcBef>
              <a:spcAft>
                <a:spcPts val="0"/>
              </a:spcAft>
              <a:buClr>
                <a:srgbClr val="00717D"/>
              </a:buClr>
              <a:buSzPts val="1800"/>
              <a:buFont typeface="Noto Sans Symbols"/>
              <a:buNone/>
            </a:pPr>
            <a:endParaRPr sz="2000" b="0" i="0" u="none" strike="noStrike" cap="none" dirty="0">
              <a:solidFill>
                <a:srgbClr val="434343"/>
              </a:solidFill>
              <a:latin typeface="Arimo"/>
              <a:ea typeface="Arimo"/>
              <a:cs typeface="Arimo"/>
              <a:sym typeface="Arimo"/>
            </a:endParaRPr>
          </a:p>
        </p:txBody>
      </p:sp>
      <p:grpSp>
        <p:nvGrpSpPr>
          <p:cNvPr id="2057" name="Google Shape;2057;p2"/>
          <p:cNvGrpSpPr/>
          <p:nvPr/>
        </p:nvGrpSpPr>
        <p:grpSpPr>
          <a:xfrm>
            <a:off x="8732874" y="532561"/>
            <a:ext cx="328695" cy="330213"/>
            <a:chOff x="-1333975" y="2365850"/>
            <a:chExt cx="292225" cy="293575"/>
          </a:xfrm>
        </p:grpSpPr>
        <p:sp>
          <p:nvSpPr>
            <p:cNvPr id="2058" name="Google Shape;2058;p2"/>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rgbClr val="FFC0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9" name="Google Shape;2059;p2"/>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rgbClr val="FFC0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0" name="Google Shape;2060;p2"/>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rgbClr val="FFC0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1" name="Google Shape;2061;p2"/>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rgbClr val="FFC0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2" name="Google Shape;2062;p2"/>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rgbClr val="FFC0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3" name="Google Shape;2063;p2"/>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rgbClr val="FFC0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4" name="Google Shape;2064;p2"/>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rgbClr val="FFC0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5" name="Google Shape;2065;p2"/>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rgbClr val="FFC0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 name="Title 1"/>
          <p:cNvSpPr>
            <a:spLocks noGrp="1"/>
          </p:cNvSpPr>
          <p:nvPr>
            <p:ph type="ctrTitle"/>
          </p:nvPr>
        </p:nvSpPr>
        <p:spPr/>
        <p:txBody>
          <a:bodyPr/>
          <a:lstStyle/>
          <a:p>
            <a:pPr rtl="1"/>
            <a:r>
              <a:rPr lang="ar-SA" sz="3200" b="1" dirty="0" smtClean="0">
                <a:solidFill>
                  <a:srgbClr val="00A6A6"/>
                </a:solidFill>
                <a:latin typeface="Arimo"/>
                <a:ea typeface="Arimo"/>
                <a:cs typeface="Arimo"/>
                <a:sym typeface="Arimo"/>
              </a:rPr>
              <a:t>مميزات المنصة</a:t>
            </a:r>
            <a:endParaRPr lang="ar-EG" sz="3200" b="1" dirty="0">
              <a:solidFill>
                <a:srgbClr val="00A6A6"/>
              </a:solidFill>
              <a:latin typeface="Arimo"/>
              <a:ea typeface="Arimo"/>
              <a:cs typeface="Arimo"/>
              <a:sym typeface="Arimo"/>
            </a:endParaRPr>
          </a:p>
        </p:txBody>
      </p:sp>
    </p:spTree>
    <p:extLst>
      <p:ext uri="{BB962C8B-B14F-4D97-AF65-F5344CB8AC3E}">
        <p14:creationId xmlns:p14="http://schemas.microsoft.com/office/powerpoint/2010/main" val="158158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54"/>
        <p:cNvGrpSpPr/>
        <p:nvPr/>
      </p:nvGrpSpPr>
      <p:grpSpPr>
        <a:xfrm>
          <a:off x="0" y="0"/>
          <a:ext cx="0" cy="0"/>
          <a:chOff x="0" y="0"/>
          <a:chExt cx="0" cy="0"/>
        </a:xfrm>
      </p:grpSpPr>
      <p:sp>
        <p:nvSpPr>
          <p:cNvPr id="2056" name="Google Shape;2056;p2"/>
          <p:cNvSpPr txBox="1">
            <a:spLocks noGrp="1"/>
          </p:cNvSpPr>
          <p:nvPr>
            <p:ph type="subTitle" idx="4294967295"/>
          </p:nvPr>
        </p:nvSpPr>
        <p:spPr>
          <a:xfrm>
            <a:off x="413886" y="1014229"/>
            <a:ext cx="8062732" cy="2994397"/>
          </a:xfrm>
          <a:prstGeom prst="rect">
            <a:avLst/>
          </a:prstGeom>
          <a:noFill/>
          <a:ln>
            <a:noFill/>
          </a:ln>
        </p:spPr>
        <p:txBody>
          <a:bodyPr spcFirstLastPara="1" wrap="square" lIns="91425" tIns="91425" rIns="91425" bIns="91425" anchor="t" anchorCtr="0">
            <a:noAutofit/>
          </a:bodyPr>
          <a:lstStyle/>
          <a:p>
            <a:pPr marL="342900" lvl="0" algn="r" rtl="1">
              <a:lnSpc>
                <a:spcPct val="150000"/>
              </a:lnSpc>
              <a:buClr>
                <a:srgbClr val="00717D"/>
              </a:buClr>
              <a:buFont typeface="Noto Sans Symbols"/>
              <a:buChar char="❑"/>
            </a:pPr>
            <a:r>
              <a:rPr lang="ar-SA" b="1" dirty="0">
                <a:latin typeface="Arimo"/>
                <a:ea typeface="Arimo"/>
                <a:cs typeface="Akhbar MT" pitchFamily="2" charset="-78"/>
                <a:sym typeface="Arimo"/>
              </a:rPr>
              <a:t>المرونة في إنشاء الخطة سنوية من خلال بناء هيكل تنظيمي حسب الجهة من حيث الإدارات العليا والادارات المتوسطة والأقسام بشكل إلكتروني بالمنصة بحيث يمكن إضافة واسناد الملاحظات والتوصيات بناء عليها</a:t>
            </a:r>
            <a:r>
              <a:rPr lang="ar-SA" b="1" dirty="0" smtClean="0">
                <a:latin typeface="Arimo"/>
                <a:ea typeface="Arimo"/>
                <a:cs typeface="Akhbar MT" pitchFamily="2" charset="-78"/>
                <a:sym typeface="Arimo"/>
              </a:rPr>
              <a:t>.</a:t>
            </a:r>
          </a:p>
          <a:p>
            <a:pPr marL="0" lvl="0" indent="0" algn="r" rtl="1">
              <a:lnSpc>
                <a:spcPct val="150000"/>
              </a:lnSpc>
              <a:buClr>
                <a:srgbClr val="00717D"/>
              </a:buClr>
              <a:buNone/>
            </a:pPr>
            <a:endParaRPr lang="ar-SA" b="1" dirty="0">
              <a:latin typeface="Arimo"/>
              <a:ea typeface="Arimo"/>
              <a:cs typeface="Akhbar MT" pitchFamily="2" charset="-78"/>
            </a:endParaRPr>
          </a:p>
          <a:p>
            <a:pPr marL="342900" lvl="0" algn="r" rtl="1">
              <a:lnSpc>
                <a:spcPct val="150000"/>
              </a:lnSpc>
              <a:buClr>
                <a:srgbClr val="00717D"/>
              </a:buClr>
              <a:buFont typeface="Noto Sans Symbols"/>
              <a:buChar char="❑"/>
            </a:pPr>
            <a:r>
              <a:rPr lang="ar-SA" b="1" dirty="0">
                <a:latin typeface="Arimo"/>
                <a:ea typeface="Arimo"/>
                <a:cs typeface="Akhbar MT" pitchFamily="2" charset="-78"/>
                <a:sym typeface="Arimo"/>
              </a:rPr>
              <a:t>التقارير العامة على مستوى الجهة بشكل عام أو الإدارات مع توضح حالات التنفيذ للملاحظات والتوصيات استنادا إلى نسبة أهميتها مع إمكانية تحديد البحث حسب الخطة السنوية للإدارة العليا – أو الإدارة المتوسطة – أو مستوى أهمية الملاحظات.</a:t>
            </a:r>
            <a:endParaRPr lang="ar-SA" b="1" dirty="0">
              <a:latin typeface="Arimo"/>
              <a:ea typeface="Arimo"/>
              <a:cs typeface="Akhbar MT" pitchFamily="2" charset="-78"/>
            </a:endParaRPr>
          </a:p>
          <a:p>
            <a:pPr marL="342900" marR="0" lvl="0" indent="-228600" algn="r" rtl="1">
              <a:lnSpc>
                <a:spcPct val="115000"/>
              </a:lnSpc>
              <a:spcBef>
                <a:spcPts val="0"/>
              </a:spcBef>
              <a:spcAft>
                <a:spcPts val="0"/>
              </a:spcAft>
              <a:buClr>
                <a:srgbClr val="00717D"/>
              </a:buClr>
              <a:buSzPts val="1800"/>
              <a:buFont typeface="Noto Sans Symbols"/>
              <a:buNone/>
            </a:pPr>
            <a:endParaRPr sz="2000" b="0" i="0" u="none" strike="noStrike" cap="none" dirty="0">
              <a:solidFill>
                <a:srgbClr val="434343"/>
              </a:solidFill>
              <a:latin typeface="Calibri"/>
              <a:ea typeface="Calibri"/>
              <a:cs typeface="Calibri"/>
              <a:sym typeface="Calibri"/>
            </a:endParaRPr>
          </a:p>
          <a:p>
            <a:pPr marL="342900" marR="0" lvl="0" indent="-228600" algn="r" rtl="1">
              <a:lnSpc>
                <a:spcPct val="115000"/>
              </a:lnSpc>
              <a:spcBef>
                <a:spcPts val="0"/>
              </a:spcBef>
              <a:spcAft>
                <a:spcPts val="0"/>
              </a:spcAft>
              <a:buClr>
                <a:srgbClr val="00717D"/>
              </a:buClr>
              <a:buSzPts val="1800"/>
              <a:buFont typeface="Noto Sans Symbols"/>
              <a:buNone/>
            </a:pPr>
            <a:endParaRPr sz="2000" b="0" i="0" u="none" strike="noStrike" cap="none" dirty="0">
              <a:solidFill>
                <a:srgbClr val="434343"/>
              </a:solidFill>
              <a:latin typeface="Arimo"/>
              <a:ea typeface="Arimo"/>
              <a:cs typeface="Arimo"/>
              <a:sym typeface="Arimo"/>
            </a:endParaRPr>
          </a:p>
        </p:txBody>
      </p:sp>
      <p:grpSp>
        <p:nvGrpSpPr>
          <p:cNvPr id="2057" name="Google Shape;2057;p2"/>
          <p:cNvGrpSpPr/>
          <p:nvPr/>
        </p:nvGrpSpPr>
        <p:grpSpPr>
          <a:xfrm>
            <a:off x="8732874" y="532561"/>
            <a:ext cx="328695" cy="330213"/>
            <a:chOff x="-1333975" y="2365850"/>
            <a:chExt cx="292225" cy="293575"/>
          </a:xfrm>
        </p:grpSpPr>
        <p:sp>
          <p:nvSpPr>
            <p:cNvPr id="2058" name="Google Shape;2058;p2"/>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rgbClr val="FFC0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9" name="Google Shape;2059;p2"/>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rgbClr val="FFC0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0" name="Google Shape;2060;p2"/>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rgbClr val="FFC0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1" name="Google Shape;2061;p2"/>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rgbClr val="FFC0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2" name="Google Shape;2062;p2"/>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rgbClr val="FFC0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3" name="Google Shape;2063;p2"/>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rgbClr val="FFC0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4" name="Google Shape;2064;p2"/>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rgbClr val="FFC0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5" name="Google Shape;2065;p2"/>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rgbClr val="FFC0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 name="Title 1"/>
          <p:cNvSpPr>
            <a:spLocks noGrp="1"/>
          </p:cNvSpPr>
          <p:nvPr>
            <p:ph type="ctrTitle"/>
          </p:nvPr>
        </p:nvSpPr>
        <p:spPr/>
        <p:txBody>
          <a:bodyPr/>
          <a:lstStyle/>
          <a:p>
            <a:pPr rtl="1"/>
            <a:r>
              <a:rPr lang="ar-SA" sz="3200" b="1" dirty="0" smtClean="0">
                <a:solidFill>
                  <a:srgbClr val="00A6A6"/>
                </a:solidFill>
                <a:latin typeface="Arimo"/>
                <a:ea typeface="Arimo"/>
                <a:cs typeface="Arimo"/>
                <a:sym typeface="Arimo"/>
              </a:rPr>
              <a:t>مميزات المنصة</a:t>
            </a:r>
            <a:endParaRPr lang="ar-EG" sz="3200" b="1" dirty="0">
              <a:solidFill>
                <a:srgbClr val="00A6A6"/>
              </a:solidFill>
              <a:latin typeface="Arimo"/>
              <a:ea typeface="Arimo"/>
              <a:cs typeface="Arimo"/>
              <a:sym typeface="Arimo"/>
            </a:endParaRPr>
          </a:p>
        </p:txBody>
      </p:sp>
    </p:spTree>
    <p:extLst>
      <p:ext uri="{BB962C8B-B14F-4D97-AF65-F5344CB8AC3E}">
        <p14:creationId xmlns:p14="http://schemas.microsoft.com/office/powerpoint/2010/main" val="2737309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66"/>
        <p:cNvGrpSpPr/>
        <p:nvPr/>
      </p:nvGrpSpPr>
      <p:grpSpPr>
        <a:xfrm>
          <a:off x="0" y="0"/>
          <a:ext cx="0" cy="0"/>
          <a:chOff x="0" y="0"/>
          <a:chExt cx="0" cy="0"/>
        </a:xfrm>
      </p:grpSpPr>
      <p:sp>
        <p:nvSpPr>
          <p:cNvPr id="2067" name="Google Shape;2067;p3"/>
          <p:cNvSpPr txBox="1">
            <a:spLocks noGrp="1"/>
          </p:cNvSpPr>
          <p:nvPr>
            <p:ph type="ctrTitle"/>
          </p:nvPr>
        </p:nvSpPr>
        <p:spPr>
          <a:xfrm>
            <a:off x="491852" y="249878"/>
            <a:ext cx="8095500" cy="1023608"/>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3000"/>
              <a:buNone/>
            </a:pPr>
            <a:r>
              <a:rPr lang="ar-EG" sz="5400" b="1" dirty="0">
                <a:solidFill>
                  <a:srgbClr val="00A6A6"/>
                </a:solidFill>
                <a:latin typeface="Arabic Typesetting" panose="03020402040406030203" pitchFamily="66" charset="-78"/>
                <a:ea typeface="Arimo"/>
                <a:cs typeface="Arabic Typesetting" panose="03020402040406030203" pitchFamily="66" charset="-78"/>
                <a:sym typeface="Arimo"/>
              </a:rPr>
              <a:t>مراحل إدارة المنصة</a:t>
            </a:r>
            <a:endParaRPr sz="5400" b="1" dirty="0">
              <a:solidFill>
                <a:srgbClr val="00A6A6"/>
              </a:solidFill>
              <a:latin typeface="Arabic Typesetting" panose="03020402040406030203" pitchFamily="66" charset="-78"/>
              <a:ea typeface="Arimo"/>
              <a:cs typeface="Arabic Typesetting" panose="03020402040406030203" pitchFamily="66" charset="-78"/>
              <a:sym typeface="Arimo"/>
            </a:endParaRPr>
          </a:p>
        </p:txBody>
      </p:sp>
      <p:sp>
        <p:nvSpPr>
          <p:cNvPr id="2069" name="Google Shape;2069;p3"/>
          <p:cNvSpPr/>
          <p:nvPr/>
        </p:nvSpPr>
        <p:spPr>
          <a:xfrm>
            <a:off x="1114082" y="1417768"/>
            <a:ext cx="1180302" cy="1179155"/>
          </a:xfrm>
          <a:custGeom>
            <a:avLst/>
            <a:gdLst/>
            <a:ahLst/>
            <a:cxnLst/>
            <a:rect l="l" t="t" r="r" b="b"/>
            <a:pathLst>
              <a:path w="26743" h="26717" extrusionOk="0">
                <a:moveTo>
                  <a:pt x="13384" y="0"/>
                </a:moveTo>
                <a:cubicBezTo>
                  <a:pt x="5966" y="0"/>
                  <a:pt x="1" y="5940"/>
                  <a:pt x="1" y="13359"/>
                </a:cubicBezTo>
                <a:cubicBezTo>
                  <a:pt x="1" y="20677"/>
                  <a:pt x="5966" y="26717"/>
                  <a:pt x="13384" y="26717"/>
                </a:cubicBezTo>
                <a:cubicBezTo>
                  <a:pt x="20778" y="26717"/>
                  <a:pt x="26743" y="20677"/>
                  <a:pt x="26743" y="13359"/>
                </a:cubicBezTo>
                <a:cubicBezTo>
                  <a:pt x="26743" y="5940"/>
                  <a:pt x="20778" y="0"/>
                  <a:pt x="13384" y="0"/>
                </a:cubicBezTo>
                <a:close/>
              </a:path>
            </a:pathLst>
          </a:custGeom>
          <a:solidFill>
            <a:srgbClr val="F54132"/>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0" name="Google Shape;2070;p3"/>
          <p:cNvSpPr/>
          <p:nvPr/>
        </p:nvSpPr>
        <p:spPr>
          <a:xfrm>
            <a:off x="3159180" y="1417768"/>
            <a:ext cx="1180302" cy="1179155"/>
          </a:xfrm>
          <a:custGeom>
            <a:avLst/>
            <a:gdLst/>
            <a:ahLst/>
            <a:cxnLst/>
            <a:rect l="l" t="t" r="r" b="b"/>
            <a:pathLst>
              <a:path w="26743" h="26717" extrusionOk="0">
                <a:moveTo>
                  <a:pt x="13384" y="0"/>
                </a:moveTo>
                <a:cubicBezTo>
                  <a:pt x="5965" y="0"/>
                  <a:pt x="0" y="5940"/>
                  <a:pt x="0" y="13359"/>
                </a:cubicBezTo>
                <a:cubicBezTo>
                  <a:pt x="0" y="20677"/>
                  <a:pt x="5965" y="26717"/>
                  <a:pt x="13384" y="26717"/>
                </a:cubicBezTo>
                <a:cubicBezTo>
                  <a:pt x="20803" y="26717"/>
                  <a:pt x="26742" y="20677"/>
                  <a:pt x="26742" y="13359"/>
                </a:cubicBezTo>
                <a:cubicBezTo>
                  <a:pt x="26742" y="5940"/>
                  <a:pt x="20803" y="0"/>
                  <a:pt x="13384" y="0"/>
                </a:cubicBezTo>
                <a:close/>
              </a:path>
            </a:pathLst>
          </a:custGeom>
          <a:solidFill>
            <a:srgbClr val="00A6A6"/>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1" name="Google Shape;2071;p3"/>
          <p:cNvSpPr/>
          <p:nvPr/>
        </p:nvSpPr>
        <p:spPr>
          <a:xfrm>
            <a:off x="3293037" y="1546064"/>
            <a:ext cx="912579" cy="918140"/>
          </a:xfrm>
          <a:custGeom>
            <a:avLst/>
            <a:gdLst/>
            <a:ahLst/>
            <a:cxnLst/>
            <a:rect l="l" t="t" r="r" b="b"/>
            <a:pathLst>
              <a:path w="20677" h="20803" extrusionOk="0">
                <a:moveTo>
                  <a:pt x="10351" y="0"/>
                </a:moveTo>
                <a:cubicBezTo>
                  <a:pt x="4612" y="0"/>
                  <a:pt x="0" y="4712"/>
                  <a:pt x="0" y="10452"/>
                </a:cubicBezTo>
                <a:cubicBezTo>
                  <a:pt x="0" y="16191"/>
                  <a:pt x="4612" y="20802"/>
                  <a:pt x="10351" y="20802"/>
                </a:cubicBezTo>
                <a:cubicBezTo>
                  <a:pt x="16090" y="20802"/>
                  <a:pt x="20677" y="16191"/>
                  <a:pt x="20677" y="10452"/>
                </a:cubicBezTo>
                <a:cubicBezTo>
                  <a:pt x="20677" y="4712"/>
                  <a:pt x="16090" y="0"/>
                  <a:pt x="10351" y="0"/>
                </a:cubicBezTo>
                <a:close/>
              </a:path>
            </a:pathLst>
          </a:custGeom>
          <a:solidFill>
            <a:srgbClr val="00A6A6"/>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2" name="Google Shape;2072;p3"/>
          <p:cNvSpPr/>
          <p:nvPr/>
        </p:nvSpPr>
        <p:spPr>
          <a:xfrm>
            <a:off x="5224630" y="1417768"/>
            <a:ext cx="1179199" cy="1179155"/>
          </a:xfrm>
          <a:custGeom>
            <a:avLst/>
            <a:gdLst/>
            <a:ahLst/>
            <a:cxnLst/>
            <a:rect l="l" t="t" r="r" b="b"/>
            <a:pathLst>
              <a:path w="26718" h="26717" extrusionOk="0">
                <a:moveTo>
                  <a:pt x="13359" y="0"/>
                </a:moveTo>
                <a:cubicBezTo>
                  <a:pt x="5940" y="0"/>
                  <a:pt x="0" y="5940"/>
                  <a:pt x="0" y="13359"/>
                </a:cubicBezTo>
                <a:cubicBezTo>
                  <a:pt x="0" y="20677"/>
                  <a:pt x="5940" y="26717"/>
                  <a:pt x="13359" y="26717"/>
                </a:cubicBezTo>
                <a:cubicBezTo>
                  <a:pt x="20777" y="26717"/>
                  <a:pt x="26717" y="20677"/>
                  <a:pt x="26717" y="13359"/>
                </a:cubicBezTo>
                <a:cubicBezTo>
                  <a:pt x="26717" y="5940"/>
                  <a:pt x="20777" y="0"/>
                  <a:pt x="13359" y="0"/>
                </a:cubicBezTo>
                <a:close/>
              </a:path>
            </a:pathLst>
          </a:custGeom>
          <a:solidFill>
            <a:srgbClr val="018790"/>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3" name="Google Shape;2073;p3"/>
          <p:cNvSpPr/>
          <p:nvPr/>
        </p:nvSpPr>
        <p:spPr>
          <a:xfrm>
            <a:off x="7086808" y="1417768"/>
            <a:ext cx="1179199" cy="1179155"/>
          </a:xfrm>
          <a:custGeom>
            <a:avLst/>
            <a:gdLst/>
            <a:ahLst/>
            <a:cxnLst/>
            <a:rect l="l" t="t" r="r" b="b"/>
            <a:pathLst>
              <a:path w="26718" h="26717" extrusionOk="0">
                <a:moveTo>
                  <a:pt x="13359" y="0"/>
                </a:moveTo>
                <a:cubicBezTo>
                  <a:pt x="5941" y="0"/>
                  <a:pt x="1" y="5940"/>
                  <a:pt x="1" y="13359"/>
                </a:cubicBezTo>
                <a:cubicBezTo>
                  <a:pt x="1" y="20677"/>
                  <a:pt x="5941" y="26717"/>
                  <a:pt x="13359" y="26717"/>
                </a:cubicBezTo>
                <a:cubicBezTo>
                  <a:pt x="20778" y="26717"/>
                  <a:pt x="26718" y="20677"/>
                  <a:pt x="26718" y="13359"/>
                </a:cubicBezTo>
                <a:cubicBezTo>
                  <a:pt x="26718" y="5940"/>
                  <a:pt x="20778" y="0"/>
                  <a:pt x="13359" y="0"/>
                </a:cubicBezTo>
                <a:close/>
              </a:path>
            </a:pathLst>
          </a:custGeom>
          <a:solidFill>
            <a:srgbClr val="FF7C4E"/>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4" name="Google Shape;2074;p3"/>
          <p:cNvSpPr/>
          <p:nvPr/>
        </p:nvSpPr>
        <p:spPr>
          <a:xfrm>
            <a:off x="1247940" y="1546064"/>
            <a:ext cx="912579" cy="918140"/>
          </a:xfrm>
          <a:custGeom>
            <a:avLst/>
            <a:gdLst/>
            <a:ahLst/>
            <a:cxnLst/>
            <a:rect l="l" t="t" r="r" b="b"/>
            <a:pathLst>
              <a:path w="20677" h="20803" extrusionOk="0">
                <a:moveTo>
                  <a:pt x="10351" y="0"/>
                </a:moveTo>
                <a:cubicBezTo>
                  <a:pt x="4612" y="0"/>
                  <a:pt x="0" y="4712"/>
                  <a:pt x="0" y="10452"/>
                </a:cubicBezTo>
                <a:cubicBezTo>
                  <a:pt x="0" y="16191"/>
                  <a:pt x="4612" y="20802"/>
                  <a:pt x="10351" y="20802"/>
                </a:cubicBezTo>
                <a:cubicBezTo>
                  <a:pt x="16090" y="20802"/>
                  <a:pt x="20677" y="16191"/>
                  <a:pt x="20677" y="10452"/>
                </a:cubicBezTo>
                <a:cubicBezTo>
                  <a:pt x="20677" y="4712"/>
                  <a:pt x="16090" y="0"/>
                  <a:pt x="10351" y="0"/>
                </a:cubicBezTo>
                <a:close/>
              </a:path>
            </a:pathLst>
          </a:custGeom>
          <a:solidFill>
            <a:srgbClr val="F54132"/>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5" name="Google Shape;2075;p3"/>
          <p:cNvSpPr/>
          <p:nvPr/>
        </p:nvSpPr>
        <p:spPr>
          <a:xfrm>
            <a:off x="5357914" y="1546064"/>
            <a:ext cx="912579" cy="918140"/>
          </a:xfrm>
          <a:custGeom>
            <a:avLst/>
            <a:gdLst/>
            <a:ahLst/>
            <a:cxnLst/>
            <a:rect l="l" t="t" r="r" b="b"/>
            <a:pathLst>
              <a:path w="20677" h="20803" extrusionOk="0">
                <a:moveTo>
                  <a:pt x="10351" y="0"/>
                </a:moveTo>
                <a:cubicBezTo>
                  <a:pt x="4612" y="0"/>
                  <a:pt x="0" y="4712"/>
                  <a:pt x="0" y="10452"/>
                </a:cubicBezTo>
                <a:cubicBezTo>
                  <a:pt x="0" y="16191"/>
                  <a:pt x="4612" y="20802"/>
                  <a:pt x="10351" y="20802"/>
                </a:cubicBezTo>
                <a:cubicBezTo>
                  <a:pt x="16090" y="20802"/>
                  <a:pt x="20677" y="16191"/>
                  <a:pt x="20677" y="10452"/>
                </a:cubicBezTo>
                <a:cubicBezTo>
                  <a:pt x="20677" y="4712"/>
                  <a:pt x="16090" y="0"/>
                  <a:pt x="10351" y="0"/>
                </a:cubicBezTo>
                <a:close/>
              </a:path>
            </a:pathLst>
          </a:custGeom>
          <a:solidFill>
            <a:srgbClr val="018790"/>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6" name="Google Shape;2076;p3"/>
          <p:cNvSpPr/>
          <p:nvPr/>
        </p:nvSpPr>
        <p:spPr>
          <a:xfrm>
            <a:off x="7219562" y="1546064"/>
            <a:ext cx="912579" cy="918140"/>
          </a:xfrm>
          <a:custGeom>
            <a:avLst/>
            <a:gdLst/>
            <a:ahLst/>
            <a:cxnLst/>
            <a:rect l="l" t="t" r="r" b="b"/>
            <a:pathLst>
              <a:path w="20677" h="20803" extrusionOk="0">
                <a:moveTo>
                  <a:pt x="10351" y="0"/>
                </a:moveTo>
                <a:cubicBezTo>
                  <a:pt x="4612" y="0"/>
                  <a:pt x="0" y="4712"/>
                  <a:pt x="0" y="10452"/>
                </a:cubicBezTo>
                <a:cubicBezTo>
                  <a:pt x="0" y="16191"/>
                  <a:pt x="4612" y="20802"/>
                  <a:pt x="10351" y="20802"/>
                </a:cubicBezTo>
                <a:cubicBezTo>
                  <a:pt x="16090" y="20802"/>
                  <a:pt x="20677" y="16191"/>
                  <a:pt x="20677" y="10452"/>
                </a:cubicBezTo>
                <a:cubicBezTo>
                  <a:pt x="20677" y="4712"/>
                  <a:pt x="16090" y="0"/>
                  <a:pt x="10351" y="0"/>
                </a:cubicBezTo>
                <a:close/>
              </a:path>
            </a:pathLst>
          </a:custGeom>
          <a:solidFill>
            <a:srgbClr val="FF7C4E"/>
          </a:solid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7" name="Google Shape;2077;p3"/>
          <p:cNvSpPr txBox="1"/>
          <p:nvPr/>
        </p:nvSpPr>
        <p:spPr>
          <a:xfrm>
            <a:off x="2403907" y="2611352"/>
            <a:ext cx="2317497" cy="1200900"/>
          </a:xfrm>
          <a:prstGeom prst="rect">
            <a:avLst/>
          </a:prstGeom>
          <a:noFill/>
          <a:ln>
            <a:noFill/>
          </a:ln>
        </p:spPr>
        <p:txBody>
          <a:bodyPr spcFirstLastPara="1" wrap="square" lIns="91425" tIns="91425" rIns="91425" bIns="91425" anchor="t" anchorCtr="0">
            <a:noAutofit/>
          </a:bodyPr>
          <a:lstStyle/>
          <a:p>
            <a:pPr marL="285750" marR="0" lvl="0" indent="-285750" algn="r" rtl="1">
              <a:lnSpc>
                <a:spcPct val="100000"/>
              </a:lnSpc>
              <a:spcBef>
                <a:spcPts val="0"/>
              </a:spcBef>
              <a:spcAft>
                <a:spcPts val="0"/>
              </a:spcAft>
              <a:buClr>
                <a:srgbClr val="00717D"/>
              </a:buClr>
              <a:buSzPts val="1800"/>
              <a:buFont typeface="Noto Sans Symbols"/>
              <a:buChar char="✓"/>
            </a:pPr>
            <a:r>
              <a:rPr lang="ar-EG" sz="2400" b="0" i="0" u="none" strike="noStrike" cap="none" dirty="0">
                <a:solidFill>
                  <a:srgbClr val="00A6A6"/>
                </a:solidFill>
                <a:latin typeface="Arabic Typesetting" panose="03020402040406030203" pitchFamily="66" charset="-78"/>
                <a:ea typeface="Arimo"/>
                <a:cs typeface="Arabic Typesetting" panose="03020402040406030203" pitchFamily="66" charset="-78"/>
                <a:sym typeface="Arimo"/>
              </a:rPr>
              <a:t>الخطة السنوية</a:t>
            </a:r>
            <a:endParaRPr sz="2400" b="0" i="0" u="none" strike="noStrike" cap="none" dirty="0">
              <a:solidFill>
                <a:srgbClr val="00A6A6"/>
              </a:solidFill>
              <a:latin typeface="Arabic Typesetting" panose="03020402040406030203" pitchFamily="66" charset="-78"/>
              <a:ea typeface="Arimo"/>
              <a:cs typeface="Arabic Typesetting" panose="03020402040406030203" pitchFamily="66" charset="-78"/>
              <a:sym typeface="Arimo"/>
            </a:endParaRPr>
          </a:p>
          <a:p>
            <a:pPr marL="285750" marR="0" lvl="0" indent="-285750" algn="r" rtl="1">
              <a:lnSpc>
                <a:spcPct val="100000"/>
              </a:lnSpc>
              <a:spcBef>
                <a:spcPts val="1600"/>
              </a:spcBef>
              <a:spcAft>
                <a:spcPts val="1600"/>
              </a:spcAft>
              <a:buClr>
                <a:srgbClr val="00717D"/>
              </a:buClr>
              <a:buSzPts val="1800"/>
              <a:buFont typeface="Noto Sans Symbols"/>
              <a:buChar char="✓"/>
            </a:pPr>
            <a:r>
              <a:rPr lang="ar-EG" sz="2400" b="0" i="0" u="none" strike="noStrike" cap="none" dirty="0">
                <a:solidFill>
                  <a:srgbClr val="00A6A6"/>
                </a:solidFill>
                <a:latin typeface="Arabic Typesetting" panose="03020402040406030203" pitchFamily="66" charset="-78"/>
                <a:ea typeface="Arimo"/>
                <a:cs typeface="Arabic Typesetting" panose="03020402040406030203" pitchFamily="66" charset="-78"/>
                <a:sym typeface="Arimo"/>
              </a:rPr>
              <a:t>تحديد الإدارات لكل خطة</a:t>
            </a:r>
            <a:endParaRPr sz="2400" b="0" i="0" u="none" strike="noStrike" cap="none" dirty="0">
              <a:solidFill>
                <a:srgbClr val="434343"/>
              </a:solidFill>
              <a:latin typeface="Arabic Typesetting" panose="03020402040406030203" pitchFamily="66" charset="-78"/>
              <a:ea typeface="Arvo"/>
              <a:cs typeface="Arabic Typesetting" panose="03020402040406030203" pitchFamily="66" charset="-78"/>
              <a:sym typeface="Arvo"/>
            </a:endParaRPr>
          </a:p>
        </p:txBody>
      </p:sp>
      <p:sp>
        <p:nvSpPr>
          <p:cNvPr id="2078" name="Google Shape;2078;p3"/>
          <p:cNvSpPr txBox="1"/>
          <p:nvPr/>
        </p:nvSpPr>
        <p:spPr>
          <a:xfrm>
            <a:off x="126820" y="2610601"/>
            <a:ext cx="2330364" cy="1077600"/>
          </a:xfrm>
          <a:prstGeom prst="rect">
            <a:avLst/>
          </a:prstGeom>
          <a:noFill/>
          <a:ln>
            <a:noFill/>
          </a:ln>
        </p:spPr>
        <p:txBody>
          <a:bodyPr spcFirstLastPara="1" wrap="square" lIns="91425" tIns="91425" rIns="91425" bIns="91425" anchor="t" anchorCtr="0">
            <a:noAutofit/>
          </a:bodyPr>
          <a:lstStyle/>
          <a:p>
            <a:pPr marL="285750" marR="0" lvl="0" indent="-285750" algn="r" rtl="1">
              <a:lnSpc>
                <a:spcPct val="100000"/>
              </a:lnSpc>
              <a:spcBef>
                <a:spcPts val="0"/>
              </a:spcBef>
              <a:spcAft>
                <a:spcPts val="0"/>
              </a:spcAft>
              <a:buClr>
                <a:srgbClr val="FF0000"/>
              </a:buClr>
              <a:buSzPts val="1800"/>
              <a:buFont typeface="Noto Sans Symbols"/>
              <a:buChar char="✓"/>
            </a:pPr>
            <a:r>
              <a:rPr lang="ar-EG" sz="2400" b="0" i="0" u="none" strike="noStrike" cap="none" dirty="0">
                <a:solidFill>
                  <a:srgbClr val="F54132"/>
                </a:solidFill>
                <a:latin typeface="Arabic Typesetting" panose="03020402040406030203" pitchFamily="66" charset="-78"/>
                <a:ea typeface="Arimo"/>
                <a:cs typeface="Arabic Typesetting" panose="03020402040406030203" pitchFamily="66" charset="-78"/>
                <a:sym typeface="Arimo"/>
              </a:rPr>
              <a:t>الملاحظات</a:t>
            </a:r>
            <a:endParaRPr sz="2400" dirty="0">
              <a:latin typeface="Arabic Typesetting" panose="03020402040406030203" pitchFamily="66" charset="-78"/>
              <a:cs typeface="Arabic Typesetting" panose="03020402040406030203" pitchFamily="66" charset="-78"/>
            </a:endParaRPr>
          </a:p>
          <a:p>
            <a:pPr marL="285750" marR="0" lvl="0" indent="-285750" algn="r" rtl="1">
              <a:lnSpc>
                <a:spcPct val="100000"/>
              </a:lnSpc>
              <a:spcBef>
                <a:spcPts val="1600"/>
              </a:spcBef>
              <a:spcAft>
                <a:spcPts val="1600"/>
              </a:spcAft>
              <a:buClr>
                <a:srgbClr val="FF0000"/>
              </a:buClr>
              <a:buSzPts val="1800"/>
              <a:buFont typeface="Noto Sans Symbols"/>
              <a:buChar char="✓"/>
            </a:pPr>
            <a:r>
              <a:rPr lang="ar-EG" sz="2400" b="0" i="0" u="none" strike="noStrike" cap="none" dirty="0">
                <a:solidFill>
                  <a:srgbClr val="F54132"/>
                </a:solidFill>
                <a:latin typeface="Arabic Typesetting" panose="03020402040406030203" pitchFamily="66" charset="-78"/>
                <a:ea typeface="Arimo"/>
                <a:cs typeface="Arabic Typesetting" panose="03020402040406030203" pitchFamily="66" charset="-78"/>
                <a:sym typeface="Arimo"/>
              </a:rPr>
              <a:t>درجات التنفيذ والأهمية</a:t>
            </a:r>
            <a:endParaRPr sz="2400" b="0" i="0" u="none" strike="noStrike" cap="none" dirty="0">
              <a:solidFill>
                <a:srgbClr val="F54132"/>
              </a:solidFill>
              <a:latin typeface="Arabic Typesetting" panose="03020402040406030203" pitchFamily="66" charset="-78"/>
              <a:ea typeface="Arimo"/>
              <a:cs typeface="Arabic Typesetting" panose="03020402040406030203" pitchFamily="66" charset="-78"/>
              <a:sym typeface="Arimo"/>
            </a:endParaRPr>
          </a:p>
        </p:txBody>
      </p:sp>
      <p:sp>
        <p:nvSpPr>
          <p:cNvPr id="2079" name="Google Shape;2079;p3"/>
          <p:cNvSpPr txBox="1"/>
          <p:nvPr/>
        </p:nvSpPr>
        <p:spPr>
          <a:xfrm>
            <a:off x="4894715" y="2610454"/>
            <a:ext cx="1718468" cy="1299600"/>
          </a:xfrm>
          <a:prstGeom prst="rect">
            <a:avLst/>
          </a:prstGeom>
          <a:noFill/>
          <a:ln>
            <a:noFill/>
          </a:ln>
        </p:spPr>
        <p:txBody>
          <a:bodyPr spcFirstLastPara="1" wrap="square" lIns="91425" tIns="91425" rIns="91425" bIns="91425" anchor="t" anchorCtr="0">
            <a:noAutofit/>
          </a:bodyPr>
          <a:lstStyle/>
          <a:p>
            <a:pPr marL="285750" marR="0" lvl="0" indent="-285750" algn="r" rtl="1">
              <a:lnSpc>
                <a:spcPct val="100000"/>
              </a:lnSpc>
              <a:spcBef>
                <a:spcPts val="0"/>
              </a:spcBef>
              <a:spcAft>
                <a:spcPts val="0"/>
              </a:spcAft>
              <a:buClr>
                <a:srgbClr val="00717D"/>
              </a:buClr>
              <a:buSzPts val="1800"/>
              <a:buFont typeface="Noto Sans Symbols"/>
              <a:buChar char="✓"/>
            </a:pPr>
            <a:r>
              <a:rPr lang="ar-EG" sz="2400" b="0" i="0" u="none" strike="noStrike" cap="none" dirty="0">
                <a:solidFill>
                  <a:srgbClr val="018790"/>
                </a:solidFill>
                <a:latin typeface="Arabic Typesetting" panose="03020402040406030203" pitchFamily="66" charset="-78"/>
                <a:ea typeface="Arimo"/>
                <a:cs typeface="Arabic Typesetting" panose="03020402040406030203" pitchFamily="66" charset="-78"/>
                <a:sym typeface="Arimo"/>
              </a:rPr>
              <a:t>الموظفين</a:t>
            </a:r>
            <a:endParaRPr sz="1800" dirty="0">
              <a:latin typeface="Arabic Typesetting" panose="03020402040406030203" pitchFamily="66" charset="-78"/>
              <a:cs typeface="Arabic Typesetting" panose="03020402040406030203" pitchFamily="66" charset="-78"/>
            </a:endParaRPr>
          </a:p>
          <a:p>
            <a:pPr marL="285750" marR="0" lvl="0" indent="-285750" algn="r" rtl="1">
              <a:lnSpc>
                <a:spcPct val="100000"/>
              </a:lnSpc>
              <a:spcBef>
                <a:spcPts val="1600"/>
              </a:spcBef>
              <a:spcAft>
                <a:spcPts val="0"/>
              </a:spcAft>
              <a:buClr>
                <a:srgbClr val="00717D"/>
              </a:buClr>
              <a:buSzPts val="1800"/>
              <a:buFont typeface="Noto Sans Symbols"/>
              <a:buChar char="✓"/>
            </a:pPr>
            <a:r>
              <a:rPr lang="ar-EG" sz="2400" b="0" i="0" u="none" strike="noStrike" cap="none" dirty="0" smtClean="0">
                <a:solidFill>
                  <a:srgbClr val="018790"/>
                </a:solidFill>
                <a:latin typeface="Arabic Typesetting" panose="03020402040406030203" pitchFamily="66" charset="-78"/>
                <a:ea typeface="Arimo"/>
                <a:cs typeface="Arabic Typesetting" panose="03020402040406030203" pitchFamily="66" charset="-78"/>
                <a:sym typeface="Arimo"/>
              </a:rPr>
              <a:t>مستخدمي </a:t>
            </a:r>
            <a:r>
              <a:rPr lang="ar-EG" sz="2400" b="0" i="0" u="none" strike="noStrike" cap="none" dirty="0">
                <a:solidFill>
                  <a:srgbClr val="018790"/>
                </a:solidFill>
                <a:latin typeface="Arabic Typesetting" panose="03020402040406030203" pitchFamily="66" charset="-78"/>
                <a:ea typeface="Arimo"/>
                <a:cs typeface="Arabic Typesetting" panose="03020402040406030203" pitchFamily="66" charset="-78"/>
                <a:sym typeface="Arimo"/>
              </a:rPr>
              <a:t>النظام</a:t>
            </a:r>
            <a:endParaRPr sz="1800" dirty="0">
              <a:latin typeface="Arabic Typesetting" panose="03020402040406030203" pitchFamily="66" charset="-78"/>
              <a:cs typeface="Arabic Typesetting" panose="03020402040406030203" pitchFamily="66" charset="-78"/>
            </a:endParaRPr>
          </a:p>
          <a:p>
            <a:pPr marL="285750" marR="0" lvl="0" indent="-285750" algn="r" rtl="1">
              <a:lnSpc>
                <a:spcPct val="100000"/>
              </a:lnSpc>
              <a:spcBef>
                <a:spcPts val="1600"/>
              </a:spcBef>
              <a:spcAft>
                <a:spcPts val="1600"/>
              </a:spcAft>
              <a:buClr>
                <a:srgbClr val="00717D"/>
              </a:buClr>
              <a:buSzPts val="1800"/>
              <a:buFont typeface="Noto Sans Symbols"/>
              <a:buChar char="✓"/>
            </a:pPr>
            <a:r>
              <a:rPr lang="ar-EG" sz="2400" b="0" i="0" u="none" strike="noStrike" cap="none" dirty="0">
                <a:solidFill>
                  <a:srgbClr val="018790"/>
                </a:solidFill>
                <a:latin typeface="Arabic Typesetting" panose="03020402040406030203" pitchFamily="66" charset="-78"/>
                <a:ea typeface="Arimo"/>
                <a:cs typeface="Arabic Typesetting" panose="03020402040406030203" pitchFamily="66" charset="-78"/>
                <a:sym typeface="Arimo"/>
              </a:rPr>
              <a:t>الصلاحيات</a:t>
            </a:r>
            <a:r>
              <a:rPr lang="ar-EG" sz="2400" b="0" i="0" u="none" strike="noStrike" cap="none" dirty="0">
                <a:solidFill>
                  <a:srgbClr val="434343"/>
                </a:solidFill>
                <a:latin typeface="Arabic Typesetting" panose="03020402040406030203" pitchFamily="66" charset="-78"/>
                <a:ea typeface="Arimo"/>
                <a:cs typeface="Arabic Typesetting" panose="03020402040406030203" pitchFamily="66" charset="-78"/>
                <a:sym typeface="Arimo"/>
              </a:rPr>
              <a:t/>
            </a:r>
            <a:br>
              <a:rPr lang="ar-EG" sz="2400" b="0" i="0" u="none" strike="noStrike" cap="none" dirty="0">
                <a:solidFill>
                  <a:srgbClr val="434343"/>
                </a:solidFill>
                <a:latin typeface="Arabic Typesetting" panose="03020402040406030203" pitchFamily="66" charset="-78"/>
                <a:ea typeface="Arimo"/>
                <a:cs typeface="Arabic Typesetting" panose="03020402040406030203" pitchFamily="66" charset="-78"/>
                <a:sym typeface="Arimo"/>
              </a:rPr>
            </a:br>
            <a:endParaRPr sz="2400" b="0" i="0" u="none" strike="noStrike" cap="none" dirty="0">
              <a:solidFill>
                <a:srgbClr val="434343"/>
              </a:solidFill>
              <a:latin typeface="Arabic Typesetting" panose="03020402040406030203" pitchFamily="66" charset="-78"/>
              <a:ea typeface="Arimo"/>
              <a:cs typeface="Arabic Typesetting" panose="03020402040406030203" pitchFamily="66" charset="-78"/>
              <a:sym typeface="Arimo"/>
            </a:endParaRPr>
          </a:p>
        </p:txBody>
      </p:sp>
      <p:sp>
        <p:nvSpPr>
          <p:cNvPr id="2080" name="Google Shape;2080;p3"/>
          <p:cNvSpPr txBox="1"/>
          <p:nvPr/>
        </p:nvSpPr>
        <p:spPr>
          <a:xfrm>
            <a:off x="6786494" y="2604857"/>
            <a:ext cx="1958475" cy="1077600"/>
          </a:xfrm>
          <a:prstGeom prst="rect">
            <a:avLst/>
          </a:prstGeom>
          <a:noFill/>
          <a:ln>
            <a:noFill/>
          </a:ln>
        </p:spPr>
        <p:txBody>
          <a:bodyPr spcFirstLastPara="1" wrap="square" lIns="91425" tIns="91425" rIns="91425" bIns="91425" anchor="t" anchorCtr="0">
            <a:noAutofit/>
          </a:bodyPr>
          <a:lstStyle/>
          <a:p>
            <a:pPr marL="285750" marR="0" lvl="0" indent="-285750" algn="r" rtl="1">
              <a:lnSpc>
                <a:spcPct val="100000"/>
              </a:lnSpc>
              <a:spcBef>
                <a:spcPts val="0"/>
              </a:spcBef>
              <a:spcAft>
                <a:spcPts val="0"/>
              </a:spcAft>
              <a:buClr>
                <a:schemeClr val="accent1"/>
              </a:buClr>
              <a:buSzPts val="1800"/>
              <a:buFont typeface="Noto Sans Symbols"/>
              <a:buChar char="✓"/>
            </a:pPr>
            <a:r>
              <a:rPr lang="ar-EG" sz="2400" dirty="0">
                <a:solidFill>
                  <a:srgbClr val="FF7C4E"/>
                </a:solidFill>
                <a:latin typeface="Arabic Typesetting" panose="03020402040406030203" pitchFamily="66" charset="-78"/>
                <a:ea typeface="Arimo"/>
                <a:cs typeface="Arabic Typesetting" panose="03020402040406030203" pitchFamily="66" charset="-78"/>
                <a:sym typeface="Arimo"/>
              </a:rPr>
              <a:t>إدارات عليا تنفيذية</a:t>
            </a:r>
            <a:endParaRPr sz="2400" dirty="0">
              <a:latin typeface="Arabic Typesetting" panose="03020402040406030203" pitchFamily="66" charset="-78"/>
              <a:cs typeface="Arabic Typesetting" panose="03020402040406030203" pitchFamily="66" charset="-78"/>
            </a:endParaRPr>
          </a:p>
          <a:p>
            <a:pPr marL="285750" marR="0" lvl="0" indent="-285750" algn="r" rtl="1">
              <a:lnSpc>
                <a:spcPct val="100000"/>
              </a:lnSpc>
              <a:spcBef>
                <a:spcPts val="1600"/>
              </a:spcBef>
              <a:spcAft>
                <a:spcPts val="0"/>
              </a:spcAft>
              <a:buClr>
                <a:schemeClr val="accent1"/>
              </a:buClr>
              <a:buSzPts val="1800"/>
              <a:buFont typeface="Noto Sans Symbols"/>
              <a:buChar char="✓"/>
            </a:pPr>
            <a:r>
              <a:rPr lang="ar-EG" sz="2400" b="0" i="0" u="none" strike="noStrike" cap="none" dirty="0">
                <a:solidFill>
                  <a:srgbClr val="FF7C4E"/>
                </a:solidFill>
                <a:latin typeface="Arabic Typesetting" panose="03020402040406030203" pitchFamily="66" charset="-78"/>
                <a:ea typeface="Arimo"/>
                <a:cs typeface="Arabic Typesetting" panose="03020402040406030203" pitchFamily="66" charset="-78"/>
                <a:sym typeface="Arimo"/>
              </a:rPr>
              <a:t>ا</a:t>
            </a:r>
            <a:r>
              <a:rPr lang="ar-EG" sz="2400" dirty="0">
                <a:solidFill>
                  <a:srgbClr val="FF7C4E"/>
                </a:solidFill>
                <a:latin typeface="Arabic Typesetting" panose="03020402040406030203" pitchFamily="66" charset="-78"/>
                <a:ea typeface="Arimo"/>
                <a:cs typeface="Arabic Typesetting" panose="03020402040406030203" pitchFamily="66" charset="-78"/>
                <a:sym typeface="Arimo"/>
              </a:rPr>
              <a:t>لإدارات المتوسطة </a:t>
            </a:r>
            <a:endParaRPr sz="2400" dirty="0">
              <a:latin typeface="Arabic Typesetting" panose="03020402040406030203" pitchFamily="66" charset="-78"/>
              <a:cs typeface="Arabic Typesetting" panose="03020402040406030203" pitchFamily="66" charset="-78"/>
            </a:endParaRPr>
          </a:p>
          <a:p>
            <a:pPr marL="285750" marR="0" lvl="0" indent="-285750" algn="r" rtl="1">
              <a:lnSpc>
                <a:spcPct val="100000"/>
              </a:lnSpc>
              <a:spcBef>
                <a:spcPts val="1600"/>
              </a:spcBef>
              <a:spcAft>
                <a:spcPts val="1600"/>
              </a:spcAft>
              <a:buClr>
                <a:schemeClr val="accent1"/>
              </a:buClr>
              <a:buSzPts val="1800"/>
              <a:buFont typeface="Noto Sans Symbols"/>
              <a:buChar char="✓"/>
            </a:pPr>
            <a:r>
              <a:rPr lang="ar-EG" sz="2400" b="0" i="0" u="none" strike="noStrike" cap="none" dirty="0">
                <a:solidFill>
                  <a:srgbClr val="FF7C4E"/>
                </a:solidFill>
                <a:latin typeface="Arabic Typesetting" panose="03020402040406030203" pitchFamily="66" charset="-78"/>
                <a:ea typeface="Arimo"/>
                <a:cs typeface="Arabic Typesetting" panose="03020402040406030203" pitchFamily="66" charset="-78"/>
                <a:sym typeface="Arimo"/>
              </a:rPr>
              <a:t>الأقسام</a:t>
            </a:r>
            <a:r>
              <a:rPr lang="ar-EG" sz="2400" b="0" i="0" u="none" strike="noStrike" cap="none" dirty="0">
                <a:solidFill>
                  <a:srgbClr val="434343"/>
                </a:solidFill>
                <a:latin typeface="Arabic Typesetting" panose="03020402040406030203" pitchFamily="66" charset="-78"/>
                <a:ea typeface="Arimo"/>
                <a:cs typeface="Arabic Typesetting" panose="03020402040406030203" pitchFamily="66" charset="-78"/>
                <a:sym typeface="Arimo"/>
              </a:rPr>
              <a:t/>
            </a:r>
            <a:br>
              <a:rPr lang="ar-EG" sz="2400" b="0" i="0" u="none" strike="noStrike" cap="none" dirty="0">
                <a:solidFill>
                  <a:srgbClr val="434343"/>
                </a:solidFill>
                <a:latin typeface="Arabic Typesetting" panose="03020402040406030203" pitchFamily="66" charset="-78"/>
                <a:ea typeface="Arimo"/>
                <a:cs typeface="Arabic Typesetting" panose="03020402040406030203" pitchFamily="66" charset="-78"/>
                <a:sym typeface="Arimo"/>
              </a:rPr>
            </a:br>
            <a:endParaRPr sz="2400" b="0" i="0" u="none" strike="noStrike" cap="none" dirty="0">
              <a:solidFill>
                <a:srgbClr val="434343"/>
              </a:solidFill>
              <a:latin typeface="Arabic Typesetting" panose="03020402040406030203" pitchFamily="66" charset="-78"/>
              <a:ea typeface="Arimo"/>
              <a:cs typeface="Arabic Typesetting" panose="03020402040406030203" pitchFamily="66" charset="-78"/>
              <a:sym typeface="Arimo"/>
            </a:endParaRPr>
          </a:p>
        </p:txBody>
      </p:sp>
      <p:grpSp>
        <p:nvGrpSpPr>
          <p:cNvPr id="2081" name="Google Shape;2081;p3"/>
          <p:cNvGrpSpPr/>
          <p:nvPr/>
        </p:nvGrpSpPr>
        <p:grpSpPr>
          <a:xfrm>
            <a:off x="8741467" y="568861"/>
            <a:ext cx="333452" cy="329962"/>
            <a:chOff x="1049375" y="2318350"/>
            <a:chExt cx="298525" cy="295400"/>
          </a:xfrm>
        </p:grpSpPr>
        <p:sp>
          <p:nvSpPr>
            <p:cNvPr id="2082" name="Google Shape;2082;p3"/>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rgbClr val="FFC0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3" name="Google Shape;2083;p3"/>
            <p:cNvSpPr/>
            <p:nvPr/>
          </p:nvSpPr>
          <p:spPr>
            <a:xfrm>
              <a:off x="1101350" y="2440525"/>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rgbClr val="FFC0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4" name="Google Shape;2084;p3"/>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rgbClr val="FFC0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5" name="Google Shape;2085;p3"/>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rgbClr val="FFC0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86" name="Google Shape;2086;p3"/>
          <p:cNvSpPr/>
          <p:nvPr/>
        </p:nvSpPr>
        <p:spPr>
          <a:xfrm>
            <a:off x="7520436" y="1859048"/>
            <a:ext cx="330079" cy="334225"/>
          </a:xfrm>
          <a:custGeom>
            <a:avLst/>
            <a:gdLst/>
            <a:ahLst/>
            <a:cxnLst/>
            <a:rect l="l" t="t" r="r" b="b"/>
            <a:pathLst>
              <a:path w="11941" h="12091" extrusionOk="0">
                <a:moveTo>
                  <a:pt x="5955" y="796"/>
                </a:moveTo>
                <a:lnTo>
                  <a:pt x="10933" y="3915"/>
                </a:lnTo>
                <a:lnTo>
                  <a:pt x="5955" y="7034"/>
                </a:lnTo>
                <a:lnTo>
                  <a:pt x="977" y="3915"/>
                </a:lnTo>
                <a:lnTo>
                  <a:pt x="5955" y="796"/>
                </a:lnTo>
                <a:close/>
                <a:moveTo>
                  <a:pt x="9924" y="5428"/>
                </a:moveTo>
                <a:lnTo>
                  <a:pt x="10964" y="6058"/>
                </a:lnTo>
                <a:lnTo>
                  <a:pt x="5955" y="9145"/>
                </a:lnTo>
                <a:lnTo>
                  <a:pt x="977" y="6058"/>
                </a:lnTo>
                <a:lnTo>
                  <a:pt x="2017" y="5428"/>
                </a:lnTo>
                <a:lnTo>
                  <a:pt x="5797" y="7790"/>
                </a:lnTo>
                <a:cubicBezTo>
                  <a:pt x="5860" y="7822"/>
                  <a:pt x="5931" y="7838"/>
                  <a:pt x="5994" y="7838"/>
                </a:cubicBezTo>
                <a:cubicBezTo>
                  <a:pt x="6057" y="7838"/>
                  <a:pt x="6112" y="7822"/>
                  <a:pt x="6144" y="7790"/>
                </a:cubicBezTo>
                <a:lnTo>
                  <a:pt x="9924" y="5428"/>
                </a:lnTo>
                <a:close/>
                <a:moveTo>
                  <a:pt x="9956" y="7538"/>
                </a:moveTo>
                <a:lnTo>
                  <a:pt x="10964" y="8169"/>
                </a:lnTo>
                <a:lnTo>
                  <a:pt x="5986" y="11288"/>
                </a:lnTo>
                <a:lnTo>
                  <a:pt x="1040" y="8169"/>
                </a:lnTo>
                <a:lnTo>
                  <a:pt x="2048" y="7538"/>
                </a:lnTo>
                <a:lnTo>
                  <a:pt x="5829" y="9901"/>
                </a:lnTo>
                <a:cubicBezTo>
                  <a:pt x="5892" y="9949"/>
                  <a:pt x="5963" y="9972"/>
                  <a:pt x="6026" y="9972"/>
                </a:cubicBezTo>
                <a:cubicBezTo>
                  <a:pt x="6089" y="9972"/>
                  <a:pt x="6144" y="9949"/>
                  <a:pt x="6175" y="9901"/>
                </a:cubicBezTo>
                <a:lnTo>
                  <a:pt x="9956" y="7538"/>
                </a:lnTo>
                <a:close/>
                <a:moveTo>
                  <a:pt x="5959" y="1"/>
                </a:moveTo>
                <a:cubicBezTo>
                  <a:pt x="5900" y="1"/>
                  <a:pt x="5845" y="25"/>
                  <a:pt x="5797" y="72"/>
                </a:cubicBezTo>
                <a:lnTo>
                  <a:pt x="158" y="3600"/>
                </a:lnTo>
                <a:cubicBezTo>
                  <a:pt x="32" y="3695"/>
                  <a:pt x="0" y="3758"/>
                  <a:pt x="0" y="3915"/>
                </a:cubicBezTo>
                <a:cubicBezTo>
                  <a:pt x="0" y="4073"/>
                  <a:pt x="95" y="4136"/>
                  <a:pt x="158" y="4230"/>
                </a:cubicBezTo>
                <a:lnTo>
                  <a:pt x="1387" y="4987"/>
                </a:lnTo>
                <a:lnTo>
                  <a:pt x="158" y="5743"/>
                </a:lnTo>
                <a:cubicBezTo>
                  <a:pt x="32" y="5806"/>
                  <a:pt x="0" y="5869"/>
                  <a:pt x="0" y="6058"/>
                </a:cubicBezTo>
                <a:cubicBezTo>
                  <a:pt x="0" y="6152"/>
                  <a:pt x="95" y="6278"/>
                  <a:pt x="158" y="6373"/>
                </a:cubicBezTo>
                <a:lnTo>
                  <a:pt x="1387" y="7097"/>
                </a:lnTo>
                <a:lnTo>
                  <a:pt x="158" y="7854"/>
                </a:lnTo>
                <a:cubicBezTo>
                  <a:pt x="32" y="7948"/>
                  <a:pt x="0" y="8011"/>
                  <a:pt x="0" y="8169"/>
                </a:cubicBezTo>
                <a:cubicBezTo>
                  <a:pt x="0" y="8295"/>
                  <a:pt x="95" y="8421"/>
                  <a:pt x="158" y="8484"/>
                </a:cubicBezTo>
                <a:lnTo>
                  <a:pt x="5797" y="12044"/>
                </a:lnTo>
                <a:cubicBezTo>
                  <a:pt x="5860" y="12075"/>
                  <a:pt x="5931" y="12091"/>
                  <a:pt x="5994" y="12091"/>
                </a:cubicBezTo>
                <a:cubicBezTo>
                  <a:pt x="6057" y="12091"/>
                  <a:pt x="6112" y="12075"/>
                  <a:pt x="6144" y="12044"/>
                </a:cubicBezTo>
                <a:lnTo>
                  <a:pt x="11783" y="8484"/>
                </a:lnTo>
                <a:cubicBezTo>
                  <a:pt x="11909" y="8421"/>
                  <a:pt x="11941" y="8326"/>
                  <a:pt x="11941" y="8169"/>
                </a:cubicBezTo>
                <a:cubicBezTo>
                  <a:pt x="11941" y="8043"/>
                  <a:pt x="11846" y="7948"/>
                  <a:pt x="11783" y="7854"/>
                </a:cubicBezTo>
                <a:lnTo>
                  <a:pt x="10555" y="7097"/>
                </a:lnTo>
                <a:lnTo>
                  <a:pt x="11783" y="6373"/>
                </a:lnTo>
                <a:cubicBezTo>
                  <a:pt x="11909" y="6278"/>
                  <a:pt x="11941" y="6152"/>
                  <a:pt x="11941" y="6058"/>
                </a:cubicBezTo>
                <a:cubicBezTo>
                  <a:pt x="11941" y="5932"/>
                  <a:pt x="11846" y="5806"/>
                  <a:pt x="11783" y="5743"/>
                </a:cubicBezTo>
                <a:lnTo>
                  <a:pt x="10555" y="4987"/>
                </a:lnTo>
                <a:lnTo>
                  <a:pt x="11783" y="4230"/>
                </a:lnTo>
                <a:cubicBezTo>
                  <a:pt x="11909" y="4136"/>
                  <a:pt x="11941" y="4073"/>
                  <a:pt x="11941" y="3915"/>
                </a:cubicBezTo>
                <a:cubicBezTo>
                  <a:pt x="11941" y="3758"/>
                  <a:pt x="11846" y="3695"/>
                  <a:pt x="11783" y="3600"/>
                </a:cubicBezTo>
                <a:lnTo>
                  <a:pt x="6144" y="72"/>
                </a:lnTo>
                <a:cubicBezTo>
                  <a:pt x="6081" y="25"/>
                  <a:pt x="6018" y="1"/>
                  <a:pt x="595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87" name="Google Shape;2087;p3"/>
          <p:cNvGrpSpPr/>
          <p:nvPr/>
        </p:nvGrpSpPr>
        <p:grpSpPr>
          <a:xfrm>
            <a:off x="5648343" y="1831655"/>
            <a:ext cx="331721" cy="330827"/>
            <a:chOff x="2141000" y="1954475"/>
            <a:chExt cx="296975" cy="296175"/>
          </a:xfrm>
        </p:grpSpPr>
        <p:sp>
          <p:nvSpPr>
            <p:cNvPr id="2088" name="Google Shape;2088;p3"/>
            <p:cNvSpPr/>
            <p:nvPr/>
          </p:nvSpPr>
          <p:spPr>
            <a:xfrm>
              <a:off x="2280425" y="1989925"/>
              <a:ext cx="104775" cy="68550"/>
            </a:xfrm>
            <a:custGeom>
              <a:avLst/>
              <a:gdLst/>
              <a:ahLst/>
              <a:cxnLst/>
              <a:rect l="l" t="t" r="r" b="b"/>
              <a:pathLst>
                <a:path w="4191" h="2742" extrusionOk="0">
                  <a:moveTo>
                    <a:pt x="347" y="0"/>
                  </a:moveTo>
                  <a:cubicBezTo>
                    <a:pt x="158" y="0"/>
                    <a:pt x="0" y="158"/>
                    <a:pt x="0" y="347"/>
                  </a:cubicBezTo>
                  <a:cubicBezTo>
                    <a:pt x="0" y="505"/>
                    <a:pt x="158" y="662"/>
                    <a:pt x="315" y="662"/>
                  </a:cubicBezTo>
                  <a:lnTo>
                    <a:pt x="2426" y="662"/>
                  </a:lnTo>
                  <a:cubicBezTo>
                    <a:pt x="2615" y="662"/>
                    <a:pt x="2773" y="820"/>
                    <a:pt x="2773" y="1009"/>
                  </a:cubicBezTo>
                  <a:lnTo>
                    <a:pt x="2773" y="1576"/>
                  </a:lnTo>
                  <a:lnTo>
                    <a:pt x="2678" y="1450"/>
                  </a:lnTo>
                  <a:cubicBezTo>
                    <a:pt x="2615" y="1387"/>
                    <a:pt x="2521" y="1355"/>
                    <a:pt x="2430" y="1355"/>
                  </a:cubicBezTo>
                  <a:cubicBezTo>
                    <a:pt x="2340" y="1355"/>
                    <a:pt x="2253" y="1387"/>
                    <a:pt x="2206" y="1450"/>
                  </a:cubicBezTo>
                  <a:cubicBezTo>
                    <a:pt x="2080" y="1576"/>
                    <a:pt x="2080" y="1796"/>
                    <a:pt x="2206" y="1922"/>
                  </a:cubicBezTo>
                  <a:lnTo>
                    <a:pt x="2899" y="2647"/>
                  </a:lnTo>
                  <a:cubicBezTo>
                    <a:pt x="2993" y="2710"/>
                    <a:pt x="3056" y="2741"/>
                    <a:pt x="3151" y="2741"/>
                  </a:cubicBezTo>
                  <a:cubicBezTo>
                    <a:pt x="3214" y="2741"/>
                    <a:pt x="3340" y="2710"/>
                    <a:pt x="3371" y="2647"/>
                  </a:cubicBezTo>
                  <a:lnTo>
                    <a:pt x="4096" y="1922"/>
                  </a:lnTo>
                  <a:cubicBezTo>
                    <a:pt x="4191" y="1796"/>
                    <a:pt x="4191" y="1576"/>
                    <a:pt x="4096" y="1450"/>
                  </a:cubicBezTo>
                  <a:cubicBezTo>
                    <a:pt x="4033" y="1387"/>
                    <a:pt x="3938" y="1355"/>
                    <a:pt x="3848" y="1355"/>
                  </a:cubicBezTo>
                  <a:cubicBezTo>
                    <a:pt x="3757" y="1355"/>
                    <a:pt x="3671" y="1387"/>
                    <a:pt x="3623" y="1450"/>
                  </a:cubicBezTo>
                  <a:lnTo>
                    <a:pt x="3497" y="1576"/>
                  </a:lnTo>
                  <a:lnTo>
                    <a:pt x="3497" y="1009"/>
                  </a:lnTo>
                  <a:cubicBezTo>
                    <a:pt x="3497" y="442"/>
                    <a:pt x="3025" y="0"/>
                    <a:pt x="2458"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9" name="Google Shape;2089;p3"/>
            <p:cNvSpPr/>
            <p:nvPr/>
          </p:nvSpPr>
          <p:spPr>
            <a:xfrm>
              <a:off x="2174875" y="2145875"/>
              <a:ext cx="105575" cy="69325"/>
            </a:xfrm>
            <a:custGeom>
              <a:avLst/>
              <a:gdLst/>
              <a:ahLst/>
              <a:cxnLst/>
              <a:rect l="l" t="t" r="r" b="b"/>
              <a:pathLst>
                <a:path w="4223" h="2773" extrusionOk="0">
                  <a:moveTo>
                    <a:pt x="1056" y="0"/>
                  </a:moveTo>
                  <a:cubicBezTo>
                    <a:pt x="969" y="0"/>
                    <a:pt x="883" y="32"/>
                    <a:pt x="820" y="95"/>
                  </a:cubicBezTo>
                  <a:lnTo>
                    <a:pt x="95" y="820"/>
                  </a:lnTo>
                  <a:cubicBezTo>
                    <a:pt x="1" y="914"/>
                    <a:pt x="1" y="1166"/>
                    <a:pt x="95" y="1292"/>
                  </a:cubicBezTo>
                  <a:cubicBezTo>
                    <a:pt x="158" y="1339"/>
                    <a:pt x="253" y="1363"/>
                    <a:pt x="343" y="1363"/>
                  </a:cubicBezTo>
                  <a:cubicBezTo>
                    <a:pt x="434" y="1363"/>
                    <a:pt x="521" y="1339"/>
                    <a:pt x="568" y="1292"/>
                  </a:cubicBezTo>
                  <a:lnTo>
                    <a:pt x="694" y="1166"/>
                  </a:lnTo>
                  <a:lnTo>
                    <a:pt x="694" y="1702"/>
                  </a:lnTo>
                  <a:cubicBezTo>
                    <a:pt x="757" y="2300"/>
                    <a:pt x="1229" y="2773"/>
                    <a:pt x="1765" y="2773"/>
                  </a:cubicBezTo>
                  <a:lnTo>
                    <a:pt x="3844" y="2773"/>
                  </a:lnTo>
                  <a:cubicBezTo>
                    <a:pt x="4065" y="2773"/>
                    <a:pt x="4222" y="2615"/>
                    <a:pt x="4222" y="2426"/>
                  </a:cubicBezTo>
                  <a:cubicBezTo>
                    <a:pt x="4222" y="2237"/>
                    <a:pt x="4065" y="2080"/>
                    <a:pt x="3844" y="2080"/>
                  </a:cubicBezTo>
                  <a:lnTo>
                    <a:pt x="1765" y="2080"/>
                  </a:lnTo>
                  <a:cubicBezTo>
                    <a:pt x="1576" y="2080"/>
                    <a:pt x="1418" y="1922"/>
                    <a:pt x="1418" y="1702"/>
                  </a:cubicBezTo>
                  <a:lnTo>
                    <a:pt x="1418" y="1166"/>
                  </a:lnTo>
                  <a:lnTo>
                    <a:pt x="1544" y="1292"/>
                  </a:lnTo>
                  <a:cubicBezTo>
                    <a:pt x="1592" y="1339"/>
                    <a:pt x="1678" y="1363"/>
                    <a:pt x="1769" y="1363"/>
                  </a:cubicBezTo>
                  <a:cubicBezTo>
                    <a:pt x="1859" y="1363"/>
                    <a:pt x="1954" y="1339"/>
                    <a:pt x="2017" y="1292"/>
                  </a:cubicBezTo>
                  <a:cubicBezTo>
                    <a:pt x="2112" y="1166"/>
                    <a:pt x="2112" y="914"/>
                    <a:pt x="2017" y="820"/>
                  </a:cubicBezTo>
                  <a:lnTo>
                    <a:pt x="1292" y="95"/>
                  </a:lnTo>
                  <a:cubicBezTo>
                    <a:pt x="1229" y="32"/>
                    <a:pt x="1143" y="0"/>
                    <a:pt x="105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0" name="Google Shape;2090;p3"/>
            <p:cNvSpPr/>
            <p:nvPr/>
          </p:nvSpPr>
          <p:spPr>
            <a:xfrm>
              <a:off x="2141000" y="1954475"/>
              <a:ext cx="139450" cy="174100"/>
            </a:xfrm>
            <a:custGeom>
              <a:avLst/>
              <a:gdLst/>
              <a:ahLst/>
              <a:cxnLst/>
              <a:rect l="l" t="t" r="r" b="b"/>
              <a:pathLst>
                <a:path w="5578" h="6964" extrusionOk="0">
                  <a:moveTo>
                    <a:pt x="2773" y="694"/>
                  </a:moveTo>
                  <a:cubicBezTo>
                    <a:pt x="3372" y="694"/>
                    <a:pt x="3782" y="1166"/>
                    <a:pt x="3782" y="1734"/>
                  </a:cubicBezTo>
                  <a:cubicBezTo>
                    <a:pt x="3782" y="2301"/>
                    <a:pt x="3309" y="2742"/>
                    <a:pt x="2773" y="2742"/>
                  </a:cubicBezTo>
                  <a:cubicBezTo>
                    <a:pt x="2175" y="2742"/>
                    <a:pt x="1734" y="2269"/>
                    <a:pt x="1734" y="1734"/>
                  </a:cubicBezTo>
                  <a:cubicBezTo>
                    <a:pt x="1734" y="1166"/>
                    <a:pt x="2206" y="694"/>
                    <a:pt x="2773" y="694"/>
                  </a:cubicBezTo>
                  <a:close/>
                  <a:moveTo>
                    <a:pt x="2773" y="3466"/>
                  </a:moveTo>
                  <a:cubicBezTo>
                    <a:pt x="3908" y="3466"/>
                    <a:pt x="4853" y="4411"/>
                    <a:pt x="4853" y="5546"/>
                  </a:cubicBezTo>
                  <a:lnTo>
                    <a:pt x="4853" y="6270"/>
                  </a:lnTo>
                  <a:lnTo>
                    <a:pt x="694" y="6270"/>
                  </a:lnTo>
                  <a:lnTo>
                    <a:pt x="694" y="5546"/>
                  </a:lnTo>
                  <a:cubicBezTo>
                    <a:pt x="694" y="4411"/>
                    <a:pt x="1639" y="3466"/>
                    <a:pt x="2773" y="3466"/>
                  </a:cubicBezTo>
                  <a:close/>
                  <a:moveTo>
                    <a:pt x="2805" y="1"/>
                  </a:moveTo>
                  <a:cubicBezTo>
                    <a:pt x="1860" y="1"/>
                    <a:pt x="1072" y="788"/>
                    <a:pt x="1072" y="1734"/>
                  </a:cubicBezTo>
                  <a:cubicBezTo>
                    <a:pt x="1072" y="2238"/>
                    <a:pt x="1324" y="2710"/>
                    <a:pt x="1671" y="3025"/>
                  </a:cubicBezTo>
                  <a:cubicBezTo>
                    <a:pt x="726" y="3466"/>
                    <a:pt x="64" y="4443"/>
                    <a:pt x="64" y="5577"/>
                  </a:cubicBezTo>
                  <a:lnTo>
                    <a:pt x="64" y="6617"/>
                  </a:lnTo>
                  <a:cubicBezTo>
                    <a:pt x="1" y="6806"/>
                    <a:pt x="159" y="6963"/>
                    <a:pt x="379" y="6963"/>
                  </a:cubicBezTo>
                  <a:lnTo>
                    <a:pt x="5199" y="6963"/>
                  </a:lnTo>
                  <a:cubicBezTo>
                    <a:pt x="5420" y="6963"/>
                    <a:pt x="5577" y="6806"/>
                    <a:pt x="5577" y="6617"/>
                  </a:cubicBezTo>
                  <a:lnTo>
                    <a:pt x="5577" y="5577"/>
                  </a:lnTo>
                  <a:cubicBezTo>
                    <a:pt x="5577" y="4443"/>
                    <a:pt x="4884" y="3498"/>
                    <a:pt x="3939" y="3025"/>
                  </a:cubicBezTo>
                  <a:cubicBezTo>
                    <a:pt x="4317" y="2710"/>
                    <a:pt x="4538" y="2238"/>
                    <a:pt x="4538" y="1734"/>
                  </a:cubicBezTo>
                  <a:cubicBezTo>
                    <a:pt x="4538" y="788"/>
                    <a:pt x="3750" y="1"/>
                    <a:pt x="280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1" name="Google Shape;2091;p3"/>
            <p:cNvSpPr/>
            <p:nvPr/>
          </p:nvSpPr>
          <p:spPr>
            <a:xfrm>
              <a:off x="2298525" y="2076550"/>
              <a:ext cx="139450" cy="174100"/>
            </a:xfrm>
            <a:custGeom>
              <a:avLst/>
              <a:gdLst/>
              <a:ahLst/>
              <a:cxnLst/>
              <a:rect l="l" t="t" r="r" b="b"/>
              <a:pathLst>
                <a:path w="5578" h="6964" extrusionOk="0">
                  <a:moveTo>
                    <a:pt x="2773" y="663"/>
                  </a:moveTo>
                  <a:cubicBezTo>
                    <a:pt x="3372" y="663"/>
                    <a:pt x="3782" y="1135"/>
                    <a:pt x="3782" y="1702"/>
                  </a:cubicBezTo>
                  <a:cubicBezTo>
                    <a:pt x="3782" y="2238"/>
                    <a:pt x="3309" y="2710"/>
                    <a:pt x="2773" y="2710"/>
                  </a:cubicBezTo>
                  <a:cubicBezTo>
                    <a:pt x="2175" y="2710"/>
                    <a:pt x="1734" y="2238"/>
                    <a:pt x="1734" y="1702"/>
                  </a:cubicBezTo>
                  <a:cubicBezTo>
                    <a:pt x="1734" y="1135"/>
                    <a:pt x="2175" y="663"/>
                    <a:pt x="2773" y="663"/>
                  </a:cubicBezTo>
                  <a:close/>
                  <a:moveTo>
                    <a:pt x="2773" y="3467"/>
                  </a:moveTo>
                  <a:cubicBezTo>
                    <a:pt x="3908" y="3467"/>
                    <a:pt x="4853" y="4412"/>
                    <a:pt x="4853" y="5546"/>
                  </a:cubicBezTo>
                  <a:lnTo>
                    <a:pt x="4853" y="6270"/>
                  </a:lnTo>
                  <a:lnTo>
                    <a:pt x="694" y="6270"/>
                  </a:lnTo>
                  <a:lnTo>
                    <a:pt x="694" y="5546"/>
                  </a:lnTo>
                  <a:cubicBezTo>
                    <a:pt x="694" y="4412"/>
                    <a:pt x="1639" y="3467"/>
                    <a:pt x="2773" y="3467"/>
                  </a:cubicBezTo>
                  <a:close/>
                  <a:moveTo>
                    <a:pt x="2773" y="1"/>
                  </a:moveTo>
                  <a:cubicBezTo>
                    <a:pt x="1828" y="1"/>
                    <a:pt x="1041" y="789"/>
                    <a:pt x="1041" y="1734"/>
                  </a:cubicBezTo>
                  <a:cubicBezTo>
                    <a:pt x="1041" y="2238"/>
                    <a:pt x="1261" y="2710"/>
                    <a:pt x="1608" y="3025"/>
                  </a:cubicBezTo>
                  <a:cubicBezTo>
                    <a:pt x="663" y="3467"/>
                    <a:pt x="1" y="4443"/>
                    <a:pt x="1" y="5546"/>
                  </a:cubicBezTo>
                  <a:lnTo>
                    <a:pt x="1" y="6617"/>
                  </a:lnTo>
                  <a:cubicBezTo>
                    <a:pt x="1" y="6806"/>
                    <a:pt x="159" y="6964"/>
                    <a:pt x="379" y="6964"/>
                  </a:cubicBezTo>
                  <a:lnTo>
                    <a:pt x="5199" y="6964"/>
                  </a:lnTo>
                  <a:cubicBezTo>
                    <a:pt x="5420" y="6964"/>
                    <a:pt x="5577" y="6806"/>
                    <a:pt x="5577" y="6617"/>
                  </a:cubicBezTo>
                  <a:lnTo>
                    <a:pt x="5577" y="5546"/>
                  </a:lnTo>
                  <a:cubicBezTo>
                    <a:pt x="5514" y="4412"/>
                    <a:pt x="4853" y="3467"/>
                    <a:pt x="3908" y="3025"/>
                  </a:cubicBezTo>
                  <a:cubicBezTo>
                    <a:pt x="4254" y="2710"/>
                    <a:pt x="4506" y="2238"/>
                    <a:pt x="4506" y="1734"/>
                  </a:cubicBezTo>
                  <a:cubicBezTo>
                    <a:pt x="4506" y="789"/>
                    <a:pt x="3719" y="1"/>
                    <a:pt x="277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92" name="Google Shape;2092;p3"/>
          <p:cNvSpPr/>
          <p:nvPr/>
        </p:nvSpPr>
        <p:spPr>
          <a:xfrm>
            <a:off x="1547578" y="1849345"/>
            <a:ext cx="332559" cy="330827"/>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93" name="Google Shape;2093;p3"/>
          <p:cNvGrpSpPr/>
          <p:nvPr/>
        </p:nvGrpSpPr>
        <p:grpSpPr>
          <a:xfrm>
            <a:off x="3583923" y="1830060"/>
            <a:ext cx="330827" cy="330827"/>
            <a:chOff x="3963575" y="2317575"/>
            <a:chExt cx="296175" cy="296175"/>
          </a:xfrm>
        </p:grpSpPr>
        <p:sp>
          <p:nvSpPr>
            <p:cNvPr id="2094" name="Google Shape;2094;p3"/>
            <p:cNvSpPr/>
            <p:nvPr/>
          </p:nvSpPr>
          <p:spPr>
            <a:xfrm>
              <a:off x="3963575" y="2317575"/>
              <a:ext cx="296175" cy="296175"/>
            </a:xfrm>
            <a:custGeom>
              <a:avLst/>
              <a:gdLst/>
              <a:ahLst/>
              <a:cxnLst/>
              <a:rect l="l" t="t" r="r" b="b"/>
              <a:pathLst>
                <a:path w="11847" h="11847" extrusionOk="0">
                  <a:moveTo>
                    <a:pt x="9483" y="1418"/>
                  </a:moveTo>
                  <a:cubicBezTo>
                    <a:pt x="9672" y="1418"/>
                    <a:pt x="9830" y="1576"/>
                    <a:pt x="9830" y="1765"/>
                  </a:cubicBezTo>
                  <a:lnTo>
                    <a:pt x="9830" y="2836"/>
                  </a:lnTo>
                  <a:lnTo>
                    <a:pt x="788" y="2836"/>
                  </a:lnTo>
                  <a:lnTo>
                    <a:pt x="788" y="1765"/>
                  </a:lnTo>
                  <a:lnTo>
                    <a:pt x="725" y="1765"/>
                  </a:lnTo>
                  <a:cubicBezTo>
                    <a:pt x="725" y="1576"/>
                    <a:pt x="883" y="1418"/>
                    <a:pt x="1072" y="1418"/>
                  </a:cubicBezTo>
                  <a:lnTo>
                    <a:pt x="1418" y="1418"/>
                  </a:lnTo>
                  <a:lnTo>
                    <a:pt x="1418" y="1765"/>
                  </a:lnTo>
                  <a:cubicBezTo>
                    <a:pt x="1418" y="1954"/>
                    <a:pt x="1576" y="2143"/>
                    <a:pt x="1765" y="2143"/>
                  </a:cubicBezTo>
                  <a:cubicBezTo>
                    <a:pt x="1954" y="2143"/>
                    <a:pt x="2111" y="1954"/>
                    <a:pt x="2111" y="1765"/>
                  </a:cubicBezTo>
                  <a:lnTo>
                    <a:pt x="2111" y="1418"/>
                  </a:lnTo>
                  <a:lnTo>
                    <a:pt x="3498" y="1418"/>
                  </a:lnTo>
                  <a:lnTo>
                    <a:pt x="3498" y="1765"/>
                  </a:lnTo>
                  <a:cubicBezTo>
                    <a:pt x="3498" y="1954"/>
                    <a:pt x="3655" y="2143"/>
                    <a:pt x="3844" y="2143"/>
                  </a:cubicBezTo>
                  <a:cubicBezTo>
                    <a:pt x="4065" y="2143"/>
                    <a:pt x="4222" y="1954"/>
                    <a:pt x="4222" y="1765"/>
                  </a:cubicBezTo>
                  <a:lnTo>
                    <a:pt x="4222" y="1418"/>
                  </a:lnTo>
                  <a:lnTo>
                    <a:pt x="6333" y="1418"/>
                  </a:lnTo>
                  <a:lnTo>
                    <a:pt x="6333" y="1765"/>
                  </a:lnTo>
                  <a:cubicBezTo>
                    <a:pt x="6333" y="1954"/>
                    <a:pt x="6490" y="2143"/>
                    <a:pt x="6680" y="2143"/>
                  </a:cubicBezTo>
                  <a:cubicBezTo>
                    <a:pt x="6900" y="2143"/>
                    <a:pt x="7058" y="1954"/>
                    <a:pt x="7058" y="1765"/>
                  </a:cubicBezTo>
                  <a:lnTo>
                    <a:pt x="7058" y="1418"/>
                  </a:lnTo>
                  <a:lnTo>
                    <a:pt x="8412" y="1418"/>
                  </a:lnTo>
                  <a:lnTo>
                    <a:pt x="8412" y="1765"/>
                  </a:lnTo>
                  <a:cubicBezTo>
                    <a:pt x="8412" y="1954"/>
                    <a:pt x="8570" y="2143"/>
                    <a:pt x="8790" y="2143"/>
                  </a:cubicBezTo>
                  <a:cubicBezTo>
                    <a:pt x="8979" y="2143"/>
                    <a:pt x="9137" y="1954"/>
                    <a:pt x="9137" y="1765"/>
                  </a:cubicBezTo>
                  <a:lnTo>
                    <a:pt x="9137" y="1418"/>
                  </a:lnTo>
                  <a:close/>
                  <a:moveTo>
                    <a:pt x="9767" y="3497"/>
                  </a:moveTo>
                  <a:lnTo>
                    <a:pt x="9767" y="7026"/>
                  </a:lnTo>
                  <a:cubicBezTo>
                    <a:pt x="9641" y="7026"/>
                    <a:pt x="9546" y="6963"/>
                    <a:pt x="9420" y="6963"/>
                  </a:cubicBezTo>
                  <a:cubicBezTo>
                    <a:pt x="8066" y="6963"/>
                    <a:pt x="6963" y="8066"/>
                    <a:pt x="6963" y="9420"/>
                  </a:cubicBezTo>
                  <a:cubicBezTo>
                    <a:pt x="6963" y="9546"/>
                    <a:pt x="6963" y="9641"/>
                    <a:pt x="7026" y="9767"/>
                  </a:cubicBezTo>
                  <a:lnTo>
                    <a:pt x="1040" y="9767"/>
                  </a:lnTo>
                  <a:cubicBezTo>
                    <a:pt x="820" y="9767"/>
                    <a:pt x="662" y="9609"/>
                    <a:pt x="662" y="9420"/>
                  </a:cubicBezTo>
                  <a:lnTo>
                    <a:pt x="662" y="3497"/>
                  </a:lnTo>
                  <a:close/>
                  <a:moveTo>
                    <a:pt x="9420" y="7688"/>
                  </a:moveTo>
                  <a:cubicBezTo>
                    <a:pt x="10366" y="7688"/>
                    <a:pt x="11153" y="8475"/>
                    <a:pt x="11153" y="9420"/>
                  </a:cubicBezTo>
                  <a:cubicBezTo>
                    <a:pt x="11153" y="10397"/>
                    <a:pt x="10366" y="11185"/>
                    <a:pt x="9420" y="11185"/>
                  </a:cubicBezTo>
                  <a:cubicBezTo>
                    <a:pt x="8475" y="11185"/>
                    <a:pt x="7688" y="10397"/>
                    <a:pt x="7688" y="9420"/>
                  </a:cubicBezTo>
                  <a:cubicBezTo>
                    <a:pt x="7688" y="8475"/>
                    <a:pt x="8475" y="7688"/>
                    <a:pt x="9420" y="7688"/>
                  </a:cubicBezTo>
                  <a:close/>
                  <a:moveTo>
                    <a:pt x="1733" y="0"/>
                  </a:moveTo>
                  <a:cubicBezTo>
                    <a:pt x="1544" y="0"/>
                    <a:pt x="1387" y="158"/>
                    <a:pt x="1387" y="347"/>
                  </a:cubicBezTo>
                  <a:lnTo>
                    <a:pt x="1387" y="725"/>
                  </a:lnTo>
                  <a:lnTo>
                    <a:pt x="1040" y="725"/>
                  </a:lnTo>
                  <a:cubicBezTo>
                    <a:pt x="442" y="725"/>
                    <a:pt x="0" y="1166"/>
                    <a:pt x="0" y="1733"/>
                  </a:cubicBezTo>
                  <a:lnTo>
                    <a:pt x="0" y="9389"/>
                  </a:lnTo>
                  <a:cubicBezTo>
                    <a:pt x="0" y="9956"/>
                    <a:pt x="473" y="10429"/>
                    <a:pt x="1040" y="10429"/>
                  </a:cubicBezTo>
                  <a:lnTo>
                    <a:pt x="7215" y="10429"/>
                  </a:lnTo>
                  <a:cubicBezTo>
                    <a:pt x="7593" y="11279"/>
                    <a:pt x="8444" y="11846"/>
                    <a:pt x="9420" y="11846"/>
                  </a:cubicBezTo>
                  <a:cubicBezTo>
                    <a:pt x="10744" y="11846"/>
                    <a:pt x="11846" y="10744"/>
                    <a:pt x="11846" y="9420"/>
                  </a:cubicBezTo>
                  <a:cubicBezTo>
                    <a:pt x="11846" y="8444"/>
                    <a:pt x="11311" y="7593"/>
                    <a:pt x="10492" y="7215"/>
                  </a:cubicBezTo>
                  <a:lnTo>
                    <a:pt x="10492" y="1733"/>
                  </a:lnTo>
                  <a:cubicBezTo>
                    <a:pt x="10492" y="1135"/>
                    <a:pt x="10019" y="725"/>
                    <a:pt x="9452" y="725"/>
                  </a:cubicBezTo>
                  <a:lnTo>
                    <a:pt x="9105" y="725"/>
                  </a:lnTo>
                  <a:lnTo>
                    <a:pt x="9105" y="347"/>
                  </a:lnTo>
                  <a:cubicBezTo>
                    <a:pt x="9105" y="158"/>
                    <a:pt x="8948" y="0"/>
                    <a:pt x="8759" y="0"/>
                  </a:cubicBezTo>
                  <a:cubicBezTo>
                    <a:pt x="8538" y="0"/>
                    <a:pt x="8381" y="158"/>
                    <a:pt x="8381" y="347"/>
                  </a:cubicBezTo>
                  <a:lnTo>
                    <a:pt x="8381" y="725"/>
                  </a:lnTo>
                  <a:lnTo>
                    <a:pt x="7026" y="725"/>
                  </a:lnTo>
                  <a:lnTo>
                    <a:pt x="7026" y="347"/>
                  </a:lnTo>
                  <a:cubicBezTo>
                    <a:pt x="7026" y="158"/>
                    <a:pt x="6869" y="0"/>
                    <a:pt x="6648" y="0"/>
                  </a:cubicBezTo>
                  <a:cubicBezTo>
                    <a:pt x="6459" y="0"/>
                    <a:pt x="6301" y="158"/>
                    <a:pt x="6301" y="347"/>
                  </a:cubicBezTo>
                  <a:lnTo>
                    <a:pt x="6301" y="725"/>
                  </a:lnTo>
                  <a:lnTo>
                    <a:pt x="4191" y="725"/>
                  </a:lnTo>
                  <a:lnTo>
                    <a:pt x="4191" y="347"/>
                  </a:lnTo>
                  <a:cubicBezTo>
                    <a:pt x="4191" y="158"/>
                    <a:pt x="4033" y="0"/>
                    <a:pt x="3813" y="0"/>
                  </a:cubicBezTo>
                  <a:cubicBezTo>
                    <a:pt x="3624" y="0"/>
                    <a:pt x="3466" y="158"/>
                    <a:pt x="3466" y="347"/>
                  </a:cubicBezTo>
                  <a:lnTo>
                    <a:pt x="3466" y="725"/>
                  </a:lnTo>
                  <a:lnTo>
                    <a:pt x="2080" y="725"/>
                  </a:lnTo>
                  <a:lnTo>
                    <a:pt x="2080" y="347"/>
                  </a:lnTo>
                  <a:cubicBezTo>
                    <a:pt x="2080" y="158"/>
                    <a:pt x="1922" y="0"/>
                    <a:pt x="173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5" name="Google Shape;2095;p3"/>
            <p:cNvSpPr/>
            <p:nvPr/>
          </p:nvSpPr>
          <p:spPr>
            <a:xfrm>
              <a:off x="4190400" y="2526300"/>
              <a:ext cx="34700" cy="35450"/>
            </a:xfrm>
            <a:custGeom>
              <a:avLst/>
              <a:gdLst/>
              <a:ahLst/>
              <a:cxnLst/>
              <a:rect l="l" t="t" r="r" b="b"/>
              <a:pathLst>
                <a:path w="1388" h="1418" extrusionOk="0">
                  <a:moveTo>
                    <a:pt x="347" y="0"/>
                  </a:moveTo>
                  <a:cubicBezTo>
                    <a:pt x="158" y="0"/>
                    <a:pt x="1" y="158"/>
                    <a:pt x="1" y="347"/>
                  </a:cubicBezTo>
                  <a:lnTo>
                    <a:pt x="1" y="1071"/>
                  </a:lnTo>
                  <a:cubicBezTo>
                    <a:pt x="1" y="1260"/>
                    <a:pt x="127" y="1418"/>
                    <a:pt x="347" y="1418"/>
                  </a:cubicBezTo>
                  <a:lnTo>
                    <a:pt x="1041" y="1418"/>
                  </a:lnTo>
                  <a:cubicBezTo>
                    <a:pt x="1261" y="1418"/>
                    <a:pt x="1387" y="1260"/>
                    <a:pt x="1387" y="1071"/>
                  </a:cubicBezTo>
                  <a:cubicBezTo>
                    <a:pt x="1387" y="882"/>
                    <a:pt x="1261" y="725"/>
                    <a:pt x="1041" y="725"/>
                  </a:cubicBezTo>
                  <a:lnTo>
                    <a:pt x="694" y="725"/>
                  </a:lnTo>
                  <a:lnTo>
                    <a:pt x="694" y="347"/>
                  </a:lnTo>
                  <a:cubicBezTo>
                    <a:pt x="694" y="158"/>
                    <a:pt x="536" y="0"/>
                    <a:pt x="347"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6" name="Google Shape;2096;p3"/>
            <p:cNvSpPr/>
            <p:nvPr/>
          </p:nvSpPr>
          <p:spPr>
            <a:xfrm>
              <a:off x="3998225" y="24215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7" name="Google Shape;2097;p3"/>
            <p:cNvSpPr/>
            <p:nvPr/>
          </p:nvSpPr>
          <p:spPr>
            <a:xfrm>
              <a:off x="4050225" y="2421550"/>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8" name="Google Shape;2098;p3"/>
            <p:cNvSpPr/>
            <p:nvPr/>
          </p:nvSpPr>
          <p:spPr>
            <a:xfrm>
              <a:off x="4102200" y="2421550"/>
              <a:ext cx="35475" cy="18125"/>
            </a:xfrm>
            <a:custGeom>
              <a:avLst/>
              <a:gdLst/>
              <a:ahLst/>
              <a:cxnLst/>
              <a:rect l="l" t="t" r="r" b="b"/>
              <a:pathLst>
                <a:path w="1419" h="725" extrusionOk="0">
                  <a:moveTo>
                    <a:pt x="378" y="0"/>
                  </a:moveTo>
                  <a:cubicBezTo>
                    <a:pt x="158" y="0"/>
                    <a:pt x="0" y="158"/>
                    <a:pt x="0" y="378"/>
                  </a:cubicBezTo>
                  <a:cubicBezTo>
                    <a:pt x="0" y="567"/>
                    <a:pt x="158" y="725"/>
                    <a:pt x="378" y="725"/>
                  </a:cubicBezTo>
                  <a:lnTo>
                    <a:pt x="1072" y="725"/>
                  </a:lnTo>
                  <a:cubicBezTo>
                    <a:pt x="1261" y="725"/>
                    <a:pt x="1418" y="567"/>
                    <a:pt x="1418" y="378"/>
                  </a:cubicBezTo>
                  <a:cubicBezTo>
                    <a:pt x="1418" y="158"/>
                    <a:pt x="1261" y="0"/>
                    <a:pt x="107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9" name="Google Shape;2099;p3"/>
            <p:cNvSpPr/>
            <p:nvPr/>
          </p:nvSpPr>
          <p:spPr>
            <a:xfrm>
              <a:off x="4155750" y="24215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0" name="Google Shape;2100;p3"/>
            <p:cNvSpPr/>
            <p:nvPr/>
          </p:nvSpPr>
          <p:spPr>
            <a:xfrm>
              <a:off x="3998225" y="2456975"/>
              <a:ext cx="35475" cy="18150"/>
            </a:xfrm>
            <a:custGeom>
              <a:avLst/>
              <a:gdLst/>
              <a:ahLst/>
              <a:cxnLst/>
              <a:rect l="l" t="t" r="r" b="b"/>
              <a:pathLst>
                <a:path w="1419" h="726" extrusionOk="0">
                  <a:moveTo>
                    <a:pt x="347" y="1"/>
                  </a:moveTo>
                  <a:cubicBezTo>
                    <a:pt x="158" y="1"/>
                    <a:pt x="1" y="158"/>
                    <a:pt x="1" y="379"/>
                  </a:cubicBezTo>
                  <a:cubicBezTo>
                    <a:pt x="1" y="568"/>
                    <a:pt x="158" y="725"/>
                    <a:pt x="347" y="725"/>
                  </a:cubicBezTo>
                  <a:lnTo>
                    <a:pt x="1072" y="725"/>
                  </a:lnTo>
                  <a:cubicBezTo>
                    <a:pt x="1261" y="725"/>
                    <a:pt x="1418" y="568"/>
                    <a:pt x="1418" y="379"/>
                  </a:cubicBezTo>
                  <a:cubicBezTo>
                    <a:pt x="1418" y="158"/>
                    <a:pt x="1261" y="1"/>
                    <a:pt x="107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1" name="Google Shape;2101;p3"/>
            <p:cNvSpPr/>
            <p:nvPr/>
          </p:nvSpPr>
          <p:spPr>
            <a:xfrm>
              <a:off x="4050225" y="2456975"/>
              <a:ext cx="35450" cy="18150"/>
            </a:xfrm>
            <a:custGeom>
              <a:avLst/>
              <a:gdLst/>
              <a:ahLst/>
              <a:cxnLst/>
              <a:rect l="l" t="t" r="r" b="b"/>
              <a:pathLst>
                <a:path w="1418" h="726" extrusionOk="0">
                  <a:moveTo>
                    <a:pt x="347" y="1"/>
                  </a:moveTo>
                  <a:cubicBezTo>
                    <a:pt x="158" y="1"/>
                    <a:pt x="0" y="158"/>
                    <a:pt x="0" y="379"/>
                  </a:cubicBezTo>
                  <a:cubicBezTo>
                    <a:pt x="0" y="568"/>
                    <a:pt x="158" y="725"/>
                    <a:pt x="347" y="725"/>
                  </a:cubicBezTo>
                  <a:lnTo>
                    <a:pt x="1071" y="725"/>
                  </a:lnTo>
                  <a:cubicBezTo>
                    <a:pt x="1260" y="725"/>
                    <a:pt x="1418" y="568"/>
                    <a:pt x="1418" y="379"/>
                  </a:cubicBezTo>
                  <a:cubicBezTo>
                    <a:pt x="1418" y="158"/>
                    <a:pt x="1260" y="1"/>
                    <a:pt x="107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2" name="Google Shape;2102;p3"/>
            <p:cNvSpPr/>
            <p:nvPr/>
          </p:nvSpPr>
          <p:spPr>
            <a:xfrm>
              <a:off x="4102200" y="2456975"/>
              <a:ext cx="35475" cy="18150"/>
            </a:xfrm>
            <a:custGeom>
              <a:avLst/>
              <a:gdLst/>
              <a:ahLst/>
              <a:cxnLst/>
              <a:rect l="l" t="t" r="r" b="b"/>
              <a:pathLst>
                <a:path w="1419" h="726" extrusionOk="0">
                  <a:moveTo>
                    <a:pt x="378" y="1"/>
                  </a:moveTo>
                  <a:cubicBezTo>
                    <a:pt x="158" y="1"/>
                    <a:pt x="0" y="158"/>
                    <a:pt x="0" y="379"/>
                  </a:cubicBezTo>
                  <a:cubicBezTo>
                    <a:pt x="0" y="568"/>
                    <a:pt x="158" y="725"/>
                    <a:pt x="378" y="725"/>
                  </a:cubicBezTo>
                  <a:lnTo>
                    <a:pt x="1072" y="725"/>
                  </a:lnTo>
                  <a:cubicBezTo>
                    <a:pt x="1261" y="725"/>
                    <a:pt x="1418" y="568"/>
                    <a:pt x="1418" y="379"/>
                  </a:cubicBezTo>
                  <a:cubicBezTo>
                    <a:pt x="1418" y="158"/>
                    <a:pt x="1261" y="1"/>
                    <a:pt x="107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3" name="Google Shape;2103;p3"/>
            <p:cNvSpPr/>
            <p:nvPr/>
          </p:nvSpPr>
          <p:spPr>
            <a:xfrm>
              <a:off x="4155750" y="2456975"/>
              <a:ext cx="35475" cy="18150"/>
            </a:xfrm>
            <a:custGeom>
              <a:avLst/>
              <a:gdLst/>
              <a:ahLst/>
              <a:cxnLst/>
              <a:rect l="l" t="t" r="r" b="b"/>
              <a:pathLst>
                <a:path w="1419" h="726" extrusionOk="0">
                  <a:moveTo>
                    <a:pt x="347" y="1"/>
                  </a:moveTo>
                  <a:cubicBezTo>
                    <a:pt x="158" y="1"/>
                    <a:pt x="1" y="158"/>
                    <a:pt x="1" y="379"/>
                  </a:cubicBezTo>
                  <a:cubicBezTo>
                    <a:pt x="1" y="568"/>
                    <a:pt x="158" y="725"/>
                    <a:pt x="347" y="725"/>
                  </a:cubicBezTo>
                  <a:lnTo>
                    <a:pt x="1072" y="725"/>
                  </a:lnTo>
                  <a:cubicBezTo>
                    <a:pt x="1261" y="725"/>
                    <a:pt x="1418" y="568"/>
                    <a:pt x="1418" y="379"/>
                  </a:cubicBezTo>
                  <a:cubicBezTo>
                    <a:pt x="1418" y="158"/>
                    <a:pt x="1261" y="1"/>
                    <a:pt x="107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4" name="Google Shape;2104;p3"/>
            <p:cNvSpPr/>
            <p:nvPr/>
          </p:nvSpPr>
          <p:spPr>
            <a:xfrm>
              <a:off x="3998225" y="24916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5" name="Google Shape;2105;p3"/>
            <p:cNvSpPr/>
            <p:nvPr/>
          </p:nvSpPr>
          <p:spPr>
            <a:xfrm>
              <a:off x="4050225" y="2491650"/>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6" name="Google Shape;2106;p3"/>
            <p:cNvSpPr/>
            <p:nvPr/>
          </p:nvSpPr>
          <p:spPr>
            <a:xfrm>
              <a:off x="4102200" y="2491650"/>
              <a:ext cx="35475" cy="18125"/>
            </a:xfrm>
            <a:custGeom>
              <a:avLst/>
              <a:gdLst/>
              <a:ahLst/>
              <a:cxnLst/>
              <a:rect l="l" t="t" r="r" b="b"/>
              <a:pathLst>
                <a:path w="1419" h="725" extrusionOk="0">
                  <a:moveTo>
                    <a:pt x="378" y="0"/>
                  </a:moveTo>
                  <a:cubicBezTo>
                    <a:pt x="158" y="0"/>
                    <a:pt x="0" y="158"/>
                    <a:pt x="0" y="378"/>
                  </a:cubicBezTo>
                  <a:cubicBezTo>
                    <a:pt x="0" y="567"/>
                    <a:pt x="158" y="725"/>
                    <a:pt x="378" y="725"/>
                  </a:cubicBezTo>
                  <a:lnTo>
                    <a:pt x="1072" y="725"/>
                  </a:lnTo>
                  <a:cubicBezTo>
                    <a:pt x="1261" y="725"/>
                    <a:pt x="1418" y="567"/>
                    <a:pt x="1418" y="378"/>
                  </a:cubicBezTo>
                  <a:cubicBezTo>
                    <a:pt x="1418" y="158"/>
                    <a:pt x="1261" y="0"/>
                    <a:pt x="107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7" name="Google Shape;2107;p3"/>
            <p:cNvSpPr/>
            <p:nvPr/>
          </p:nvSpPr>
          <p:spPr>
            <a:xfrm>
              <a:off x="3998225" y="2526300"/>
              <a:ext cx="35475" cy="18125"/>
            </a:xfrm>
            <a:custGeom>
              <a:avLst/>
              <a:gdLst/>
              <a:ahLst/>
              <a:cxnLst/>
              <a:rect l="l" t="t" r="r" b="b"/>
              <a:pathLst>
                <a:path w="1419" h="725" extrusionOk="0">
                  <a:moveTo>
                    <a:pt x="347" y="0"/>
                  </a:moveTo>
                  <a:cubicBezTo>
                    <a:pt x="158" y="0"/>
                    <a:pt x="1" y="158"/>
                    <a:pt x="1" y="347"/>
                  </a:cubicBezTo>
                  <a:cubicBezTo>
                    <a:pt x="1" y="567"/>
                    <a:pt x="158" y="725"/>
                    <a:pt x="347" y="725"/>
                  </a:cubicBezTo>
                  <a:lnTo>
                    <a:pt x="1072" y="725"/>
                  </a:lnTo>
                  <a:cubicBezTo>
                    <a:pt x="1261" y="725"/>
                    <a:pt x="1418" y="567"/>
                    <a:pt x="1418" y="347"/>
                  </a:cubicBezTo>
                  <a:cubicBezTo>
                    <a:pt x="1418" y="158"/>
                    <a:pt x="1261" y="0"/>
                    <a:pt x="107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8" name="Google Shape;2108;p3"/>
            <p:cNvSpPr/>
            <p:nvPr/>
          </p:nvSpPr>
          <p:spPr>
            <a:xfrm>
              <a:off x="4050225" y="2526300"/>
              <a:ext cx="35450" cy="18125"/>
            </a:xfrm>
            <a:custGeom>
              <a:avLst/>
              <a:gdLst/>
              <a:ahLst/>
              <a:cxnLst/>
              <a:rect l="l" t="t" r="r" b="b"/>
              <a:pathLst>
                <a:path w="1418" h="725" extrusionOk="0">
                  <a:moveTo>
                    <a:pt x="347" y="0"/>
                  </a:moveTo>
                  <a:cubicBezTo>
                    <a:pt x="158" y="0"/>
                    <a:pt x="0" y="158"/>
                    <a:pt x="0" y="347"/>
                  </a:cubicBezTo>
                  <a:cubicBezTo>
                    <a:pt x="0" y="567"/>
                    <a:pt x="158" y="725"/>
                    <a:pt x="347" y="725"/>
                  </a:cubicBezTo>
                  <a:lnTo>
                    <a:pt x="1071" y="725"/>
                  </a:lnTo>
                  <a:cubicBezTo>
                    <a:pt x="1260" y="725"/>
                    <a:pt x="1418" y="567"/>
                    <a:pt x="1418" y="347"/>
                  </a:cubicBezTo>
                  <a:cubicBezTo>
                    <a:pt x="1418" y="158"/>
                    <a:pt x="1260" y="0"/>
                    <a:pt x="107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9" name="Google Shape;2109;p3"/>
            <p:cNvSpPr/>
            <p:nvPr/>
          </p:nvSpPr>
          <p:spPr>
            <a:xfrm>
              <a:off x="4102200" y="2526300"/>
              <a:ext cx="35475" cy="18125"/>
            </a:xfrm>
            <a:custGeom>
              <a:avLst/>
              <a:gdLst/>
              <a:ahLst/>
              <a:cxnLst/>
              <a:rect l="l" t="t" r="r" b="b"/>
              <a:pathLst>
                <a:path w="1419" h="725" extrusionOk="0">
                  <a:moveTo>
                    <a:pt x="378" y="0"/>
                  </a:moveTo>
                  <a:cubicBezTo>
                    <a:pt x="158" y="0"/>
                    <a:pt x="0" y="158"/>
                    <a:pt x="0" y="347"/>
                  </a:cubicBezTo>
                  <a:cubicBezTo>
                    <a:pt x="0" y="567"/>
                    <a:pt x="158" y="725"/>
                    <a:pt x="378" y="725"/>
                  </a:cubicBezTo>
                  <a:lnTo>
                    <a:pt x="1072" y="725"/>
                  </a:lnTo>
                  <a:cubicBezTo>
                    <a:pt x="1261" y="725"/>
                    <a:pt x="1418" y="567"/>
                    <a:pt x="1418" y="347"/>
                  </a:cubicBezTo>
                  <a:cubicBezTo>
                    <a:pt x="1418" y="158"/>
                    <a:pt x="1261" y="0"/>
                    <a:pt x="107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60" y="157655"/>
            <a:ext cx="8295957" cy="4351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69391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5"/>
        <p:cNvGrpSpPr/>
        <p:nvPr/>
      </p:nvGrpSpPr>
      <p:grpSpPr>
        <a:xfrm>
          <a:off x="0" y="0"/>
          <a:ext cx="0" cy="0"/>
          <a:chOff x="0" y="0"/>
          <a:chExt cx="0" cy="0"/>
        </a:xfrm>
      </p:grpSpPr>
      <p:grpSp>
        <p:nvGrpSpPr>
          <p:cNvPr id="367" name="Google Shape;367;p14"/>
          <p:cNvGrpSpPr/>
          <p:nvPr/>
        </p:nvGrpSpPr>
        <p:grpSpPr>
          <a:xfrm>
            <a:off x="3104037" y="843825"/>
            <a:ext cx="3051030" cy="4206676"/>
            <a:chOff x="2772462" y="468450"/>
            <a:chExt cx="3051030" cy="4206676"/>
          </a:xfrm>
        </p:grpSpPr>
        <p:cxnSp>
          <p:nvCxnSpPr>
            <p:cNvPr id="368" name="Google Shape;368;p14"/>
            <p:cNvCxnSpPr/>
            <p:nvPr/>
          </p:nvCxnSpPr>
          <p:spPr>
            <a:xfrm>
              <a:off x="4492801" y="4117775"/>
              <a:ext cx="449700" cy="0"/>
            </a:xfrm>
            <a:prstGeom prst="straightConnector1">
              <a:avLst/>
            </a:prstGeom>
            <a:noFill/>
            <a:ln w="19050" cap="flat" cmpd="sng">
              <a:solidFill>
                <a:srgbClr val="1DCDC3"/>
              </a:solidFill>
              <a:prstDash val="solid"/>
              <a:round/>
              <a:headEnd type="oval" w="med" len="med"/>
              <a:tailEnd type="none" w="med" len="med"/>
            </a:ln>
            <a:effectLst>
              <a:outerShdw blurRad="57150" dist="19050" dir="5400000" algn="bl" rotWithShape="0">
                <a:srgbClr val="000000">
                  <a:alpha val="50000"/>
                </a:srgbClr>
              </a:outerShdw>
            </a:effectLst>
          </p:spPr>
        </p:cxnSp>
        <p:cxnSp>
          <p:nvCxnSpPr>
            <p:cNvPr id="369" name="Google Shape;369;p14"/>
            <p:cNvCxnSpPr/>
            <p:nvPr/>
          </p:nvCxnSpPr>
          <p:spPr>
            <a:xfrm>
              <a:off x="3642651" y="3087200"/>
              <a:ext cx="449700" cy="0"/>
            </a:xfrm>
            <a:prstGeom prst="straightConnector1">
              <a:avLst/>
            </a:prstGeom>
            <a:noFill/>
            <a:ln w="19050" cap="flat" cmpd="sng">
              <a:solidFill>
                <a:srgbClr val="1DCDC3"/>
              </a:solidFill>
              <a:prstDash val="solid"/>
              <a:round/>
              <a:headEnd type="none" w="med" len="med"/>
              <a:tailEnd type="oval" w="med" len="med"/>
            </a:ln>
            <a:effectLst>
              <a:outerShdw blurRad="57150" dist="19050" dir="5400000" algn="bl" rotWithShape="0">
                <a:srgbClr val="000000">
                  <a:alpha val="50000"/>
                </a:srgbClr>
              </a:outerShdw>
            </a:effectLst>
          </p:spPr>
        </p:cxnSp>
        <p:cxnSp>
          <p:nvCxnSpPr>
            <p:cNvPr id="370" name="Google Shape;370;p14"/>
            <p:cNvCxnSpPr/>
            <p:nvPr/>
          </p:nvCxnSpPr>
          <p:spPr>
            <a:xfrm>
              <a:off x="4214695" y="2079727"/>
              <a:ext cx="598551" cy="0"/>
            </a:xfrm>
            <a:prstGeom prst="straightConnector1">
              <a:avLst/>
            </a:prstGeom>
            <a:noFill/>
            <a:ln w="19050" cap="flat" cmpd="sng">
              <a:solidFill>
                <a:srgbClr val="1DCDC3"/>
              </a:solidFill>
              <a:prstDash val="solid"/>
              <a:round/>
              <a:headEnd type="oval" w="med" len="med"/>
              <a:tailEnd type="none" w="med" len="med"/>
            </a:ln>
            <a:effectLst>
              <a:outerShdw blurRad="57150" dist="19050" dir="5400000" algn="bl" rotWithShape="0">
                <a:srgbClr val="000000">
                  <a:alpha val="50000"/>
                </a:srgbClr>
              </a:outerShdw>
            </a:effectLst>
          </p:spPr>
        </p:cxnSp>
        <p:cxnSp>
          <p:nvCxnSpPr>
            <p:cNvPr id="371" name="Google Shape;371;p14"/>
            <p:cNvCxnSpPr/>
            <p:nvPr/>
          </p:nvCxnSpPr>
          <p:spPr>
            <a:xfrm>
              <a:off x="3777446" y="1082167"/>
              <a:ext cx="544137" cy="0"/>
            </a:xfrm>
            <a:prstGeom prst="straightConnector1">
              <a:avLst/>
            </a:prstGeom>
            <a:noFill/>
            <a:ln w="19050" cap="flat" cmpd="sng">
              <a:solidFill>
                <a:srgbClr val="1DCDC3"/>
              </a:solidFill>
              <a:prstDash val="solid"/>
              <a:round/>
              <a:headEnd type="none" w="med" len="med"/>
              <a:tailEnd type="oval" w="med" len="med"/>
            </a:ln>
            <a:effectLst>
              <a:outerShdw blurRad="57150" dist="19050" dir="5400000" algn="bl" rotWithShape="0">
                <a:srgbClr val="000000">
                  <a:alpha val="50000"/>
                </a:srgbClr>
              </a:outerShdw>
            </a:effectLst>
          </p:spPr>
        </p:cxnSp>
        <p:sp>
          <p:nvSpPr>
            <p:cNvPr id="373" name="Google Shape;373;p14"/>
            <p:cNvSpPr/>
            <p:nvPr/>
          </p:nvSpPr>
          <p:spPr>
            <a:xfrm>
              <a:off x="2772462" y="468450"/>
              <a:ext cx="3051030" cy="4206676"/>
            </a:xfrm>
            <a:custGeom>
              <a:avLst/>
              <a:gdLst/>
              <a:ahLst/>
              <a:cxnLst/>
              <a:rect l="l" t="t" r="r" b="b"/>
              <a:pathLst>
                <a:path w="123536" h="170328" extrusionOk="0">
                  <a:moveTo>
                    <a:pt x="23585" y="1"/>
                  </a:moveTo>
                  <a:cubicBezTo>
                    <a:pt x="10527" y="1"/>
                    <a:pt x="1" y="10552"/>
                    <a:pt x="1" y="23610"/>
                  </a:cubicBezTo>
                  <a:cubicBezTo>
                    <a:pt x="1" y="36642"/>
                    <a:pt x="10527" y="47294"/>
                    <a:pt x="23585" y="47294"/>
                  </a:cubicBezTo>
                  <a:lnTo>
                    <a:pt x="99826" y="47294"/>
                  </a:lnTo>
                  <a:cubicBezTo>
                    <a:pt x="109425" y="47294"/>
                    <a:pt x="117269" y="55038"/>
                    <a:pt x="117269" y="64637"/>
                  </a:cubicBezTo>
                  <a:cubicBezTo>
                    <a:pt x="117269" y="74237"/>
                    <a:pt x="109425" y="81981"/>
                    <a:pt x="99926" y="81981"/>
                  </a:cubicBezTo>
                  <a:lnTo>
                    <a:pt x="23585" y="81981"/>
                  </a:lnTo>
                  <a:cubicBezTo>
                    <a:pt x="10527" y="81981"/>
                    <a:pt x="1" y="92633"/>
                    <a:pt x="1" y="105690"/>
                  </a:cubicBezTo>
                  <a:cubicBezTo>
                    <a:pt x="1" y="118723"/>
                    <a:pt x="10527" y="129274"/>
                    <a:pt x="23585" y="129274"/>
                  </a:cubicBezTo>
                  <a:lnTo>
                    <a:pt x="99826" y="129274"/>
                  </a:lnTo>
                  <a:cubicBezTo>
                    <a:pt x="109425" y="129274"/>
                    <a:pt x="117269" y="137119"/>
                    <a:pt x="117269" y="146718"/>
                  </a:cubicBezTo>
                  <a:cubicBezTo>
                    <a:pt x="117269" y="156317"/>
                    <a:pt x="109425" y="164062"/>
                    <a:pt x="99926" y="164062"/>
                  </a:cubicBezTo>
                  <a:cubicBezTo>
                    <a:pt x="98146" y="164062"/>
                    <a:pt x="96793" y="165515"/>
                    <a:pt x="96793" y="167194"/>
                  </a:cubicBezTo>
                  <a:cubicBezTo>
                    <a:pt x="96793" y="168974"/>
                    <a:pt x="98146" y="170327"/>
                    <a:pt x="99926" y="170327"/>
                  </a:cubicBezTo>
                  <a:cubicBezTo>
                    <a:pt x="112883" y="170327"/>
                    <a:pt x="123535" y="159776"/>
                    <a:pt x="123535" y="146718"/>
                  </a:cubicBezTo>
                  <a:cubicBezTo>
                    <a:pt x="123535" y="133660"/>
                    <a:pt x="112883" y="123009"/>
                    <a:pt x="99826" y="123009"/>
                  </a:cubicBezTo>
                  <a:lnTo>
                    <a:pt x="23585" y="123009"/>
                  </a:lnTo>
                  <a:cubicBezTo>
                    <a:pt x="13986" y="123009"/>
                    <a:pt x="6266" y="115289"/>
                    <a:pt x="6266" y="105690"/>
                  </a:cubicBezTo>
                  <a:cubicBezTo>
                    <a:pt x="6266" y="96066"/>
                    <a:pt x="13986" y="88247"/>
                    <a:pt x="23585" y="88247"/>
                  </a:cubicBezTo>
                  <a:lnTo>
                    <a:pt x="99926" y="88247"/>
                  </a:lnTo>
                  <a:cubicBezTo>
                    <a:pt x="112883" y="88247"/>
                    <a:pt x="123535" y="77695"/>
                    <a:pt x="123535" y="64637"/>
                  </a:cubicBezTo>
                  <a:cubicBezTo>
                    <a:pt x="123535" y="51580"/>
                    <a:pt x="112883" y="41028"/>
                    <a:pt x="99826" y="41028"/>
                  </a:cubicBezTo>
                  <a:lnTo>
                    <a:pt x="23585" y="41028"/>
                  </a:lnTo>
                  <a:cubicBezTo>
                    <a:pt x="13986" y="41028"/>
                    <a:pt x="6266" y="33209"/>
                    <a:pt x="6266" y="23610"/>
                  </a:cubicBezTo>
                  <a:cubicBezTo>
                    <a:pt x="6266" y="13986"/>
                    <a:pt x="13986" y="6266"/>
                    <a:pt x="23585" y="6266"/>
                  </a:cubicBezTo>
                  <a:lnTo>
                    <a:pt x="42181" y="6266"/>
                  </a:lnTo>
                  <a:cubicBezTo>
                    <a:pt x="43961" y="6266"/>
                    <a:pt x="45314" y="4813"/>
                    <a:pt x="45314" y="3133"/>
                  </a:cubicBezTo>
                  <a:cubicBezTo>
                    <a:pt x="45314" y="1354"/>
                    <a:pt x="43961" y="1"/>
                    <a:pt x="42181" y="1"/>
                  </a:cubicBezTo>
                  <a:close/>
                </a:path>
              </a:pathLst>
            </a:custGeom>
            <a:solidFill>
              <a:srgbClr val="018790"/>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4"/>
            <p:cNvSpPr/>
            <p:nvPr/>
          </p:nvSpPr>
          <p:spPr>
            <a:xfrm>
              <a:off x="2887250" y="580000"/>
              <a:ext cx="912300" cy="912300"/>
            </a:xfrm>
            <a:prstGeom prst="ellipse">
              <a:avLst/>
            </a:prstGeom>
            <a:solidFill>
              <a:srgbClr val="1DCDC3"/>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4"/>
            <p:cNvSpPr/>
            <p:nvPr/>
          </p:nvSpPr>
          <p:spPr>
            <a:xfrm>
              <a:off x="4785602" y="1610567"/>
              <a:ext cx="912300" cy="912300"/>
            </a:xfrm>
            <a:prstGeom prst="ellipse">
              <a:avLst/>
            </a:prstGeom>
            <a:solidFill>
              <a:srgbClr val="1DCDC3"/>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2887250" y="2628386"/>
              <a:ext cx="912300" cy="912300"/>
            </a:xfrm>
            <a:prstGeom prst="ellipse">
              <a:avLst/>
            </a:prstGeom>
            <a:solidFill>
              <a:srgbClr val="1DCDC3"/>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4785602" y="3639878"/>
              <a:ext cx="912300" cy="912300"/>
            </a:xfrm>
            <a:prstGeom prst="ellipse">
              <a:avLst/>
            </a:prstGeom>
            <a:solidFill>
              <a:srgbClr val="1DCDC3"/>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3003800" y="696550"/>
              <a:ext cx="679200" cy="679200"/>
            </a:xfrm>
            <a:prstGeom prst="ellipse">
              <a:avLst/>
            </a:prstGeom>
            <a:solidFill>
              <a:srgbClr val="FF823B"/>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4902150" y="3756437"/>
              <a:ext cx="679200" cy="679200"/>
            </a:xfrm>
            <a:prstGeom prst="ellipse">
              <a:avLst/>
            </a:prstGeom>
            <a:solidFill>
              <a:srgbClr val="FF823B"/>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4902162" y="1727113"/>
              <a:ext cx="679200" cy="679200"/>
            </a:xfrm>
            <a:prstGeom prst="ellipse">
              <a:avLst/>
            </a:prstGeom>
            <a:solidFill>
              <a:srgbClr val="FF823B"/>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3003800" y="2744925"/>
              <a:ext cx="679200" cy="679200"/>
            </a:xfrm>
            <a:prstGeom prst="ellipse">
              <a:avLst/>
            </a:prstGeom>
            <a:solidFill>
              <a:srgbClr val="FF823B"/>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2" name="Google Shape;372;p14"/>
          <p:cNvSpPr txBox="1">
            <a:spLocks noGrp="1"/>
          </p:cNvSpPr>
          <p:nvPr>
            <p:ph type="ctrTitle"/>
          </p:nvPr>
        </p:nvSpPr>
        <p:spPr>
          <a:xfrm>
            <a:off x="3375726" y="1122625"/>
            <a:ext cx="598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smtClean="0">
                <a:solidFill>
                  <a:srgbClr val="FFFFFF"/>
                </a:solidFill>
              </a:rPr>
              <a:t>1</a:t>
            </a:r>
            <a:endParaRPr dirty="0">
              <a:solidFill>
                <a:srgbClr val="FFFFFF"/>
              </a:solidFill>
            </a:endParaRPr>
          </a:p>
        </p:txBody>
      </p:sp>
      <p:sp>
        <p:nvSpPr>
          <p:cNvPr id="382" name="Google Shape;382;p14"/>
          <p:cNvSpPr txBox="1">
            <a:spLocks noGrp="1"/>
          </p:cNvSpPr>
          <p:nvPr>
            <p:ph type="ctrTitle"/>
          </p:nvPr>
        </p:nvSpPr>
        <p:spPr>
          <a:xfrm>
            <a:off x="5274076" y="2153200"/>
            <a:ext cx="598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smtClean="0">
                <a:solidFill>
                  <a:srgbClr val="FFFFFF"/>
                </a:solidFill>
              </a:rPr>
              <a:t>2</a:t>
            </a:r>
            <a:endParaRPr dirty="0">
              <a:solidFill>
                <a:srgbClr val="FFFFFF"/>
              </a:solidFill>
            </a:endParaRPr>
          </a:p>
        </p:txBody>
      </p:sp>
      <p:sp>
        <p:nvSpPr>
          <p:cNvPr id="383" name="Google Shape;383;p14"/>
          <p:cNvSpPr txBox="1">
            <a:spLocks noGrp="1"/>
          </p:cNvSpPr>
          <p:nvPr>
            <p:ph type="ctrTitle"/>
          </p:nvPr>
        </p:nvSpPr>
        <p:spPr>
          <a:xfrm>
            <a:off x="3375726" y="3171000"/>
            <a:ext cx="598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smtClean="0">
                <a:solidFill>
                  <a:srgbClr val="FFFFFF"/>
                </a:solidFill>
              </a:rPr>
              <a:t>3</a:t>
            </a:r>
            <a:endParaRPr dirty="0">
              <a:solidFill>
                <a:srgbClr val="FFFFFF"/>
              </a:solidFill>
            </a:endParaRPr>
          </a:p>
        </p:txBody>
      </p:sp>
      <p:sp>
        <p:nvSpPr>
          <p:cNvPr id="384" name="Google Shape;384;p14"/>
          <p:cNvSpPr txBox="1">
            <a:spLocks noGrp="1"/>
          </p:cNvSpPr>
          <p:nvPr>
            <p:ph type="ctrTitle"/>
          </p:nvPr>
        </p:nvSpPr>
        <p:spPr>
          <a:xfrm>
            <a:off x="5274076" y="4182500"/>
            <a:ext cx="598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smtClean="0">
                <a:solidFill>
                  <a:srgbClr val="FFFFFF"/>
                </a:solidFill>
              </a:rPr>
              <a:t>4</a:t>
            </a:r>
            <a:endParaRPr dirty="0">
              <a:solidFill>
                <a:srgbClr val="FFFFFF"/>
              </a:solidFill>
            </a:endParaRPr>
          </a:p>
        </p:txBody>
      </p:sp>
      <p:sp>
        <p:nvSpPr>
          <p:cNvPr id="385" name="Google Shape;385;p14"/>
          <p:cNvSpPr txBox="1">
            <a:spLocks noGrp="1"/>
          </p:cNvSpPr>
          <p:nvPr>
            <p:ph type="subTitle" idx="4294967295"/>
          </p:nvPr>
        </p:nvSpPr>
        <p:spPr>
          <a:xfrm>
            <a:off x="3930898" y="1117898"/>
            <a:ext cx="4413108" cy="569646"/>
          </a:xfrm>
          <a:prstGeom prst="rect">
            <a:avLst/>
          </a:prstGeom>
        </p:spPr>
        <p:txBody>
          <a:bodyPr spcFirstLastPara="1" wrap="square" lIns="91425" tIns="91425" rIns="91425" bIns="91425" anchor="t" anchorCtr="0">
            <a:noAutofit/>
          </a:bodyPr>
          <a:lstStyle/>
          <a:p>
            <a:pPr marL="114300" indent="0" algn="r" rtl="1">
              <a:buNone/>
            </a:pPr>
            <a:r>
              <a:rPr lang="ar-EG" sz="2400" b="1" dirty="0" smtClean="0">
                <a:solidFill>
                  <a:srgbClr val="007D7A"/>
                </a:solidFill>
                <a:latin typeface="Arabic Typesetting" panose="03020402040406030203" pitchFamily="66" charset="-78"/>
                <a:ea typeface="Arial Unicode MS" pitchFamily="34" charset="-128"/>
                <a:cs typeface="Arabic Typesetting" panose="03020402040406030203" pitchFamily="66" charset="-78"/>
              </a:rPr>
              <a:t>تحديد </a:t>
            </a:r>
            <a:r>
              <a:rPr lang="ar-SA" sz="2400" b="1" dirty="0" smtClean="0">
                <a:solidFill>
                  <a:srgbClr val="007D7A"/>
                </a:solidFill>
                <a:latin typeface="Arabic Typesetting" panose="03020402040406030203" pitchFamily="66" charset="-78"/>
                <a:ea typeface="Arial Unicode MS" pitchFamily="34" charset="-128"/>
                <a:cs typeface="Arabic Typesetting" panose="03020402040406030203" pitchFamily="66" charset="-78"/>
              </a:rPr>
              <a:t>الإدارة العليا</a:t>
            </a:r>
            <a:r>
              <a:rPr lang="ar-EG" sz="2400" b="1" dirty="0" smtClean="0">
                <a:solidFill>
                  <a:srgbClr val="007D7A"/>
                </a:solidFill>
                <a:latin typeface="Arabic Typesetting" panose="03020402040406030203" pitchFamily="66" charset="-78"/>
                <a:ea typeface="Arial Unicode MS" pitchFamily="34" charset="-128"/>
                <a:cs typeface="Arabic Typesetting" panose="03020402040406030203" pitchFamily="66" charset="-78"/>
              </a:rPr>
              <a:t> </a:t>
            </a:r>
            <a:r>
              <a:rPr lang="ar-SA" sz="2400" b="1" dirty="0" smtClean="0">
                <a:solidFill>
                  <a:srgbClr val="007D7A"/>
                </a:solidFill>
                <a:latin typeface="Arabic Typesetting" panose="03020402040406030203" pitchFamily="66" charset="-78"/>
                <a:ea typeface="Arial Unicode MS" pitchFamily="34" charset="-128"/>
                <a:cs typeface="Arabic Typesetting" panose="03020402040406030203" pitchFamily="66" charset="-78"/>
              </a:rPr>
              <a:t>و </a:t>
            </a:r>
            <a:r>
              <a:rPr lang="ar-EG" sz="2400" b="1" dirty="0" smtClean="0">
                <a:solidFill>
                  <a:srgbClr val="007D7A"/>
                </a:solidFill>
                <a:latin typeface="Arabic Typesetting" panose="03020402040406030203" pitchFamily="66" charset="-78"/>
                <a:ea typeface="Arial Unicode MS" pitchFamily="34" charset="-128"/>
                <a:cs typeface="Arabic Typesetting" panose="03020402040406030203" pitchFamily="66" charset="-78"/>
              </a:rPr>
              <a:t>الإدارة </a:t>
            </a:r>
            <a:r>
              <a:rPr lang="ar-SA" sz="2400" b="1" dirty="0" smtClean="0">
                <a:solidFill>
                  <a:srgbClr val="007D7A"/>
                </a:solidFill>
                <a:latin typeface="Arabic Typesetting" panose="03020402040406030203" pitchFamily="66" charset="-78"/>
                <a:ea typeface="Arial Unicode MS" pitchFamily="34" charset="-128"/>
                <a:cs typeface="Arabic Typesetting" panose="03020402040406030203" pitchFamily="66" charset="-78"/>
              </a:rPr>
              <a:t>و </a:t>
            </a:r>
            <a:r>
              <a:rPr lang="ar-EG" sz="2400" b="1" dirty="0" smtClean="0">
                <a:solidFill>
                  <a:srgbClr val="007D7A"/>
                </a:solidFill>
                <a:latin typeface="Arabic Typesetting" panose="03020402040406030203" pitchFamily="66" charset="-78"/>
                <a:ea typeface="Arial Unicode MS" pitchFamily="34" charset="-128"/>
                <a:cs typeface="Arabic Typesetting" panose="03020402040406030203" pitchFamily="66" charset="-78"/>
              </a:rPr>
              <a:t>القسم  </a:t>
            </a:r>
            <a:r>
              <a:rPr lang="ar-EG" sz="2400" b="1" dirty="0">
                <a:solidFill>
                  <a:srgbClr val="007D7A"/>
                </a:solidFill>
                <a:latin typeface="Arabic Typesetting" panose="03020402040406030203" pitchFamily="66" charset="-78"/>
                <a:ea typeface="Arial Unicode MS" pitchFamily="34" charset="-128"/>
                <a:cs typeface="Arabic Typesetting" panose="03020402040406030203" pitchFamily="66" charset="-78"/>
              </a:rPr>
              <a:t>وخطة </a:t>
            </a:r>
            <a:r>
              <a:rPr lang="ar-EG" sz="2400" b="1" dirty="0" smtClean="0">
                <a:solidFill>
                  <a:srgbClr val="007D7A"/>
                </a:solidFill>
                <a:latin typeface="Arabic Typesetting" panose="03020402040406030203" pitchFamily="66" charset="-78"/>
                <a:ea typeface="Arial Unicode MS" pitchFamily="34" charset="-128"/>
                <a:cs typeface="Arabic Typesetting" panose="03020402040406030203" pitchFamily="66" charset="-78"/>
              </a:rPr>
              <a:t>سنوية</a:t>
            </a:r>
            <a:endParaRPr sz="2400" b="1" dirty="0">
              <a:solidFill>
                <a:srgbClr val="007D7A"/>
              </a:solidFill>
              <a:latin typeface="Arabic Typesetting" panose="03020402040406030203" pitchFamily="66" charset="-78"/>
              <a:ea typeface="Arial Unicode MS" pitchFamily="34" charset="-128"/>
              <a:cs typeface="Arabic Typesetting" panose="03020402040406030203" pitchFamily="66" charset="-78"/>
            </a:endParaRPr>
          </a:p>
        </p:txBody>
      </p:sp>
      <p:sp>
        <p:nvSpPr>
          <p:cNvPr id="387" name="Google Shape;387;p14"/>
          <p:cNvSpPr txBox="1">
            <a:spLocks noGrp="1"/>
          </p:cNvSpPr>
          <p:nvPr>
            <p:ph type="subTitle" idx="4294967295"/>
          </p:nvPr>
        </p:nvSpPr>
        <p:spPr>
          <a:xfrm>
            <a:off x="3863991" y="3170159"/>
            <a:ext cx="4597034" cy="910585"/>
          </a:xfrm>
          <a:prstGeom prst="rect">
            <a:avLst/>
          </a:prstGeom>
        </p:spPr>
        <p:txBody>
          <a:bodyPr spcFirstLastPara="1" wrap="square" lIns="91425" tIns="91425" rIns="91425" bIns="91425" anchor="t" anchorCtr="0">
            <a:noAutofit/>
          </a:bodyPr>
          <a:lstStyle/>
          <a:p>
            <a:pPr marL="114300" indent="0" algn="r" rtl="1">
              <a:buNone/>
            </a:pPr>
            <a:r>
              <a:rPr lang="ar-EG" sz="2000" b="1" dirty="0" smtClean="0">
                <a:solidFill>
                  <a:srgbClr val="007D7A"/>
                </a:solidFill>
                <a:latin typeface="Arabic Typesetting" panose="03020402040406030203" pitchFamily="66" charset="-78"/>
                <a:ea typeface="Arial Unicode MS" pitchFamily="34" charset="-128"/>
                <a:cs typeface="Arabic Typesetting" panose="03020402040406030203" pitchFamily="66" charset="-78"/>
              </a:rPr>
              <a:t>نسبة </a:t>
            </a:r>
            <a:r>
              <a:rPr lang="ar-EG" sz="2000" b="1" dirty="0">
                <a:solidFill>
                  <a:srgbClr val="007D7A"/>
                </a:solidFill>
                <a:latin typeface="Arabic Typesetting" panose="03020402040406030203" pitchFamily="66" charset="-78"/>
                <a:ea typeface="Arial Unicode MS" pitchFamily="34" charset="-128"/>
                <a:cs typeface="Arabic Typesetting" panose="03020402040406030203" pitchFamily="66" charset="-78"/>
              </a:rPr>
              <a:t>معالجة وتنفيذ </a:t>
            </a:r>
            <a:r>
              <a:rPr lang="ar-EG" sz="2000" b="1" dirty="0" smtClean="0">
                <a:solidFill>
                  <a:srgbClr val="007D7A"/>
                </a:solidFill>
                <a:latin typeface="Arabic Typesetting" panose="03020402040406030203" pitchFamily="66" charset="-78"/>
                <a:ea typeface="Arial Unicode MS" pitchFamily="34" charset="-128"/>
                <a:cs typeface="Arabic Typesetting" panose="03020402040406030203" pitchFamily="66" charset="-78"/>
              </a:rPr>
              <a:t>الملاحظة مثل منفذة </a:t>
            </a:r>
            <a:r>
              <a:rPr lang="ar-EG" sz="2000" b="1" dirty="0">
                <a:solidFill>
                  <a:srgbClr val="007D7A"/>
                </a:solidFill>
                <a:latin typeface="Arabic Typesetting" panose="03020402040406030203" pitchFamily="66" charset="-78"/>
                <a:ea typeface="Arial Unicode MS" pitchFamily="34" charset="-128"/>
                <a:cs typeface="Arabic Typesetting" panose="03020402040406030203" pitchFamily="66" charset="-78"/>
              </a:rPr>
              <a:t>أو غير منفذة أو تحت التنفيذ</a:t>
            </a:r>
            <a:endParaRPr sz="2000" b="1" dirty="0">
              <a:solidFill>
                <a:srgbClr val="007D7A"/>
              </a:solidFill>
              <a:latin typeface="Arabic Typesetting" panose="03020402040406030203" pitchFamily="66" charset="-78"/>
              <a:ea typeface="Arial Unicode MS" pitchFamily="34" charset="-128"/>
              <a:cs typeface="Arabic Typesetting" panose="03020402040406030203" pitchFamily="66" charset="-78"/>
            </a:endParaRPr>
          </a:p>
        </p:txBody>
      </p:sp>
      <p:sp>
        <p:nvSpPr>
          <p:cNvPr id="388" name="Google Shape;388;p14"/>
          <p:cNvSpPr txBox="1">
            <a:spLocks noGrp="1"/>
          </p:cNvSpPr>
          <p:nvPr>
            <p:ph type="subTitle" idx="4294967295"/>
          </p:nvPr>
        </p:nvSpPr>
        <p:spPr>
          <a:xfrm>
            <a:off x="2544426" y="4034727"/>
            <a:ext cx="2261098" cy="1037794"/>
          </a:xfrm>
          <a:prstGeom prst="rect">
            <a:avLst/>
          </a:prstGeom>
        </p:spPr>
        <p:txBody>
          <a:bodyPr spcFirstLastPara="1" wrap="square" lIns="91425" tIns="91425" rIns="91425" bIns="91425" anchor="t" anchorCtr="0">
            <a:noAutofit/>
          </a:bodyPr>
          <a:lstStyle/>
          <a:p>
            <a:pPr marL="0" lvl="0" indent="0" algn="r">
              <a:spcBef>
                <a:spcPts val="1600"/>
              </a:spcBef>
              <a:spcAft>
                <a:spcPts val="1600"/>
              </a:spcAft>
              <a:buNone/>
            </a:pPr>
            <a:r>
              <a:rPr lang="ar-EG" b="1" dirty="0" smtClean="0">
                <a:solidFill>
                  <a:srgbClr val="007D7A"/>
                </a:solidFill>
                <a:latin typeface="Arabic Typesetting" panose="03020402040406030203" pitchFamily="66" charset="-78"/>
                <a:ea typeface="Arial Unicode MS" pitchFamily="34" charset="-128"/>
                <a:cs typeface="Arabic Typesetting" panose="03020402040406030203" pitchFamily="66" charset="-78"/>
              </a:rPr>
              <a:t>تحديد تاريخ متوقع  للتنفيذ وملفات مرفقة</a:t>
            </a:r>
            <a:endParaRPr b="1" dirty="0">
              <a:solidFill>
                <a:srgbClr val="007D7A"/>
              </a:solidFill>
              <a:latin typeface="Arabic Typesetting" panose="03020402040406030203" pitchFamily="66" charset="-78"/>
              <a:ea typeface="Arial Unicode MS" pitchFamily="34" charset="-128"/>
              <a:cs typeface="Arabic Typesetting" panose="03020402040406030203" pitchFamily="66" charset="-78"/>
            </a:endParaRPr>
          </a:p>
        </p:txBody>
      </p:sp>
      <p:sp>
        <p:nvSpPr>
          <p:cNvPr id="26" name="TextBox 25"/>
          <p:cNvSpPr txBox="1"/>
          <p:nvPr/>
        </p:nvSpPr>
        <p:spPr>
          <a:xfrm>
            <a:off x="4753172" y="130216"/>
            <a:ext cx="3738086" cy="900246"/>
          </a:xfrm>
          <a:prstGeom prst="rect">
            <a:avLst/>
          </a:prstGeom>
          <a:noFill/>
        </p:spPr>
        <p:txBody>
          <a:bodyPr wrap="square" rtlCol="0">
            <a:spAutoFit/>
          </a:bodyPr>
          <a:lstStyle/>
          <a:p>
            <a:pPr algn="r" rtl="1"/>
            <a:r>
              <a:rPr lang="ar-EG" sz="5400" b="1" dirty="0">
                <a:solidFill>
                  <a:srgbClr val="00A6A6"/>
                </a:solidFill>
                <a:latin typeface="Arabic Typesetting" panose="03020402040406030203" pitchFamily="66" charset="-78"/>
                <a:ea typeface="Arimo"/>
                <a:cs typeface="Arabic Typesetting" panose="03020402040406030203" pitchFamily="66" charset="-78"/>
              </a:rPr>
              <a:t>ثانيا: </a:t>
            </a:r>
            <a:r>
              <a:rPr lang="ar-EG" sz="5400" b="1" dirty="0">
                <a:solidFill>
                  <a:srgbClr val="00A6A6"/>
                </a:solidFill>
                <a:latin typeface="Arabic Typesetting" panose="03020402040406030203" pitchFamily="66" charset="-78"/>
                <a:ea typeface="Arimo"/>
                <a:cs typeface="Arabic Typesetting" panose="03020402040406030203" pitchFamily="66" charset="-78"/>
                <a:sym typeface="Barlow Condensed SemiBold"/>
              </a:rPr>
              <a:t>إضافة</a:t>
            </a:r>
            <a:r>
              <a:rPr lang="ar-EG" sz="5400" b="1" dirty="0">
                <a:solidFill>
                  <a:srgbClr val="00A6A6"/>
                </a:solidFill>
                <a:latin typeface="Arabic Typesetting" panose="03020402040406030203" pitchFamily="66" charset="-78"/>
                <a:ea typeface="Arimo"/>
                <a:cs typeface="Arabic Typesetting" panose="03020402040406030203" pitchFamily="66" charset="-78"/>
              </a:rPr>
              <a:t> ملاحظة</a:t>
            </a:r>
            <a:endParaRPr lang="en-US" sz="5400" b="1" dirty="0">
              <a:solidFill>
                <a:srgbClr val="00A6A6"/>
              </a:solidFill>
              <a:latin typeface="Arabic Typesetting" panose="03020402040406030203" pitchFamily="66" charset="-78"/>
              <a:ea typeface="Arimo"/>
              <a:cs typeface="Arabic Typesetting" panose="03020402040406030203" pitchFamily="66" charset="-78"/>
            </a:endParaRPr>
          </a:p>
        </p:txBody>
      </p:sp>
      <p:sp>
        <p:nvSpPr>
          <p:cNvPr id="27" name="Google Shape;385;p14"/>
          <p:cNvSpPr txBox="1">
            <a:spLocks/>
          </p:cNvSpPr>
          <p:nvPr/>
        </p:nvSpPr>
        <p:spPr>
          <a:xfrm>
            <a:off x="2003336" y="2144760"/>
            <a:ext cx="2664078" cy="669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34343"/>
              </a:buClr>
              <a:buSzPts val="1800"/>
              <a:buFont typeface="Arvo"/>
              <a:buChar char="●"/>
              <a:defRPr sz="1800" b="0" i="0" u="none" strike="noStrike" cap="none">
                <a:solidFill>
                  <a:srgbClr val="434343"/>
                </a:solidFill>
                <a:latin typeface="Arvo"/>
                <a:ea typeface="Arvo"/>
                <a:cs typeface="Arvo"/>
                <a:sym typeface="Arvo"/>
              </a:defRPr>
            </a:lvl1pPr>
            <a:lvl2pPr marL="914400" marR="0" lvl="1"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2pPr>
            <a:lvl3pPr marL="1371600" marR="0" lvl="2"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3pPr>
            <a:lvl4pPr marL="1828800" marR="0" lvl="3"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4pPr>
            <a:lvl5pPr marL="2286000" marR="0" lvl="4"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5pPr>
            <a:lvl6pPr marL="2743200" marR="0" lvl="5"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6pPr>
            <a:lvl7pPr marL="3200400" marR="0" lvl="6"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7pPr>
            <a:lvl8pPr marL="3657600" marR="0" lvl="7"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8pPr>
            <a:lvl9pPr marL="4114800" marR="0" lvl="8" indent="-317500" algn="l" rtl="0">
              <a:lnSpc>
                <a:spcPct val="115000"/>
              </a:lnSpc>
              <a:spcBef>
                <a:spcPts val="1600"/>
              </a:spcBef>
              <a:spcAft>
                <a:spcPts val="1600"/>
              </a:spcAft>
              <a:buClr>
                <a:srgbClr val="434343"/>
              </a:buClr>
              <a:buSzPts val="1400"/>
              <a:buFont typeface="Arvo"/>
              <a:buChar char="■"/>
              <a:defRPr sz="1400" b="0" i="0" u="none" strike="noStrike" cap="none">
                <a:solidFill>
                  <a:srgbClr val="434343"/>
                </a:solidFill>
                <a:latin typeface="Arvo"/>
                <a:ea typeface="Arvo"/>
                <a:cs typeface="Arvo"/>
                <a:sym typeface="Arvo"/>
              </a:defRPr>
            </a:lvl9pPr>
          </a:lstStyle>
          <a:p>
            <a:pPr marL="114300" indent="0" algn="r" rtl="1">
              <a:buNone/>
            </a:pPr>
            <a:r>
              <a:rPr lang="ar-EG" sz="2400" b="1" dirty="0">
                <a:solidFill>
                  <a:srgbClr val="007D7A"/>
                </a:solidFill>
                <a:latin typeface="Arabic Typesetting" panose="03020402040406030203" pitchFamily="66" charset="-78"/>
                <a:ea typeface="Arial Unicode MS" pitchFamily="34" charset="-128"/>
                <a:cs typeface="Arabic Typesetting" panose="03020402040406030203" pitchFamily="66" charset="-78"/>
              </a:rPr>
              <a:t>درجة أهمية الملاحظة</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13"/>
        <p:cNvGrpSpPr/>
        <p:nvPr/>
      </p:nvGrpSpPr>
      <p:grpSpPr>
        <a:xfrm>
          <a:off x="0" y="0"/>
          <a:ext cx="0" cy="0"/>
          <a:chOff x="0" y="0"/>
          <a:chExt cx="0" cy="0"/>
        </a:xfrm>
      </p:grpSpPr>
      <p:grpSp>
        <p:nvGrpSpPr>
          <p:cNvPr id="415" name="Google Shape;415;p16"/>
          <p:cNvGrpSpPr/>
          <p:nvPr/>
        </p:nvGrpSpPr>
        <p:grpSpPr>
          <a:xfrm>
            <a:off x="1750054" y="1891504"/>
            <a:ext cx="5608992" cy="1569850"/>
            <a:chOff x="2218050" y="2014360"/>
            <a:chExt cx="4707900" cy="1317541"/>
          </a:xfrm>
        </p:grpSpPr>
        <p:cxnSp>
          <p:nvCxnSpPr>
            <p:cNvPr id="416" name="Google Shape;416;p16"/>
            <p:cNvCxnSpPr>
              <a:stCxn id="417" idx="3"/>
              <a:endCxn id="418" idx="1"/>
            </p:cNvCxnSpPr>
            <p:nvPr/>
          </p:nvCxnSpPr>
          <p:spPr>
            <a:xfrm rot="10800000" flipH="1">
              <a:off x="2854045" y="2573647"/>
              <a:ext cx="3436500" cy="14100"/>
            </a:xfrm>
            <a:prstGeom prst="straightConnector1">
              <a:avLst/>
            </a:prstGeom>
            <a:noFill/>
            <a:ln w="28575" cap="flat" cmpd="sng">
              <a:solidFill>
                <a:srgbClr val="F54132"/>
              </a:solidFill>
              <a:prstDash val="solid"/>
              <a:round/>
              <a:headEnd type="none" w="med" len="med"/>
              <a:tailEnd type="none" w="med" len="med"/>
            </a:ln>
            <a:effectLst>
              <a:outerShdw blurRad="57150" dist="19050" dir="5400000" algn="bl" rotWithShape="0">
                <a:srgbClr val="000000">
                  <a:alpha val="50000"/>
                </a:srgbClr>
              </a:outerShdw>
            </a:effectLst>
          </p:spPr>
        </p:cxnSp>
        <p:grpSp>
          <p:nvGrpSpPr>
            <p:cNvPr id="419" name="Google Shape;419;p16"/>
            <p:cNvGrpSpPr/>
            <p:nvPr/>
          </p:nvGrpSpPr>
          <p:grpSpPr>
            <a:xfrm>
              <a:off x="2218050" y="2014360"/>
              <a:ext cx="665100" cy="905929"/>
              <a:chOff x="2218050" y="2014360"/>
              <a:chExt cx="665100" cy="905929"/>
            </a:xfrm>
          </p:grpSpPr>
          <p:cxnSp>
            <p:nvCxnSpPr>
              <p:cNvPr id="420" name="Google Shape;420;p16"/>
              <p:cNvCxnSpPr>
                <a:stCxn id="421" idx="0"/>
              </p:cNvCxnSpPr>
              <p:nvPr/>
            </p:nvCxnSpPr>
            <p:spPr>
              <a:xfrm rot="10800000">
                <a:off x="2550669" y="2014360"/>
                <a:ext cx="0" cy="325800"/>
              </a:xfrm>
              <a:prstGeom prst="straightConnector1">
                <a:avLst/>
              </a:prstGeom>
              <a:noFill/>
              <a:ln w="38100" cap="flat" cmpd="sng">
                <a:solidFill>
                  <a:srgbClr val="F54132"/>
                </a:solidFill>
                <a:prstDash val="solid"/>
                <a:round/>
                <a:headEnd type="none" w="med" len="med"/>
                <a:tailEnd type="oval" w="med" len="med"/>
              </a:ln>
              <a:effectLst>
                <a:outerShdw blurRad="57150" dist="19050" dir="5400000" algn="bl" rotWithShape="0">
                  <a:srgbClr val="000000">
                    <a:alpha val="50000"/>
                  </a:srgbClr>
                </a:outerShdw>
              </a:effectLst>
            </p:spPr>
          </p:cxnSp>
          <p:sp>
            <p:nvSpPr>
              <p:cNvPr id="422" name="Google Shape;422;p16"/>
              <p:cNvSpPr/>
              <p:nvPr/>
            </p:nvSpPr>
            <p:spPr>
              <a:xfrm>
                <a:off x="2218050" y="2255189"/>
                <a:ext cx="665100" cy="665100"/>
              </a:xfrm>
              <a:prstGeom prst="ellipse">
                <a:avLst/>
              </a:prstGeom>
              <a:solidFill>
                <a:srgbClr val="F54132"/>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6"/>
              <p:cNvSpPr/>
              <p:nvPr/>
            </p:nvSpPr>
            <p:spPr>
              <a:xfrm>
                <a:off x="2303019" y="2340160"/>
                <a:ext cx="495300" cy="495300"/>
              </a:xfrm>
              <a:prstGeom prst="ellipse">
                <a:avLst/>
              </a:prstGeom>
              <a:solidFill>
                <a:srgbClr val="1DCDC3"/>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16"/>
            <p:cNvGrpSpPr/>
            <p:nvPr/>
          </p:nvGrpSpPr>
          <p:grpSpPr>
            <a:xfrm>
              <a:off x="3565650" y="2255189"/>
              <a:ext cx="665100" cy="981184"/>
              <a:chOff x="3565650" y="2255189"/>
              <a:chExt cx="665100" cy="981184"/>
            </a:xfrm>
          </p:grpSpPr>
          <p:cxnSp>
            <p:nvCxnSpPr>
              <p:cNvPr id="424" name="Google Shape;424;p16"/>
              <p:cNvCxnSpPr/>
              <p:nvPr/>
            </p:nvCxnSpPr>
            <p:spPr>
              <a:xfrm>
                <a:off x="3898269" y="2880997"/>
                <a:ext cx="0" cy="355376"/>
              </a:xfrm>
              <a:prstGeom prst="straightConnector1">
                <a:avLst/>
              </a:prstGeom>
              <a:noFill/>
              <a:ln w="38100" cap="flat" cmpd="sng">
                <a:solidFill>
                  <a:srgbClr val="F54132"/>
                </a:solidFill>
                <a:prstDash val="solid"/>
                <a:round/>
                <a:headEnd type="none" w="med" len="med"/>
                <a:tailEnd type="oval" w="med" len="med"/>
              </a:ln>
              <a:effectLst>
                <a:outerShdw blurRad="57150" dist="19050" dir="5400000" algn="bl" rotWithShape="0">
                  <a:srgbClr val="000000">
                    <a:alpha val="50000"/>
                  </a:srgbClr>
                </a:outerShdw>
              </a:effectLst>
            </p:spPr>
          </p:cxnSp>
          <p:sp>
            <p:nvSpPr>
              <p:cNvPr id="426" name="Google Shape;426;p16"/>
              <p:cNvSpPr/>
              <p:nvPr/>
            </p:nvSpPr>
            <p:spPr>
              <a:xfrm>
                <a:off x="3565650" y="2255189"/>
                <a:ext cx="665100" cy="665100"/>
              </a:xfrm>
              <a:prstGeom prst="ellipse">
                <a:avLst/>
              </a:prstGeom>
              <a:solidFill>
                <a:srgbClr val="F54132"/>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6"/>
              <p:cNvSpPr/>
              <p:nvPr/>
            </p:nvSpPr>
            <p:spPr>
              <a:xfrm>
                <a:off x="3650619" y="2340160"/>
                <a:ext cx="495300" cy="495300"/>
              </a:xfrm>
              <a:prstGeom prst="ellipse">
                <a:avLst/>
              </a:prstGeom>
              <a:solidFill>
                <a:srgbClr val="1DCDC3"/>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16"/>
            <p:cNvGrpSpPr/>
            <p:nvPr/>
          </p:nvGrpSpPr>
          <p:grpSpPr>
            <a:xfrm>
              <a:off x="4913250" y="2014360"/>
              <a:ext cx="665100" cy="905929"/>
              <a:chOff x="4913250" y="2014360"/>
              <a:chExt cx="665100" cy="905929"/>
            </a:xfrm>
          </p:grpSpPr>
          <p:cxnSp>
            <p:nvCxnSpPr>
              <p:cNvPr id="428" name="Google Shape;428;p16"/>
              <p:cNvCxnSpPr>
                <a:stCxn id="429" idx="0"/>
              </p:cNvCxnSpPr>
              <p:nvPr/>
            </p:nvCxnSpPr>
            <p:spPr>
              <a:xfrm rot="10800000">
                <a:off x="5245869" y="2014360"/>
                <a:ext cx="0" cy="325800"/>
              </a:xfrm>
              <a:prstGeom prst="straightConnector1">
                <a:avLst/>
              </a:prstGeom>
              <a:noFill/>
              <a:ln w="38100" cap="flat" cmpd="sng">
                <a:solidFill>
                  <a:srgbClr val="F54132"/>
                </a:solidFill>
                <a:prstDash val="solid"/>
                <a:round/>
                <a:headEnd type="none" w="med" len="med"/>
                <a:tailEnd type="oval" w="med" len="med"/>
              </a:ln>
              <a:effectLst>
                <a:outerShdw blurRad="57150" dist="19050" dir="5400000" algn="bl" rotWithShape="0">
                  <a:srgbClr val="000000">
                    <a:alpha val="50000"/>
                  </a:srgbClr>
                </a:outerShdw>
              </a:effectLst>
            </p:spPr>
          </p:cxnSp>
          <p:sp>
            <p:nvSpPr>
              <p:cNvPr id="430" name="Google Shape;430;p16"/>
              <p:cNvSpPr/>
              <p:nvPr/>
            </p:nvSpPr>
            <p:spPr>
              <a:xfrm>
                <a:off x="4913250" y="2255189"/>
                <a:ext cx="665100" cy="665100"/>
              </a:xfrm>
              <a:prstGeom prst="ellipse">
                <a:avLst/>
              </a:prstGeom>
              <a:solidFill>
                <a:srgbClr val="F54132"/>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6"/>
              <p:cNvSpPr/>
              <p:nvPr/>
            </p:nvSpPr>
            <p:spPr>
              <a:xfrm>
                <a:off x="4998219" y="2340160"/>
                <a:ext cx="495300" cy="495300"/>
              </a:xfrm>
              <a:prstGeom prst="ellipse">
                <a:avLst/>
              </a:prstGeom>
              <a:solidFill>
                <a:srgbClr val="1DCDC3"/>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16"/>
            <p:cNvGrpSpPr/>
            <p:nvPr/>
          </p:nvGrpSpPr>
          <p:grpSpPr>
            <a:xfrm>
              <a:off x="6260850" y="2255189"/>
              <a:ext cx="665100" cy="1076712"/>
              <a:chOff x="6260850" y="2255189"/>
              <a:chExt cx="665100" cy="1076712"/>
            </a:xfrm>
          </p:grpSpPr>
          <p:cxnSp>
            <p:nvCxnSpPr>
              <p:cNvPr id="432" name="Google Shape;432;p16"/>
              <p:cNvCxnSpPr/>
              <p:nvPr/>
            </p:nvCxnSpPr>
            <p:spPr>
              <a:xfrm>
                <a:off x="6593469" y="2901894"/>
                <a:ext cx="0" cy="430007"/>
              </a:xfrm>
              <a:prstGeom prst="straightConnector1">
                <a:avLst/>
              </a:prstGeom>
              <a:noFill/>
              <a:ln w="38100" cap="flat" cmpd="sng">
                <a:solidFill>
                  <a:srgbClr val="F54132"/>
                </a:solidFill>
                <a:prstDash val="solid"/>
                <a:round/>
                <a:headEnd type="none" w="med" len="med"/>
                <a:tailEnd type="oval" w="med" len="med"/>
              </a:ln>
              <a:effectLst>
                <a:outerShdw blurRad="57150" dist="19050" dir="5400000" algn="bl" rotWithShape="0">
                  <a:srgbClr val="000000">
                    <a:alpha val="50000"/>
                  </a:srgbClr>
                </a:outerShdw>
              </a:effectLst>
            </p:spPr>
          </p:cxnSp>
          <p:sp>
            <p:nvSpPr>
              <p:cNvPr id="434" name="Google Shape;434;p16"/>
              <p:cNvSpPr/>
              <p:nvPr/>
            </p:nvSpPr>
            <p:spPr>
              <a:xfrm>
                <a:off x="6260850" y="2255189"/>
                <a:ext cx="665100" cy="665100"/>
              </a:xfrm>
              <a:prstGeom prst="ellipse">
                <a:avLst/>
              </a:prstGeom>
              <a:solidFill>
                <a:srgbClr val="F54132"/>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6"/>
              <p:cNvSpPr/>
              <p:nvPr/>
            </p:nvSpPr>
            <p:spPr>
              <a:xfrm>
                <a:off x="6345819" y="2340160"/>
                <a:ext cx="495300" cy="495300"/>
              </a:xfrm>
              <a:prstGeom prst="ellipse">
                <a:avLst/>
              </a:prstGeom>
              <a:solidFill>
                <a:srgbClr val="1DCDC3"/>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7" name="Google Shape;417;p16"/>
          <p:cNvSpPr txBox="1">
            <a:spLocks noGrp="1"/>
          </p:cNvSpPr>
          <p:nvPr>
            <p:ph type="ctrTitle"/>
          </p:nvPr>
        </p:nvSpPr>
        <p:spPr>
          <a:xfrm>
            <a:off x="1794678" y="2230439"/>
            <a:ext cx="713100" cy="6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EG" sz="2400" dirty="0" smtClean="0">
                <a:solidFill>
                  <a:srgbClr val="FFFFFF"/>
                </a:solidFill>
              </a:rPr>
              <a:t>04</a:t>
            </a:r>
            <a:endParaRPr sz="2400" dirty="0">
              <a:solidFill>
                <a:srgbClr val="FFFFFF"/>
              </a:solidFill>
            </a:endParaRPr>
          </a:p>
        </p:txBody>
      </p:sp>
      <p:sp>
        <p:nvSpPr>
          <p:cNvPr id="435" name="Google Shape;435;p16"/>
          <p:cNvSpPr txBox="1">
            <a:spLocks noGrp="1"/>
          </p:cNvSpPr>
          <p:nvPr>
            <p:ph type="ctrTitle"/>
          </p:nvPr>
        </p:nvSpPr>
        <p:spPr>
          <a:xfrm>
            <a:off x="3395458" y="2211316"/>
            <a:ext cx="713100" cy="6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2400" dirty="0" smtClean="0">
                <a:solidFill>
                  <a:srgbClr val="FFFFFF"/>
                </a:solidFill>
              </a:rPr>
              <a:t>0</a:t>
            </a:r>
            <a:r>
              <a:rPr lang="ar-EG" sz="2400" dirty="0" smtClean="0">
                <a:solidFill>
                  <a:srgbClr val="FFFFFF"/>
                </a:solidFill>
              </a:rPr>
              <a:t>3</a:t>
            </a:r>
            <a:endParaRPr sz="2400" dirty="0">
              <a:solidFill>
                <a:srgbClr val="FFFFFF"/>
              </a:solidFill>
            </a:endParaRPr>
          </a:p>
        </p:txBody>
      </p:sp>
      <p:sp>
        <p:nvSpPr>
          <p:cNvPr id="436" name="Google Shape;436;p16"/>
          <p:cNvSpPr txBox="1">
            <a:spLocks noGrp="1"/>
          </p:cNvSpPr>
          <p:nvPr>
            <p:ph type="ctrTitle"/>
          </p:nvPr>
        </p:nvSpPr>
        <p:spPr>
          <a:xfrm>
            <a:off x="5001064" y="2230439"/>
            <a:ext cx="713100" cy="6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EG" sz="2400" dirty="0" smtClean="0">
                <a:solidFill>
                  <a:srgbClr val="FFFFFF"/>
                </a:solidFill>
              </a:rPr>
              <a:t>02</a:t>
            </a:r>
            <a:endParaRPr sz="2400" dirty="0">
              <a:solidFill>
                <a:srgbClr val="FFFFFF"/>
              </a:solidFill>
            </a:endParaRPr>
          </a:p>
        </p:txBody>
      </p:sp>
      <p:sp>
        <p:nvSpPr>
          <p:cNvPr id="418" name="Google Shape;418;p16"/>
          <p:cNvSpPr txBox="1">
            <a:spLocks noGrp="1"/>
          </p:cNvSpPr>
          <p:nvPr>
            <p:ph type="ctrTitle"/>
          </p:nvPr>
        </p:nvSpPr>
        <p:spPr>
          <a:xfrm>
            <a:off x="6602132" y="2213567"/>
            <a:ext cx="713100" cy="6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EG" sz="2400" dirty="0" smtClean="0">
                <a:solidFill>
                  <a:srgbClr val="FFFFFF"/>
                </a:solidFill>
              </a:rPr>
              <a:t>01</a:t>
            </a:r>
            <a:endParaRPr sz="2400" dirty="0">
              <a:solidFill>
                <a:srgbClr val="FFFFFF"/>
              </a:solidFill>
            </a:endParaRPr>
          </a:p>
        </p:txBody>
      </p:sp>
      <p:sp>
        <p:nvSpPr>
          <p:cNvPr id="438" name="Google Shape;438;p16"/>
          <p:cNvSpPr txBox="1">
            <a:spLocks noGrp="1"/>
          </p:cNvSpPr>
          <p:nvPr>
            <p:ph type="subTitle" idx="4294967295"/>
          </p:nvPr>
        </p:nvSpPr>
        <p:spPr>
          <a:xfrm>
            <a:off x="640793" y="1106288"/>
            <a:ext cx="3010922" cy="678714"/>
          </a:xfrm>
          <a:prstGeom prst="rect">
            <a:avLst/>
          </a:prstGeom>
        </p:spPr>
        <p:txBody>
          <a:bodyPr spcFirstLastPara="1" wrap="square" lIns="91425" tIns="91425" rIns="91425" bIns="91425" anchor="t" anchorCtr="0">
            <a:noAutofit/>
          </a:bodyPr>
          <a:lstStyle/>
          <a:p>
            <a:pPr marL="0" lvl="0" indent="0" algn="r">
              <a:spcBef>
                <a:spcPts val="1600"/>
              </a:spcBef>
              <a:spcAft>
                <a:spcPts val="1600"/>
              </a:spcAft>
              <a:buNone/>
            </a:pPr>
            <a:r>
              <a:rPr lang="ar-EG" sz="2400" b="1" dirty="0">
                <a:solidFill>
                  <a:srgbClr val="007D7A"/>
                </a:solidFill>
                <a:latin typeface="Arabic Typesetting" panose="03020402040406030203" pitchFamily="66" charset="-78"/>
                <a:ea typeface="Arial Unicode MS" pitchFamily="34" charset="-128"/>
                <a:cs typeface="Arabic Typesetting" panose="03020402040406030203" pitchFamily="66" charset="-78"/>
              </a:rPr>
              <a:t>تحديد تاريخ </a:t>
            </a:r>
            <a:r>
              <a:rPr lang="ar-EG" sz="2400" b="1" dirty="0" smtClean="0">
                <a:solidFill>
                  <a:srgbClr val="007D7A"/>
                </a:solidFill>
                <a:latin typeface="Arabic Typesetting" panose="03020402040406030203" pitchFamily="66" charset="-78"/>
                <a:ea typeface="Arial Unicode MS" pitchFamily="34" charset="-128"/>
                <a:cs typeface="Arabic Typesetting" panose="03020402040406030203" pitchFamily="66" charset="-78"/>
              </a:rPr>
              <a:t>للتنفيذ </a:t>
            </a:r>
            <a:r>
              <a:rPr lang="ar-EG" sz="2400" b="1" dirty="0">
                <a:solidFill>
                  <a:srgbClr val="007D7A"/>
                </a:solidFill>
                <a:latin typeface="Arabic Typesetting" panose="03020402040406030203" pitchFamily="66" charset="-78"/>
                <a:ea typeface="Arial Unicode MS" pitchFamily="34" charset="-128"/>
                <a:cs typeface="Arabic Typesetting" panose="03020402040406030203" pitchFamily="66" charset="-78"/>
              </a:rPr>
              <a:t>وملفات مرفقة</a:t>
            </a:r>
          </a:p>
        </p:txBody>
      </p:sp>
      <p:sp>
        <p:nvSpPr>
          <p:cNvPr id="439" name="Google Shape;439;p16"/>
          <p:cNvSpPr txBox="1">
            <a:spLocks noGrp="1"/>
          </p:cNvSpPr>
          <p:nvPr>
            <p:ph type="subTitle" idx="4294967295"/>
          </p:nvPr>
        </p:nvSpPr>
        <p:spPr>
          <a:xfrm>
            <a:off x="2448792" y="3224668"/>
            <a:ext cx="2606670" cy="1051681"/>
          </a:xfrm>
          <a:prstGeom prst="rect">
            <a:avLst/>
          </a:prstGeom>
        </p:spPr>
        <p:txBody>
          <a:bodyPr spcFirstLastPara="1" wrap="square" lIns="91425" tIns="91425" rIns="91425" bIns="91425" anchor="t" anchorCtr="0">
            <a:noAutofit/>
          </a:bodyPr>
          <a:lstStyle/>
          <a:p>
            <a:pPr marL="114300" indent="0" algn="r" rtl="1">
              <a:buNone/>
            </a:pPr>
            <a:r>
              <a:rPr lang="ar-EG" sz="2400" b="1" dirty="0">
                <a:solidFill>
                  <a:srgbClr val="007D7A"/>
                </a:solidFill>
                <a:latin typeface="Arabic Typesetting" panose="03020402040406030203" pitchFamily="66" charset="-78"/>
                <a:ea typeface="Arial Unicode MS" pitchFamily="34" charset="-128"/>
                <a:cs typeface="Arabic Typesetting" panose="03020402040406030203" pitchFamily="66" charset="-78"/>
              </a:rPr>
              <a:t>نسبة معالجة وتنفيذ </a:t>
            </a:r>
            <a:r>
              <a:rPr lang="ar-EG" sz="2400" b="1" dirty="0" smtClean="0">
                <a:solidFill>
                  <a:srgbClr val="007D7A"/>
                </a:solidFill>
                <a:latin typeface="Arabic Typesetting" panose="03020402040406030203" pitchFamily="66" charset="-78"/>
                <a:ea typeface="Arial Unicode MS" pitchFamily="34" charset="-128"/>
                <a:cs typeface="Arabic Typesetting" panose="03020402040406030203" pitchFamily="66" charset="-78"/>
              </a:rPr>
              <a:t>التوصية مثل </a:t>
            </a:r>
            <a:r>
              <a:rPr lang="ar-EG" sz="2400" b="1" dirty="0">
                <a:solidFill>
                  <a:srgbClr val="007D7A"/>
                </a:solidFill>
                <a:latin typeface="Arabic Typesetting" panose="03020402040406030203" pitchFamily="66" charset="-78"/>
                <a:ea typeface="Arial Unicode MS" pitchFamily="34" charset="-128"/>
                <a:cs typeface="Arabic Typesetting" panose="03020402040406030203" pitchFamily="66" charset="-78"/>
              </a:rPr>
              <a:t>منفذة أو غير منفذة أو تحت التنفيذ</a:t>
            </a:r>
          </a:p>
        </p:txBody>
      </p:sp>
      <p:sp>
        <p:nvSpPr>
          <p:cNvPr id="440" name="Google Shape;440;p16"/>
          <p:cNvSpPr txBox="1">
            <a:spLocks noGrp="1"/>
          </p:cNvSpPr>
          <p:nvPr>
            <p:ph type="subTitle" idx="4294967295"/>
          </p:nvPr>
        </p:nvSpPr>
        <p:spPr>
          <a:xfrm>
            <a:off x="5497241" y="3376897"/>
            <a:ext cx="2931211" cy="688500"/>
          </a:xfrm>
          <a:prstGeom prst="rect">
            <a:avLst/>
          </a:prstGeom>
        </p:spPr>
        <p:txBody>
          <a:bodyPr spcFirstLastPara="1" wrap="square" lIns="91425" tIns="91425" rIns="91425" bIns="91425" anchor="t" anchorCtr="0">
            <a:noAutofit/>
          </a:bodyPr>
          <a:lstStyle/>
          <a:p>
            <a:pPr marL="0" lvl="0" indent="0" algn="r" defTabSz="711200" rtl="1">
              <a:lnSpc>
                <a:spcPct val="90000"/>
              </a:lnSpc>
              <a:spcBef>
                <a:spcPct val="0"/>
              </a:spcBef>
              <a:spcAft>
                <a:spcPct val="35000"/>
              </a:spcAft>
              <a:buNone/>
            </a:pPr>
            <a:r>
              <a:rPr lang="ar-EG" sz="2400" b="1" dirty="0">
                <a:solidFill>
                  <a:srgbClr val="007D7A"/>
                </a:solidFill>
                <a:latin typeface="Arabic Typesetting" panose="03020402040406030203" pitchFamily="66" charset="-78"/>
                <a:ea typeface="Arial Unicode MS" pitchFamily="34" charset="-128"/>
                <a:cs typeface="Arabic Typesetting" panose="03020402040406030203" pitchFamily="66" charset="-78"/>
              </a:rPr>
              <a:t>تحديد الملاحظة التى تضاف لها </a:t>
            </a:r>
            <a:r>
              <a:rPr lang="ar-EG" sz="2400" b="1" dirty="0" smtClean="0">
                <a:solidFill>
                  <a:srgbClr val="007D7A"/>
                </a:solidFill>
                <a:latin typeface="Arabic Typesetting" panose="03020402040406030203" pitchFamily="66" charset="-78"/>
                <a:ea typeface="Arial Unicode MS" pitchFamily="34" charset="-128"/>
                <a:cs typeface="Arabic Typesetting" panose="03020402040406030203" pitchFamily="66" charset="-78"/>
              </a:rPr>
              <a:t>التوصية</a:t>
            </a:r>
            <a:r>
              <a:rPr lang="ar-SA" sz="2400" b="1" dirty="0">
                <a:solidFill>
                  <a:srgbClr val="007D7A"/>
                </a:solidFill>
                <a:latin typeface="Arabic Typesetting" panose="03020402040406030203" pitchFamily="66" charset="-78"/>
                <a:ea typeface="Arial Unicode MS" pitchFamily="34" charset="-128"/>
                <a:cs typeface="Arabic Typesetting" panose="03020402040406030203" pitchFamily="66" charset="-78"/>
              </a:rPr>
              <a:t>.</a:t>
            </a:r>
            <a:endParaRPr lang="ar-SA" dirty="0">
              <a:solidFill>
                <a:srgbClr val="007D7A"/>
              </a:solidFill>
              <a:latin typeface="Arabic Typesetting" panose="03020402040406030203" pitchFamily="66" charset="-78"/>
              <a:ea typeface="Arial Unicode MS" pitchFamily="34" charset="-128"/>
              <a:cs typeface="Arabic Typesetting" panose="03020402040406030203" pitchFamily="66" charset="-78"/>
            </a:endParaRPr>
          </a:p>
        </p:txBody>
      </p:sp>
      <p:sp>
        <p:nvSpPr>
          <p:cNvPr id="30" name="TextBox 29"/>
          <p:cNvSpPr txBox="1"/>
          <p:nvPr/>
        </p:nvSpPr>
        <p:spPr>
          <a:xfrm>
            <a:off x="3340400" y="235035"/>
            <a:ext cx="5245229" cy="1089298"/>
          </a:xfrm>
          <a:prstGeom prst="rect">
            <a:avLst/>
          </a:prstGeom>
          <a:noFill/>
        </p:spPr>
        <p:txBody>
          <a:bodyPr wrap="square" rtlCol="0">
            <a:spAutoFit/>
          </a:bodyPr>
          <a:lstStyle/>
          <a:p>
            <a:pPr algn="r" rtl="1"/>
            <a:r>
              <a:rPr lang="ar-EG" sz="5400" dirty="0" smtClean="0">
                <a:solidFill>
                  <a:srgbClr val="00A6A6"/>
                </a:solidFill>
                <a:latin typeface="Arabic Typesetting" panose="03020402040406030203" pitchFamily="66" charset="-78"/>
                <a:ea typeface="Arial Unicode MS" pitchFamily="34" charset="-128"/>
                <a:cs typeface="Arabic Typesetting" panose="03020402040406030203" pitchFamily="66" charset="-78"/>
              </a:rPr>
              <a:t>ثالثا: إضافة توصية على ملاحظة</a:t>
            </a:r>
            <a:endParaRPr lang="en-US" sz="5400" dirty="0">
              <a:solidFill>
                <a:srgbClr val="00A6A6"/>
              </a:solidFill>
              <a:latin typeface="Arabic Typesetting" panose="03020402040406030203" pitchFamily="66" charset="-78"/>
              <a:ea typeface="Arial Unicode MS" pitchFamily="34" charset="-128"/>
              <a:cs typeface="Arabic Typesetting" panose="03020402040406030203" pitchFamily="66" charset="-78"/>
            </a:endParaRPr>
          </a:p>
        </p:txBody>
      </p:sp>
      <p:sp>
        <p:nvSpPr>
          <p:cNvPr id="31" name="Google Shape;440;p16"/>
          <p:cNvSpPr txBox="1">
            <a:spLocks/>
          </p:cNvSpPr>
          <p:nvPr/>
        </p:nvSpPr>
        <p:spPr>
          <a:xfrm>
            <a:off x="4514357" y="1289626"/>
            <a:ext cx="1578847" cy="491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34343"/>
              </a:buClr>
              <a:buSzPts val="1800"/>
              <a:buFont typeface="Arvo"/>
              <a:buChar char="●"/>
              <a:defRPr sz="1800" b="0" i="0" u="none" strike="noStrike" cap="none">
                <a:solidFill>
                  <a:srgbClr val="434343"/>
                </a:solidFill>
                <a:latin typeface="Arvo"/>
                <a:ea typeface="Arvo"/>
                <a:cs typeface="Arvo"/>
                <a:sym typeface="Arvo"/>
              </a:defRPr>
            </a:lvl1pPr>
            <a:lvl2pPr marL="914400" marR="0" lvl="1"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2pPr>
            <a:lvl3pPr marL="1371600" marR="0" lvl="2"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3pPr>
            <a:lvl4pPr marL="1828800" marR="0" lvl="3"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4pPr>
            <a:lvl5pPr marL="2286000" marR="0" lvl="4"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5pPr>
            <a:lvl6pPr marL="2743200" marR="0" lvl="5"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6pPr>
            <a:lvl7pPr marL="3200400" marR="0" lvl="6"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7pPr>
            <a:lvl8pPr marL="3657600" marR="0" lvl="7"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8pPr>
            <a:lvl9pPr marL="4114800" marR="0" lvl="8" indent="-317500" algn="l" rtl="0">
              <a:lnSpc>
                <a:spcPct val="115000"/>
              </a:lnSpc>
              <a:spcBef>
                <a:spcPts val="1600"/>
              </a:spcBef>
              <a:spcAft>
                <a:spcPts val="1600"/>
              </a:spcAft>
              <a:buClr>
                <a:srgbClr val="434343"/>
              </a:buClr>
              <a:buSzPts val="1400"/>
              <a:buFont typeface="Arvo"/>
              <a:buChar char="■"/>
              <a:defRPr sz="1400" b="0" i="0" u="none" strike="noStrike" cap="none">
                <a:solidFill>
                  <a:srgbClr val="434343"/>
                </a:solidFill>
                <a:latin typeface="Arvo"/>
                <a:ea typeface="Arvo"/>
                <a:cs typeface="Arvo"/>
                <a:sym typeface="Arvo"/>
              </a:defRPr>
            </a:lvl9pPr>
          </a:lstStyle>
          <a:p>
            <a:pPr marL="114300" indent="0" algn="r" rtl="1">
              <a:buNone/>
            </a:pPr>
            <a:r>
              <a:rPr lang="ar-EG" sz="2400" b="1" dirty="0">
                <a:solidFill>
                  <a:srgbClr val="007D7A"/>
                </a:solidFill>
                <a:latin typeface="Arabic Typesetting" panose="03020402040406030203" pitchFamily="66" charset="-78"/>
                <a:ea typeface="Arial Unicode MS" pitchFamily="34" charset="-128"/>
                <a:cs typeface="Arabic Typesetting" panose="03020402040406030203" pitchFamily="66" charset="-78"/>
              </a:rPr>
              <a:t>درجة أهمية </a:t>
            </a:r>
            <a:r>
              <a:rPr lang="ar-EG" sz="2400" b="1" dirty="0" smtClean="0">
                <a:solidFill>
                  <a:srgbClr val="007D7A"/>
                </a:solidFill>
                <a:latin typeface="Arabic Typesetting" panose="03020402040406030203" pitchFamily="66" charset="-78"/>
                <a:ea typeface="Arial Unicode MS" pitchFamily="34" charset="-128"/>
                <a:cs typeface="Arabic Typesetting" panose="03020402040406030203" pitchFamily="66" charset="-78"/>
              </a:rPr>
              <a:t>التوصية</a:t>
            </a:r>
            <a:endParaRPr lang="ar-EG" sz="2400" b="1" dirty="0">
              <a:solidFill>
                <a:srgbClr val="007D7A"/>
              </a:solidFill>
              <a:latin typeface="Arabic Typesetting" panose="03020402040406030203" pitchFamily="66" charset="-78"/>
              <a:ea typeface="Arial Unicode MS" pitchFamily="34" charset="-128"/>
              <a:cs typeface="Arabic Typesetting" panose="03020402040406030203" pitchFamily="66" charset="-7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Google Shape;503;p19"/>
          <p:cNvSpPr txBox="1">
            <a:spLocks noGrp="1"/>
          </p:cNvSpPr>
          <p:nvPr>
            <p:ph type="ctrTitle"/>
          </p:nvPr>
        </p:nvSpPr>
        <p:spPr>
          <a:xfrm flipH="1">
            <a:off x="487280" y="109194"/>
            <a:ext cx="8095500" cy="930553"/>
          </a:xfrm>
          <a:prstGeom prst="rect">
            <a:avLst/>
          </a:prstGeom>
        </p:spPr>
        <p:txBody>
          <a:bodyPr spcFirstLastPara="1" wrap="square" lIns="91425" tIns="91425" rIns="91425" bIns="91425" anchor="b" anchorCtr="0">
            <a:noAutofit/>
          </a:bodyPr>
          <a:lstStyle/>
          <a:p>
            <a:pPr marL="0" lvl="0" indent="0" algn="r" rtl="1">
              <a:spcBef>
                <a:spcPts val="0"/>
              </a:spcBef>
              <a:spcAft>
                <a:spcPts val="0"/>
              </a:spcAft>
              <a:buNone/>
            </a:pPr>
            <a:r>
              <a:rPr lang="ar-EG" sz="5400" dirty="0">
                <a:solidFill>
                  <a:srgbClr val="00A6A6"/>
                </a:solidFill>
                <a:latin typeface="Arabic Typesetting" panose="03020402040406030203" pitchFamily="66" charset="-78"/>
                <a:ea typeface="Arial Unicode MS" pitchFamily="34" charset="-128"/>
                <a:cs typeface="Arabic Typesetting" panose="03020402040406030203" pitchFamily="66" charset="-78"/>
              </a:rPr>
              <a:t>مراحل إرسال الملاحظات </a:t>
            </a:r>
            <a:r>
              <a:rPr lang="ar-EG" sz="5400" dirty="0">
                <a:solidFill>
                  <a:srgbClr val="00A6A6"/>
                </a:solidFill>
                <a:latin typeface="Arabic Typesetting" panose="03020402040406030203" pitchFamily="66" charset="-78"/>
                <a:ea typeface="Arial Unicode MS" pitchFamily="34" charset="-128"/>
                <a:cs typeface="Arabic Typesetting" panose="03020402040406030203" pitchFamily="66" charset="-78"/>
                <a:sym typeface="Arial"/>
              </a:rPr>
              <a:t>والتوصيات</a:t>
            </a:r>
            <a:r>
              <a:rPr lang="ar-EG" sz="5400" dirty="0">
                <a:solidFill>
                  <a:srgbClr val="00A6A6"/>
                </a:solidFill>
                <a:latin typeface="Arabic Typesetting" panose="03020402040406030203" pitchFamily="66" charset="-78"/>
                <a:ea typeface="Arial Unicode MS" pitchFamily="34" charset="-128"/>
                <a:cs typeface="Arabic Typesetting" panose="03020402040406030203" pitchFamily="66" charset="-78"/>
              </a:rPr>
              <a:t> والرد عليها</a:t>
            </a:r>
            <a:endParaRPr sz="5400" dirty="0">
              <a:solidFill>
                <a:srgbClr val="00A6A6"/>
              </a:solidFill>
              <a:latin typeface="Arabic Typesetting" panose="03020402040406030203" pitchFamily="66" charset="-78"/>
              <a:ea typeface="Arial Unicode MS" pitchFamily="34" charset="-128"/>
              <a:cs typeface="Arabic Typesetting" panose="03020402040406030203" pitchFamily="66" charset="-78"/>
            </a:endParaRPr>
          </a:p>
        </p:txBody>
      </p:sp>
      <p:sp>
        <p:nvSpPr>
          <p:cNvPr id="5" name="Google Shape;8188;p39"/>
          <p:cNvSpPr/>
          <p:nvPr/>
        </p:nvSpPr>
        <p:spPr>
          <a:xfrm>
            <a:off x="8721969" y="426245"/>
            <a:ext cx="330466" cy="329595"/>
          </a:xfrm>
          <a:custGeom>
            <a:avLst/>
            <a:gdLst/>
            <a:ahLst/>
            <a:cxnLst/>
            <a:rect l="l" t="t" r="r" b="b"/>
            <a:pathLst>
              <a:path w="11752" h="11721" extrusionOk="0">
                <a:moveTo>
                  <a:pt x="6490" y="662"/>
                </a:moveTo>
                <a:cubicBezTo>
                  <a:pt x="6711" y="662"/>
                  <a:pt x="6868" y="820"/>
                  <a:pt x="6868" y="1009"/>
                </a:cubicBezTo>
                <a:lnTo>
                  <a:pt x="6868" y="1355"/>
                </a:lnTo>
                <a:lnTo>
                  <a:pt x="5167" y="1355"/>
                </a:lnTo>
                <a:cubicBezTo>
                  <a:pt x="4600" y="1355"/>
                  <a:pt x="4127" y="1828"/>
                  <a:pt x="4127" y="2395"/>
                </a:cubicBezTo>
                <a:lnTo>
                  <a:pt x="4127" y="2773"/>
                </a:lnTo>
                <a:lnTo>
                  <a:pt x="3088" y="2773"/>
                </a:lnTo>
                <a:cubicBezTo>
                  <a:pt x="2993" y="2773"/>
                  <a:pt x="2867" y="2836"/>
                  <a:pt x="2836" y="2899"/>
                </a:cubicBezTo>
                <a:lnTo>
                  <a:pt x="2048" y="3687"/>
                </a:lnTo>
                <a:lnTo>
                  <a:pt x="2048" y="3151"/>
                </a:lnTo>
                <a:cubicBezTo>
                  <a:pt x="2048" y="2931"/>
                  <a:pt x="1891" y="2773"/>
                  <a:pt x="1702" y="2773"/>
                </a:cubicBezTo>
                <a:lnTo>
                  <a:pt x="1040" y="2773"/>
                </a:lnTo>
                <a:cubicBezTo>
                  <a:pt x="819" y="2773"/>
                  <a:pt x="662" y="2616"/>
                  <a:pt x="662" y="2427"/>
                </a:cubicBezTo>
                <a:lnTo>
                  <a:pt x="662" y="1009"/>
                </a:lnTo>
                <a:cubicBezTo>
                  <a:pt x="662" y="820"/>
                  <a:pt x="819" y="662"/>
                  <a:pt x="1040" y="662"/>
                </a:cubicBezTo>
                <a:close/>
                <a:moveTo>
                  <a:pt x="10649" y="1986"/>
                </a:moveTo>
                <a:cubicBezTo>
                  <a:pt x="10838" y="1986"/>
                  <a:pt x="10995" y="2143"/>
                  <a:pt x="10995" y="2364"/>
                </a:cubicBezTo>
                <a:lnTo>
                  <a:pt x="10995" y="3781"/>
                </a:lnTo>
                <a:cubicBezTo>
                  <a:pt x="10995" y="3970"/>
                  <a:pt x="10838" y="4128"/>
                  <a:pt x="10649" y="4128"/>
                </a:cubicBezTo>
                <a:lnTo>
                  <a:pt x="8601" y="4128"/>
                </a:lnTo>
                <a:cubicBezTo>
                  <a:pt x="8412" y="4128"/>
                  <a:pt x="8255" y="4285"/>
                  <a:pt x="8255" y="4474"/>
                </a:cubicBezTo>
                <a:lnTo>
                  <a:pt x="8255" y="5041"/>
                </a:lnTo>
                <a:lnTo>
                  <a:pt x="7404" y="4191"/>
                </a:lnTo>
                <a:cubicBezTo>
                  <a:pt x="7372" y="4159"/>
                  <a:pt x="7246" y="4128"/>
                  <a:pt x="7183" y="4128"/>
                </a:cubicBezTo>
                <a:lnTo>
                  <a:pt x="5136" y="4128"/>
                </a:lnTo>
                <a:cubicBezTo>
                  <a:pt x="4947" y="4128"/>
                  <a:pt x="4789" y="3970"/>
                  <a:pt x="4789" y="3781"/>
                </a:cubicBezTo>
                <a:lnTo>
                  <a:pt x="4789" y="2364"/>
                </a:lnTo>
                <a:cubicBezTo>
                  <a:pt x="4789" y="2143"/>
                  <a:pt x="4947" y="1986"/>
                  <a:pt x="5136" y="1986"/>
                </a:cubicBezTo>
                <a:close/>
                <a:moveTo>
                  <a:pt x="3088" y="6207"/>
                </a:moveTo>
                <a:cubicBezTo>
                  <a:pt x="3623" y="6207"/>
                  <a:pt x="4096" y="6680"/>
                  <a:pt x="4096" y="7247"/>
                </a:cubicBezTo>
                <a:cubicBezTo>
                  <a:pt x="4096" y="7782"/>
                  <a:pt x="3623" y="8255"/>
                  <a:pt x="3088" y="8255"/>
                </a:cubicBezTo>
                <a:cubicBezTo>
                  <a:pt x="2521" y="8255"/>
                  <a:pt x="2048" y="7782"/>
                  <a:pt x="2048" y="7247"/>
                </a:cubicBezTo>
                <a:cubicBezTo>
                  <a:pt x="2048" y="6648"/>
                  <a:pt x="2489" y="6207"/>
                  <a:pt x="3088" y="6207"/>
                </a:cubicBezTo>
                <a:close/>
                <a:moveTo>
                  <a:pt x="8601" y="6207"/>
                </a:moveTo>
                <a:cubicBezTo>
                  <a:pt x="9137" y="6207"/>
                  <a:pt x="9609" y="6648"/>
                  <a:pt x="9609" y="7247"/>
                </a:cubicBezTo>
                <a:cubicBezTo>
                  <a:pt x="9609" y="7782"/>
                  <a:pt x="9137" y="8255"/>
                  <a:pt x="8601" y="8255"/>
                </a:cubicBezTo>
                <a:cubicBezTo>
                  <a:pt x="8003" y="8255"/>
                  <a:pt x="7530" y="7782"/>
                  <a:pt x="7530" y="7247"/>
                </a:cubicBezTo>
                <a:cubicBezTo>
                  <a:pt x="7530" y="6680"/>
                  <a:pt x="8003" y="6207"/>
                  <a:pt x="8601" y="6207"/>
                </a:cubicBezTo>
                <a:close/>
                <a:moveTo>
                  <a:pt x="3749" y="8980"/>
                </a:moveTo>
                <a:cubicBezTo>
                  <a:pt x="4695" y="8980"/>
                  <a:pt x="5451" y="9704"/>
                  <a:pt x="5451" y="10649"/>
                </a:cubicBezTo>
                <a:lnTo>
                  <a:pt x="5451" y="11027"/>
                </a:lnTo>
                <a:lnTo>
                  <a:pt x="630" y="11027"/>
                </a:lnTo>
                <a:lnTo>
                  <a:pt x="630" y="10649"/>
                </a:lnTo>
                <a:lnTo>
                  <a:pt x="662" y="10649"/>
                </a:lnTo>
                <a:cubicBezTo>
                  <a:pt x="662" y="9704"/>
                  <a:pt x="1418" y="8980"/>
                  <a:pt x="2363" y="8980"/>
                </a:cubicBezTo>
                <a:close/>
                <a:moveTo>
                  <a:pt x="9369" y="8976"/>
                </a:moveTo>
                <a:cubicBezTo>
                  <a:pt x="10266" y="8976"/>
                  <a:pt x="10995" y="9740"/>
                  <a:pt x="10995" y="10649"/>
                </a:cubicBezTo>
                <a:lnTo>
                  <a:pt x="10995" y="11027"/>
                </a:lnTo>
                <a:lnTo>
                  <a:pt x="6144" y="11027"/>
                </a:lnTo>
                <a:lnTo>
                  <a:pt x="6144" y="10649"/>
                </a:lnTo>
                <a:cubicBezTo>
                  <a:pt x="6144" y="9704"/>
                  <a:pt x="6900" y="8980"/>
                  <a:pt x="7845" y="8980"/>
                </a:cubicBezTo>
                <a:lnTo>
                  <a:pt x="9263" y="8980"/>
                </a:lnTo>
                <a:cubicBezTo>
                  <a:pt x="9298" y="8977"/>
                  <a:pt x="9334" y="8976"/>
                  <a:pt x="9369" y="8976"/>
                </a:cubicBezTo>
                <a:close/>
                <a:moveTo>
                  <a:pt x="1040" y="1"/>
                </a:moveTo>
                <a:cubicBezTo>
                  <a:pt x="473" y="1"/>
                  <a:pt x="0" y="473"/>
                  <a:pt x="0" y="1009"/>
                </a:cubicBezTo>
                <a:lnTo>
                  <a:pt x="0" y="2427"/>
                </a:lnTo>
                <a:cubicBezTo>
                  <a:pt x="0" y="2994"/>
                  <a:pt x="473" y="3466"/>
                  <a:pt x="1040" y="3466"/>
                </a:cubicBezTo>
                <a:lnTo>
                  <a:pt x="1386" y="3466"/>
                </a:lnTo>
                <a:lnTo>
                  <a:pt x="1386" y="4474"/>
                </a:lnTo>
                <a:cubicBezTo>
                  <a:pt x="1386" y="4688"/>
                  <a:pt x="1546" y="4829"/>
                  <a:pt x="1727" y="4829"/>
                </a:cubicBezTo>
                <a:cubicBezTo>
                  <a:pt x="1813" y="4829"/>
                  <a:pt x="1904" y="4797"/>
                  <a:pt x="1985" y="4726"/>
                </a:cubicBezTo>
                <a:lnTo>
                  <a:pt x="3245" y="3466"/>
                </a:lnTo>
                <a:lnTo>
                  <a:pt x="4096" y="3466"/>
                </a:lnTo>
                <a:lnTo>
                  <a:pt x="4096" y="3813"/>
                </a:lnTo>
                <a:cubicBezTo>
                  <a:pt x="4096" y="4348"/>
                  <a:pt x="4568" y="4821"/>
                  <a:pt x="5136" y="4821"/>
                </a:cubicBezTo>
                <a:lnTo>
                  <a:pt x="7057" y="4821"/>
                </a:lnTo>
                <a:lnTo>
                  <a:pt x="7908" y="5672"/>
                </a:lnTo>
                <a:cubicBezTo>
                  <a:pt x="7341" y="5924"/>
                  <a:pt x="6868" y="6522"/>
                  <a:pt x="6868" y="7247"/>
                </a:cubicBezTo>
                <a:cubicBezTo>
                  <a:pt x="6868" y="7625"/>
                  <a:pt x="7026" y="8034"/>
                  <a:pt x="7278" y="8349"/>
                </a:cubicBezTo>
                <a:cubicBezTo>
                  <a:pt x="6648" y="8507"/>
                  <a:pt x="6144" y="8885"/>
                  <a:pt x="5829" y="9452"/>
                </a:cubicBezTo>
                <a:cubicBezTo>
                  <a:pt x="5514" y="8917"/>
                  <a:pt x="5010" y="8539"/>
                  <a:pt x="4411" y="8381"/>
                </a:cubicBezTo>
                <a:cubicBezTo>
                  <a:pt x="4663" y="8066"/>
                  <a:pt x="4821" y="7719"/>
                  <a:pt x="4821" y="7278"/>
                </a:cubicBezTo>
                <a:cubicBezTo>
                  <a:pt x="4821" y="6333"/>
                  <a:pt x="4064" y="5577"/>
                  <a:pt x="3119" y="5577"/>
                </a:cubicBezTo>
                <a:cubicBezTo>
                  <a:pt x="2174" y="5577"/>
                  <a:pt x="1418" y="6333"/>
                  <a:pt x="1418" y="7278"/>
                </a:cubicBezTo>
                <a:cubicBezTo>
                  <a:pt x="1418" y="7719"/>
                  <a:pt x="1576" y="8097"/>
                  <a:pt x="1828" y="8381"/>
                </a:cubicBezTo>
                <a:cubicBezTo>
                  <a:pt x="788" y="8665"/>
                  <a:pt x="32" y="9610"/>
                  <a:pt x="32" y="10712"/>
                </a:cubicBezTo>
                <a:lnTo>
                  <a:pt x="32" y="11374"/>
                </a:lnTo>
                <a:cubicBezTo>
                  <a:pt x="32" y="11563"/>
                  <a:pt x="189" y="11721"/>
                  <a:pt x="410" y="11721"/>
                </a:cubicBezTo>
                <a:lnTo>
                  <a:pt x="11374" y="11721"/>
                </a:lnTo>
                <a:cubicBezTo>
                  <a:pt x="11594" y="11721"/>
                  <a:pt x="11752" y="11563"/>
                  <a:pt x="11752" y="11374"/>
                </a:cubicBezTo>
                <a:lnTo>
                  <a:pt x="11752" y="10712"/>
                </a:lnTo>
                <a:cubicBezTo>
                  <a:pt x="11752" y="9610"/>
                  <a:pt x="10995" y="8665"/>
                  <a:pt x="9956" y="8381"/>
                </a:cubicBezTo>
                <a:cubicBezTo>
                  <a:pt x="10208" y="8066"/>
                  <a:pt x="10365" y="7719"/>
                  <a:pt x="10365" y="7278"/>
                </a:cubicBezTo>
                <a:cubicBezTo>
                  <a:pt x="10365" y="6459"/>
                  <a:pt x="9767" y="5735"/>
                  <a:pt x="8979" y="5577"/>
                </a:cubicBezTo>
                <a:lnTo>
                  <a:pt x="8979" y="4884"/>
                </a:lnTo>
                <a:lnTo>
                  <a:pt x="10649" y="4884"/>
                </a:lnTo>
                <a:lnTo>
                  <a:pt x="10649" y="4821"/>
                </a:lnTo>
                <a:cubicBezTo>
                  <a:pt x="11185" y="4821"/>
                  <a:pt x="11657" y="4348"/>
                  <a:pt x="11657" y="3813"/>
                </a:cubicBezTo>
                <a:lnTo>
                  <a:pt x="11657" y="2395"/>
                </a:lnTo>
                <a:cubicBezTo>
                  <a:pt x="11657" y="1828"/>
                  <a:pt x="11185" y="1355"/>
                  <a:pt x="10649" y="1355"/>
                </a:cubicBezTo>
                <a:lnTo>
                  <a:pt x="7530" y="1355"/>
                </a:lnTo>
                <a:lnTo>
                  <a:pt x="7530" y="1009"/>
                </a:lnTo>
                <a:cubicBezTo>
                  <a:pt x="7530" y="473"/>
                  <a:pt x="7057" y="1"/>
                  <a:pt x="6490" y="1"/>
                </a:cubicBezTo>
                <a:close/>
              </a:path>
            </a:pathLst>
          </a:custGeom>
          <a:solidFill>
            <a:srgbClr val="FFC000"/>
          </a:solid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04;p19"/>
          <p:cNvSpPr/>
          <p:nvPr/>
        </p:nvSpPr>
        <p:spPr>
          <a:xfrm>
            <a:off x="6669090" y="1821940"/>
            <a:ext cx="1529065" cy="463776"/>
          </a:xfrm>
          <a:custGeom>
            <a:avLst/>
            <a:gdLst/>
            <a:ahLst/>
            <a:cxnLst/>
            <a:rect l="l" t="t" r="r" b="b"/>
            <a:pathLst>
              <a:path w="29550" h="12332" extrusionOk="0">
                <a:moveTo>
                  <a:pt x="1579" y="0"/>
                </a:moveTo>
                <a:cubicBezTo>
                  <a:pt x="727" y="0"/>
                  <a:pt x="0" y="627"/>
                  <a:pt x="0" y="1579"/>
                </a:cubicBezTo>
                <a:lnTo>
                  <a:pt x="0" y="10777"/>
                </a:lnTo>
                <a:cubicBezTo>
                  <a:pt x="0" y="11604"/>
                  <a:pt x="727" y="12331"/>
                  <a:pt x="1579" y="12331"/>
                </a:cubicBezTo>
                <a:lnTo>
                  <a:pt x="24437" y="12331"/>
                </a:lnTo>
                <a:cubicBezTo>
                  <a:pt x="24437" y="12231"/>
                  <a:pt x="29549" y="6166"/>
                  <a:pt x="29549" y="6166"/>
                </a:cubicBezTo>
                <a:cubicBezTo>
                  <a:pt x="29549" y="6166"/>
                  <a:pt x="24537" y="126"/>
                  <a:pt x="24437" y="0"/>
                </a:cubicBezTo>
                <a:close/>
              </a:path>
            </a:pathLst>
          </a:custGeom>
          <a:solidFill>
            <a:srgbClr val="FFA73B"/>
          </a:solidFill>
          <a:ln>
            <a:noFill/>
          </a:ln>
          <a:effectLst>
            <a:outerShdw blurRad="57150" dist="19050" dir="5400000" algn="bl" rotWithShape="0">
              <a:srgbClr val="000000">
                <a:alpha val="50000"/>
              </a:srgbClr>
            </a:outerShdw>
          </a:effectLst>
          <a:scene3d>
            <a:camera prst="orthographicFront">
              <a:rot lat="0" lon="0" rev="10799999"/>
            </a:camera>
            <a:lightRig rig="threePt" dir="t"/>
          </a:scene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5;p19"/>
          <p:cNvSpPr/>
          <p:nvPr/>
        </p:nvSpPr>
        <p:spPr>
          <a:xfrm>
            <a:off x="7174125" y="1345137"/>
            <a:ext cx="742253" cy="736251"/>
          </a:xfrm>
          <a:custGeom>
            <a:avLst/>
            <a:gdLst/>
            <a:ahLst/>
            <a:cxnLst/>
            <a:rect l="l" t="t" r="r" b="b"/>
            <a:pathLst>
              <a:path w="12432" h="12332" extrusionOk="0">
                <a:moveTo>
                  <a:pt x="6166" y="1"/>
                </a:moveTo>
                <a:cubicBezTo>
                  <a:pt x="2808" y="1"/>
                  <a:pt x="1" y="2733"/>
                  <a:pt x="1" y="6166"/>
                </a:cubicBezTo>
                <a:cubicBezTo>
                  <a:pt x="1" y="9625"/>
                  <a:pt x="2808" y="12332"/>
                  <a:pt x="6166" y="12332"/>
                </a:cubicBezTo>
                <a:cubicBezTo>
                  <a:pt x="9600" y="12332"/>
                  <a:pt x="12432" y="9625"/>
                  <a:pt x="12432" y="6166"/>
                </a:cubicBezTo>
                <a:cubicBezTo>
                  <a:pt x="12432" y="2733"/>
                  <a:pt x="9600" y="1"/>
                  <a:pt x="6166" y="1"/>
                </a:cubicBez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19"/>
          <p:cNvSpPr/>
          <p:nvPr/>
        </p:nvSpPr>
        <p:spPr>
          <a:xfrm>
            <a:off x="3975790" y="1821940"/>
            <a:ext cx="1529065" cy="463776"/>
          </a:xfrm>
          <a:custGeom>
            <a:avLst/>
            <a:gdLst/>
            <a:ahLst/>
            <a:cxnLst/>
            <a:rect l="l" t="t" r="r" b="b"/>
            <a:pathLst>
              <a:path w="29550" h="12332" extrusionOk="0">
                <a:moveTo>
                  <a:pt x="1579" y="0"/>
                </a:moveTo>
                <a:cubicBezTo>
                  <a:pt x="727" y="0"/>
                  <a:pt x="0" y="627"/>
                  <a:pt x="0" y="1579"/>
                </a:cubicBezTo>
                <a:lnTo>
                  <a:pt x="0" y="10777"/>
                </a:lnTo>
                <a:cubicBezTo>
                  <a:pt x="0" y="11604"/>
                  <a:pt x="727" y="12331"/>
                  <a:pt x="1579" y="12331"/>
                </a:cubicBezTo>
                <a:lnTo>
                  <a:pt x="24437" y="12331"/>
                </a:lnTo>
                <a:cubicBezTo>
                  <a:pt x="24437" y="12231"/>
                  <a:pt x="29549" y="6166"/>
                  <a:pt x="29549" y="6166"/>
                </a:cubicBezTo>
                <a:cubicBezTo>
                  <a:pt x="29549" y="6166"/>
                  <a:pt x="24537" y="126"/>
                  <a:pt x="24437" y="0"/>
                </a:cubicBezTo>
                <a:close/>
              </a:path>
            </a:pathLst>
          </a:custGeom>
          <a:solidFill>
            <a:srgbClr val="FF7C4E"/>
          </a:solidFill>
          <a:ln>
            <a:noFill/>
          </a:ln>
          <a:effectLst>
            <a:outerShdw blurRad="57150" dist="19050" dir="5400000" algn="bl" rotWithShape="0">
              <a:srgbClr val="000000">
                <a:alpha val="50000"/>
              </a:srgbClr>
            </a:outerShdw>
          </a:effectLst>
          <a:scene3d>
            <a:camera prst="orthographicFront">
              <a:rot lat="0" lon="0" rev="10800000"/>
            </a:camera>
            <a:lightRig rig="threePt" dir="t"/>
          </a:scene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9;p19"/>
          <p:cNvSpPr/>
          <p:nvPr/>
        </p:nvSpPr>
        <p:spPr>
          <a:xfrm>
            <a:off x="4519325" y="1345137"/>
            <a:ext cx="742253" cy="736251"/>
          </a:xfrm>
          <a:custGeom>
            <a:avLst/>
            <a:gdLst/>
            <a:ahLst/>
            <a:cxnLst/>
            <a:rect l="l" t="t" r="r" b="b"/>
            <a:pathLst>
              <a:path w="12432" h="12332" extrusionOk="0">
                <a:moveTo>
                  <a:pt x="6166" y="1"/>
                </a:moveTo>
                <a:cubicBezTo>
                  <a:pt x="2808" y="1"/>
                  <a:pt x="1" y="2733"/>
                  <a:pt x="1" y="6166"/>
                </a:cubicBezTo>
                <a:cubicBezTo>
                  <a:pt x="1" y="9625"/>
                  <a:pt x="2808" y="12332"/>
                  <a:pt x="6166" y="12332"/>
                </a:cubicBezTo>
                <a:cubicBezTo>
                  <a:pt x="9600" y="12332"/>
                  <a:pt x="12432" y="9625"/>
                  <a:pt x="12432" y="6166"/>
                </a:cubicBezTo>
                <a:cubicBezTo>
                  <a:pt x="12432" y="2733"/>
                  <a:pt x="9600" y="1"/>
                  <a:pt x="6166" y="1"/>
                </a:cubicBezTo>
                <a:close/>
              </a:path>
            </a:pathLst>
          </a:custGeom>
          <a:solidFill>
            <a:srgbClr val="FF7C4E"/>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10;p19"/>
          <p:cNvSpPr/>
          <p:nvPr/>
        </p:nvSpPr>
        <p:spPr>
          <a:xfrm>
            <a:off x="1083481" y="1821940"/>
            <a:ext cx="1529065" cy="463776"/>
          </a:xfrm>
          <a:custGeom>
            <a:avLst/>
            <a:gdLst/>
            <a:ahLst/>
            <a:cxnLst/>
            <a:rect l="l" t="t" r="r" b="b"/>
            <a:pathLst>
              <a:path w="29550" h="12332" extrusionOk="0">
                <a:moveTo>
                  <a:pt x="1579" y="0"/>
                </a:moveTo>
                <a:cubicBezTo>
                  <a:pt x="727" y="0"/>
                  <a:pt x="0" y="627"/>
                  <a:pt x="0" y="1579"/>
                </a:cubicBezTo>
                <a:lnTo>
                  <a:pt x="0" y="10777"/>
                </a:lnTo>
                <a:cubicBezTo>
                  <a:pt x="0" y="11604"/>
                  <a:pt x="727" y="12331"/>
                  <a:pt x="1579" y="12331"/>
                </a:cubicBezTo>
                <a:lnTo>
                  <a:pt x="24437" y="12331"/>
                </a:lnTo>
                <a:cubicBezTo>
                  <a:pt x="24437" y="12231"/>
                  <a:pt x="29549" y="6166"/>
                  <a:pt x="29549" y="6166"/>
                </a:cubicBezTo>
                <a:cubicBezTo>
                  <a:pt x="29549" y="6166"/>
                  <a:pt x="24537" y="126"/>
                  <a:pt x="24437" y="0"/>
                </a:cubicBezTo>
                <a:close/>
              </a:path>
            </a:pathLst>
          </a:custGeom>
          <a:solidFill>
            <a:srgbClr val="018790"/>
          </a:solidFill>
          <a:ln>
            <a:noFill/>
          </a:ln>
          <a:effectLst>
            <a:outerShdw blurRad="57150" dist="19050" dir="5400000" algn="bl" rotWithShape="0">
              <a:srgbClr val="000000">
                <a:alpha val="50000"/>
              </a:srgbClr>
            </a:outerShdw>
          </a:effectLst>
          <a:scene3d>
            <a:camera prst="orthographicFront">
              <a:rot lat="0" lon="0" rev="10800000"/>
            </a:camera>
            <a:lightRig rig="threePt" dir="t"/>
          </a:scene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11;p19"/>
          <p:cNvSpPr/>
          <p:nvPr/>
        </p:nvSpPr>
        <p:spPr>
          <a:xfrm>
            <a:off x="1588516" y="1345137"/>
            <a:ext cx="742253" cy="736251"/>
          </a:xfrm>
          <a:custGeom>
            <a:avLst/>
            <a:gdLst/>
            <a:ahLst/>
            <a:cxnLst/>
            <a:rect l="l" t="t" r="r" b="b"/>
            <a:pathLst>
              <a:path w="12432" h="12332" extrusionOk="0">
                <a:moveTo>
                  <a:pt x="6166" y="1"/>
                </a:moveTo>
                <a:cubicBezTo>
                  <a:pt x="2808" y="1"/>
                  <a:pt x="1" y="2733"/>
                  <a:pt x="1" y="6166"/>
                </a:cubicBezTo>
                <a:cubicBezTo>
                  <a:pt x="1" y="9625"/>
                  <a:pt x="2808" y="12332"/>
                  <a:pt x="6166" y="12332"/>
                </a:cubicBezTo>
                <a:cubicBezTo>
                  <a:pt x="9600" y="12332"/>
                  <a:pt x="12432" y="9625"/>
                  <a:pt x="12432" y="6166"/>
                </a:cubicBezTo>
                <a:cubicBezTo>
                  <a:pt x="12432" y="2733"/>
                  <a:pt x="9600" y="1"/>
                  <a:pt x="6166" y="1"/>
                </a:cubicBez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513;p19"/>
          <p:cNvGrpSpPr/>
          <p:nvPr/>
        </p:nvGrpSpPr>
        <p:grpSpPr>
          <a:xfrm>
            <a:off x="1792867" y="1547770"/>
            <a:ext cx="333562" cy="330991"/>
            <a:chOff x="-50524250" y="2686150"/>
            <a:chExt cx="301675" cy="299350"/>
          </a:xfrm>
        </p:grpSpPr>
        <p:sp>
          <p:nvSpPr>
            <p:cNvPr id="16" name="Google Shape;514;p19"/>
            <p:cNvSpPr/>
            <p:nvPr/>
          </p:nvSpPr>
          <p:spPr>
            <a:xfrm>
              <a:off x="-50488025" y="2792500"/>
              <a:ext cx="18150" cy="52800"/>
            </a:xfrm>
            <a:custGeom>
              <a:avLst/>
              <a:gdLst/>
              <a:ahLst/>
              <a:cxnLst/>
              <a:rect l="l" t="t" r="r" b="b"/>
              <a:pathLst>
                <a:path w="726" h="2112" extrusionOk="0">
                  <a:moveTo>
                    <a:pt x="379" y="1"/>
                  </a:moveTo>
                  <a:cubicBezTo>
                    <a:pt x="158" y="1"/>
                    <a:pt x="1" y="158"/>
                    <a:pt x="1" y="347"/>
                  </a:cubicBezTo>
                  <a:lnTo>
                    <a:pt x="1" y="1765"/>
                  </a:lnTo>
                  <a:cubicBezTo>
                    <a:pt x="1" y="1954"/>
                    <a:pt x="158" y="2112"/>
                    <a:pt x="379" y="2112"/>
                  </a:cubicBezTo>
                  <a:cubicBezTo>
                    <a:pt x="568" y="2112"/>
                    <a:pt x="725" y="1954"/>
                    <a:pt x="725" y="1765"/>
                  </a:cubicBezTo>
                  <a:lnTo>
                    <a:pt x="725" y="347"/>
                  </a:lnTo>
                  <a:cubicBezTo>
                    <a:pt x="725" y="158"/>
                    <a:pt x="568" y="1"/>
                    <a:pt x="3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15;p19"/>
            <p:cNvSpPr/>
            <p:nvPr/>
          </p:nvSpPr>
          <p:spPr>
            <a:xfrm>
              <a:off x="-50488025" y="2897250"/>
              <a:ext cx="18150" cy="53600"/>
            </a:xfrm>
            <a:custGeom>
              <a:avLst/>
              <a:gdLst/>
              <a:ahLst/>
              <a:cxnLst/>
              <a:rect l="l" t="t" r="r" b="b"/>
              <a:pathLst>
                <a:path w="726" h="2144" extrusionOk="0">
                  <a:moveTo>
                    <a:pt x="379" y="1"/>
                  </a:moveTo>
                  <a:cubicBezTo>
                    <a:pt x="158" y="1"/>
                    <a:pt x="1" y="159"/>
                    <a:pt x="1" y="379"/>
                  </a:cubicBezTo>
                  <a:lnTo>
                    <a:pt x="1" y="1797"/>
                  </a:lnTo>
                  <a:cubicBezTo>
                    <a:pt x="1" y="1986"/>
                    <a:pt x="158" y="2143"/>
                    <a:pt x="379" y="2143"/>
                  </a:cubicBezTo>
                  <a:cubicBezTo>
                    <a:pt x="568" y="2143"/>
                    <a:pt x="725" y="1986"/>
                    <a:pt x="725" y="1797"/>
                  </a:cubicBezTo>
                  <a:lnTo>
                    <a:pt x="725" y="379"/>
                  </a:lnTo>
                  <a:cubicBezTo>
                    <a:pt x="725" y="159"/>
                    <a:pt x="568" y="1"/>
                    <a:pt x="3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16;p19"/>
            <p:cNvSpPr/>
            <p:nvPr/>
          </p:nvSpPr>
          <p:spPr>
            <a:xfrm>
              <a:off x="-50488025" y="2861825"/>
              <a:ext cx="18150" cy="18125"/>
            </a:xfrm>
            <a:custGeom>
              <a:avLst/>
              <a:gdLst/>
              <a:ahLst/>
              <a:cxnLst/>
              <a:rect l="l" t="t" r="r" b="b"/>
              <a:pathLst>
                <a:path w="726" h="725" extrusionOk="0">
                  <a:moveTo>
                    <a:pt x="379" y="0"/>
                  </a:moveTo>
                  <a:cubicBezTo>
                    <a:pt x="158" y="0"/>
                    <a:pt x="1" y="158"/>
                    <a:pt x="1" y="347"/>
                  </a:cubicBezTo>
                  <a:cubicBezTo>
                    <a:pt x="1" y="567"/>
                    <a:pt x="158" y="725"/>
                    <a:pt x="379" y="725"/>
                  </a:cubicBezTo>
                  <a:cubicBezTo>
                    <a:pt x="568" y="725"/>
                    <a:pt x="725" y="567"/>
                    <a:pt x="725" y="347"/>
                  </a:cubicBezTo>
                  <a:cubicBezTo>
                    <a:pt x="725" y="158"/>
                    <a:pt x="568" y="0"/>
                    <a:pt x="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17;p19"/>
            <p:cNvSpPr/>
            <p:nvPr/>
          </p:nvSpPr>
          <p:spPr>
            <a:xfrm>
              <a:off x="-50524250" y="2686150"/>
              <a:ext cx="301675" cy="52825"/>
            </a:xfrm>
            <a:custGeom>
              <a:avLst/>
              <a:gdLst/>
              <a:ahLst/>
              <a:cxnLst/>
              <a:rect l="l" t="t" r="r" b="b"/>
              <a:pathLst>
                <a:path w="12067" h="2113" extrusionOk="0">
                  <a:moveTo>
                    <a:pt x="2143" y="695"/>
                  </a:moveTo>
                  <a:lnTo>
                    <a:pt x="2143" y="1419"/>
                  </a:lnTo>
                  <a:lnTo>
                    <a:pt x="1891" y="1419"/>
                  </a:lnTo>
                  <a:lnTo>
                    <a:pt x="1166" y="1041"/>
                  </a:lnTo>
                  <a:lnTo>
                    <a:pt x="1891" y="695"/>
                  </a:lnTo>
                  <a:close/>
                  <a:moveTo>
                    <a:pt x="9924" y="695"/>
                  </a:moveTo>
                  <a:lnTo>
                    <a:pt x="9924" y="1419"/>
                  </a:lnTo>
                  <a:lnTo>
                    <a:pt x="2836" y="1419"/>
                  </a:lnTo>
                  <a:lnTo>
                    <a:pt x="2836" y="695"/>
                  </a:lnTo>
                  <a:close/>
                  <a:moveTo>
                    <a:pt x="10996" y="695"/>
                  </a:moveTo>
                  <a:cubicBezTo>
                    <a:pt x="11185" y="695"/>
                    <a:pt x="11342" y="852"/>
                    <a:pt x="11342" y="1041"/>
                  </a:cubicBezTo>
                  <a:cubicBezTo>
                    <a:pt x="11342" y="1262"/>
                    <a:pt x="11185" y="1419"/>
                    <a:pt x="10996" y="1419"/>
                  </a:cubicBezTo>
                  <a:lnTo>
                    <a:pt x="10649" y="1419"/>
                  </a:lnTo>
                  <a:lnTo>
                    <a:pt x="10649" y="695"/>
                  </a:lnTo>
                  <a:close/>
                  <a:moveTo>
                    <a:pt x="1782" y="1"/>
                  </a:moveTo>
                  <a:cubicBezTo>
                    <a:pt x="1689" y="1"/>
                    <a:pt x="1556" y="47"/>
                    <a:pt x="252" y="726"/>
                  </a:cubicBezTo>
                  <a:cubicBezTo>
                    <a:pt x="0" y="852"/>
                    <a:pt x="0" y="1199"/>
                    <a:pt x="252" y="1356"/>
                  </a:cubicBezTo>
                  <a:cubicBezTo>
                    <a:pt x="1765" y="2113"/>
                    <a:pt x="1702" y="2113"/>
                    <a:pt x="1828" y="2113"/>
                  </a:cubicBezTo>
                  <a:lnTo>
                    <a:pt x="10996" y="2113"/>
                  </a:lnTo>
                  <a:cubicBezTo>
                    <a:pt x="11594" y="2113"/>
                    <a:pt x="12067" y="1640"/>
                    <a:pt x="12067" y="1041"/>
                  </a:cubicBezTo>
                  <a:cubicBezTo>
                    <a:pt x="12067" y="474"/>
                    <a:pt x="11594" y="2"/>
                    <a:pt x="10996" y="2"/>
                  </a:cubicBezTo>
                  <a:lnTo>
                    <a:pt x="1828" y="2"/>
                  </a:lnTo>
                  <a:cubicBezTo>
                    <a:pt x="1810" y="2"/>
                    <a:pt x="1796" y="1"/>
                    <a:pt x="17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18;p19"/>
            <p:cNvSpPr/>
            <p:nvPr/>
          </p:nvSpPr>
          <p:spPr>
            <a:xfrm>
              <a:off x="-50523475" y="2757075"/>
              <a:ext cx="300900" cy="228425"/>
            </a:xfrm>
            <a:custGeom>
              <a:avLst/>
              <a:gdLst/>
              <a:ahLst/>
              <a:cxnLst/>
              <a:rect l="l" t="t" r="r" b="b"/>
              <a:pathLst>
                <a:path w="12036" h="9137" extrusionOk="0">
                  <a:moveTo>
                    <a:pt x="10965" y="725"/>
                  </a:moveTo>
                  <a:cubicBezTo>
                    <a:pt x="11154" y="725"/>
                    <a:pt x="11311" y="882"/>
                    <a:pt x="11311" y="1103"/>
                  </a:cubicBezTo>
                  <a:lnTo>
                    <a:pt x="11311" y="8097"/>
                  </a:lnTo>
                  <a:cubicBezTo>
                    <a:pt x="11311" y="8286"/>
                    <a:pt x="11154" y="8443"/>
                    <a:pt x="10965" y="8443"/>
                  </a:cubicBezTo>
                  <a:lnTo>
                    <a:pt x="1072" y="8443"/>
                  </a:lnTo>
                  <a:cubicBezTo>
                    <a:pt x="883" y="8443"/>
                    <a:pt x="725" y="8286"/>
                    <a:pt x="725" y="8097"/>
                  </a:cubicBezTo>
                  <a:lnTo>
                    <a:pt x="725" y="1103"/>
                  </a:lnTo>
                  <a:cubicBezTo>
                    <a:pt x="725" y="882"/>
                    <a:pt x="883" y="725"/>
                    <a:pt x="1072" y="725"/>
                  </a:cubicBezTo>
                  <a:close/>
                  <a:moveTo>
                    <a:pt x="1072" y="0"/>
                  </a:moveTo>
                  <a:cubicBezTo>
                    <a:pt x="473" y="0"/>
                    <a:pt x="1" y="473"/>
                    <a:pt x="1" y="1040"/>
                  </a:cubicBezTo>
                  <a:lnTo>
                    <a:pt x="1" y="8065"/>
                  </a:lnTo>
                  <a:cubicBezTo>
                    <a:pt x="1" y="8664"/>
                    <a:pt x="473" y="9137"/>
                    <a:pt x="1072" y="9137"/>
                  </a:cubicBezTo>
                  <a:lnTo>
                    <a:pt x="10965" y="9137"/>
                  </a:lnTo>
                  <a:cubicBezTo>
                    <a:pt x="11532" y="9137"/>
                    <a:pt x="12004" y="8664"/>
                    <a:pt x="12004" y="8065"/>
                  </a:cubicBezTo>
                  <a:lnTo>
                    <a:pt x="12004" y="1040"/>
                  </a:lnTo>
                  <a:cubicBezTo>
                    <a:pt x="12036" y="473"/>
                    <a:pt x="11532" y="0"/>
                    <a:pt x="109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19;p19"/>
            <p:cNvSpPr/>
            <p:nvPr/>
          </p:nvSpPr>
          <p:spPr>
            <a:xfrm>
              <a:off x="-50453375" y="2792500"/>
              <a:ext cx="194575" cy="158350"/>
            </a:xfrm>
            <a:custGeom>
              <a:avLst/>
              <a:gdLst/>
              <a:ahLst/>
              <a:cxnLst/>
              <a:rect l="l" t="t" r="r" b="b"/>
              <a:pathLst>
                <a:path w="7783" h="6334" extrusionOk="0">
                  <a:moveTo>
                    <a:pt x="7089" y="694"/>
                  </a:moveTo>
                  <a:lnTo>
                    <a:pt x="7089" y="5609"/>
                  </a:lnTo>
                  <a:lnTo>
                    <a:pt x="694" y="5609"/>
                  </a:lnTo>
                  <a:lnTo>
                    <a:pt x="694" y="694"/>
                  </a:lnTo>
                  <a:close/>
                  <a:moveTo>
                    <a:pt x="347" y="1"/>
                  </a:moveTo>
                  <a:cubicBezTo>
                    <a:pt x="158" y="1"/>
                    <a:pt x="1" y="158"/>
                    <a:pt x="1" y="347"/>
                  </a:cubicBezTo>
                  <a:lnTo>
                    <a:pt x="1" y="5987"/>
                  </a:lnTo>
                  <a:cubicBezTo>
                    <a:pt x="1" y="6176"/>
                    <a:pt x="158" y="6333"/>
                    <a:pt x="347" y="6333"/>
                  </a:cubicBezTo>
                  <a:lnTo>
                    <a:pt x="7436" y="6333"/>
                  </a:lnTo>
                  <a:cubicBezTo>
                    <a:pt x="7656" y="6333"/>
                    <a:pt x="7782" y="6176"/>
                    <a:pt x="7782" y="5987"/>
                  </a:cubicBezTo>
                  <a:lnTo>
                    <a:pt x="7782" y="347"/>
                  </a:lnTo>
                  <a:cubicBezTo>
                    <a:pt x="7782" y="158"/>
                    <a:pt x="7656" y="1"/>
                    <a:pt x="7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524;p19"/>
          <p:cNvGrpSpPr/>
          <p:nvPr/>
        </p:nvGrpSpPr>
        <p:grpSpPr>
          <a:xfrm>
            <a:off x="7388957" y="1586980"/>
            <a:ext cx="331821" cy="252570"/>
            <a:chOff x="-47527350" y="2747625"/>
            <a:chExt cx="300100" cy="228425"/>
          </a:xfrm>
        </p:grpSpPr>
        <p:sp>
          <p:nvSpPr>
            <p:cNvPr id="27" name="Google Shape;525;p19"/>
            <p:cNvSpPr/>
            <p:nvPr/>
          </p:nvSpPr>
          <p:spPr>
            <a:xfrm>
              <a:off x="-47475350" y="2782275"/>
              <a:ext cx="124450" cy="124475"/>
            </a:xfrm>
            <a:custGeom>
              <a:avLst/>
              <a:gdLst/>
              <a:ahLst/>
              <a:cxnLst/>
              <a:rect l="l" t="t" r="r" b="b"/>
              <a:pathLst>
                <a:path w="4978" h="4979" extrusionOk="0">
                  <a:moveTo>
                    <a:pt x="2804" y="2080"/>
                  </a:moveTo>
                  <a:cubicBezTo>
                    <a:pt x="2678" y="2395"/>
                    <a:pt x="2457" y="2647"/>
                    <a:pt x="2174" y="2710"/>
                  </a:cubicBezTo>
                  <a:lnTo>
                    <a:pt x="2174" y="2080"/>
                  </a:lnTo>
                  <a:close/>
                  <a:moveTo>
                    <a:pt x="1827" y="725"/>
                  </a:moveTo>
                  <a:cubicBezTo>
                    <a:pt x="2300" y="725"/>
                    <a:pt x="2678" y="977"/>
                    <a:pt x="2804" y="1418"/>
                  </a:cubicBezTo>
                  <a:lnTo>
                    <a:pt x="1827" y="1418"/>
                  </a:lnTo>
                  <a:cubicBezTo>
                    <a:pt x="1607" y="1418"/>
                    <a:pt x="1481" y="1576"/>
                    <a:pt x="1481" y="1765"/>
                  </a:cubicBezTo>
                  <a:lnTo>
                    <a:pt x="1481" y="2773"/>
                  </a:lnTo>
                  <a:cubicBezTo>
                    <a:pt x="1071" y="2615"/>
                    <a:pt x="756" y="2206"/>
                    <a:pt x="756" y="1765"/>
                  </a:cubicBezTo>
                  <a:cubicBezTo>
                    <a:pt x="756" y="1197"/>
                    <a:pt x="1229" y="725"/>
                    <a:pt x="1827" y="725"/>
                  </a:cubicBezTo>
                  <a:close/>
                  <a:moveTo>
                    <a:pt x="4253" y="2080"/>
                  </a:moveTo>
                  <a:lnTo>
                    <a:pt x="4253" y="4222"/>
                  </a:lnTo>
                  <a:lnTo>
                    <a:pt x="2142" y="4222"/>
                  </a:lnTo>
                  <a:lnTo>
                    <a:pt x="2142" y="3466"/>
                  </a:lnTo>
                  <a:cubicBezTo>
                    <a:pt x="2804" y="3308"/>
                    <a:pt x="3371" y="2804"/>
                    <a:pt x="3529" y="2080"/>
                  </a:cubicBezTo>
                  <a:close/>
                  <a:moveTo>
                    <a:pt x="1764" y="0"/>
                  </a:moveTo>
                  <a:cubicBezTo>
                    <a:pt x="788" y="0"/>
                    <a:pt x="0" y="788"/>
                    <a:pt x="0" y="1765"/>
                  </a:cubicBezTo>
                  <a:cubicBezTo>
                    <a:pt x="0" y="2647"/>
                    <a:pt x="599" y="3340"/>
                    <a:pt x="1418" y="3497"/>
                  </a:cubicBezTo>
                  <a:lnTo>
                    <a:pt x="1418" y="4600"/>
                  </a:lnTo>
                  <a:cubicBezTo>
                    <a:pt x="1418" y="4821"/>
                    <a:pt x="1575" y="4978"/>
                    <a:pt x="1764" y="4978"/>
                  </a:cubicBezTo>
                  <a:lnTo>
                    <a:pt x="4568" y="4978"/>
                  </a:lnTo>
                  <a:cubicBezTo>
                    <a:pt x="4757" y="4978"/>
                    <a:pt x="4915" y="4821"/>
                    <a:pt x="4915" y="4600"/>
                  </a:cubicBezTo>
                  <a:lnTo>
                    <a:pt x="4915" y="1828"/>
                  </a:lnTo>
                  <a:cubicBezTo>
                    <a:pt x="4978" y="1576"/>
                    <a:pt x="4820" y="1418"/>
                    <a:pt x="4600" y="1418"/>
                  </a:cubicBezTo>
                  <a:lnTo>
                    <a:pt x="3497" y="1418"/>
                  </a:lnTo>
                  <a:cubicBezTo>
                    <a:pt x="3340" y="630"/>
                    <a:pt x="2646" y="0"/>
                    <a:pt x="1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26;p19"/>
            <p:cNvSpPr/>
            <p:nvPr/>
          </p:nvSpPr>
          <p:spPr>
            <a:xfrm>
              <a:off x="-47333600" y="2782275"/>
              <a:ext cx="53600" cy="18125"/>
            </a:xfrm>
            <a:custGeom>
              <a:avLst/>
              <a:gdLst/>
              <a:ahLst/>
              <a:cxnLst/>
              <a:rect l="l" t="t" r="r" b="b"/>
              <a:pathLst>
                <a:path w="2144" h="725" extrusionOk="0">
                  <a:moveTo>
                    <a:pt x="347" y="0"/>
                  </a:moveTo>
                  <a:cubicBezTo>
                    <a:pt x="158" y="0"/>
                    <a:pt x="1" y="158"/>
                    <a:pt x="1" y="347"/>
                  </a:cubicBezTo>
                  <a:cubicBezTo>
                    <a:pt x="1" y="567"/>
                    <a:pt x="158" y="725"/>
                    <a:pt x="347" y="725"/>
                  </a:cubicBezTo>
                  <a:lnTo>
                    <a:pt x="1797" y="725"/>
                  </a:lnTo>
                  <a:cubicBezTo>
                    <a:pt x="1986" y="725"/>
                    <a:pt x="2143" y="567"/>
                    <a:pt x="2143" y="347"/>
                  </a:cubicBezTo>
                  <a:cubicBezTo>
                    <a:pt x="2143" y="158"/>
                    <a:pt x="1986" y="0"/>
                    <a:pt x="17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27;p19"/>
            <p:cNvSpPr/>
            <p:nvPr/>
          </p:nvSpPr>
          <p:spPr>
            <a:xfrm>
              <a:off x="-47333600" y="2817725"/>
              <a:ext cx="53600" cy="18125"/>
            </a:xfrm>
            <a:custGeom>
              <a:avLst/>
              <a:gdLst/>
              <a:ahLst/>
              <a:cxnLst/>
              <a:rect l="l" t="t" r="r" b="b"/>
              <a:pathLst>
                <a:path w="2144" h="725" extrusionOk="0">
                  <a:moveTo>
                    <a:pt x="347" y="0"/>
                  </a:moveTo>
                  <a:cubicBezTo>
                    <a:pt x="158" y="0"/>
                    <a:pt x="1" y="158"/>
                    <a:pt x="1" y="347"/>
                  </a:cubicBezTo>
                  <a:cubicBezTo>
                    <a:pt x="1" y="567"/>
                    <a:pt x="158" y="725"/>
                    <a:pt x="347" y="725"/>
                  </a:cubicBezTo>
                  <a:lnTo>
                    <a:pt x="1797" y="725"/>
                  </a:lnTo>
                  <a:cubicBezTo>
                    <a:pt x="1986" y="725"/>
                    <a:pt x="2143" y="567"/>
                    <a:pt x="2143" y="347"/>
                  </a:cubicBezTo>
                  <a:cubicBezTo>
                    <a:pt x="2143" y="158"/>
                    <a:pt x="1986" y="0"/>
                    <a:pt x="17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28;p19"/>
            <p:cNvSpPr/>
            <p:nvPr/>
          </p:nvSpPr>
          <p:spPr>
            <a:xfrm>
              <a:off x="-47333600" y="2852375"/>
              <a:ext cx="53600" cy="17350"/>
            </a:xfrm>
            <a:custGeom>
              <a:avLst/>
              <a:gdLst/>
              <a:ahLst/>
              <a:cxnLst/>
              <a:rect l="l" t="t" r="r" b="b"/>
              <a:pathLst>
                <a:path w="2144" h="694" extrusionOk="0">
                  <a:moveTo>
                    <a:pt x="347" y="0"/>
                  </a:moveTo>
                  <a:cubicBezTo>
                    <a:pt x="158" y="0"/>
                    <a:pt x="1" y="158"/>
                    <a:pt x="1" y="347"/>
                  </a:cubicBezTo>
                  <a:cubicBezTo>
                    <a:pt x="1" y="536"/>
                    <a:pt x="158" y="693"/>
                    <a:pt x="347" y="693"/>
                  </a:cubicBezTo>
                  <a:lnTo>
                    <a:pt x="1797" y="693"/>
                  </a:lnTo>
                  <a:cubicBezTo>
                    <a:pt x="1986" y="693"/>
                    <a:pt x="2143" y="536"/>
                    <a:pt x="2143" y="347"/>
                  </a:cubicBezTo>
                  <a:cubicBezTo>
                    <a:pt x="2143" y="158"/>
                    <a:pt x="1986" y="0"/>
                    <a:pt x="17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29;p19"/>
            <p:cNvSpPr/>
            <p:nvPr/>
          </p:nvSpPr>
          <p:spPr>
            <a:xfrm>
              <a:off x="-47333600" y="2887800"/>
              <a:ext cx="53600" cy="17375"/>
            </a:xfrm>
            <a:custGeom>
              <a:avLst/>
              <a:gdLst/>
              <a:ahLst/>
              <a:cxnLst/>
              <a:rect l="l" t="t" r="r" b="b"/>
              <a:pathLst>
                <a:path w="2144" h="695" extrusionOk="0">
                  <a:moveTo>
                    <a:pt x="347" y="1"/>
                  </a:moveTo>
                  <a:cubicBezTo>
                    <a:pt x="158" y="1"/>
                    <a:pt x="1" y="158"/>
                    <a:pt x="1" y="347"/>
                  </a:cubicBezTo>
                  <a:cubicBezTo>
                    <a:pt x="1" y="537"/>
                    <a:pt x="158" y="694"/>
                    <a:pt x="347" y="694"/>
                  </a:cubicBezTo>
                  <a:lnTo>
                    <a:pt x="1797" y="694"/>
                  </a:lnTo>
                  <a:cubicBezTo>
                    <a:pt x="1986" y="694"/>
                    <a:pt x="2143" y="537"/>
                    <a:pt x="2143" y="347"/>
                  </a:cubicBezTo>
                  <a:cubicBezTo>
                    <a:pt x="2143" y="158"/>
                    <a:pt x="1986" y="1"/>
                    <a:pt x="17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30;p19"/>
            <p:cNvSpPr/>
            <p:nvPr/>
          </p:nvSpPr>
          <p:spPr>
            <a:xfrm>
              <a:off x="-47527350" y="2747625"/>
              <a:ext cx="300100" cy="228425"/>
            </a:xfrm>
            <a:custGeom>
              <a:avLst/>
              <a:gdLst/>
              <a:ahLst/>
              <a:cxnLst/>
              <a:rect l="l" t="t" r="r" b="b"/>
              <a:pathLst>
                <a:path w="12004" h="9137" extrusionOk="0">
                  <a:moveTo>
                    <a:pt x="10586" y="693"/>
                  </a:moveTo>
                  <a:lnTo>
                    <a:pt x="10586" y="7026"/>
                  </a:lnTo>
                  <a:lnTo>
                    <a:pt x="1418" y="7026"/>
                  </a:lnTo>
                  <a:lnTo>
                    <a:pt x="1418" y="693"/>
                  </a:lnTo>
                  <a:close/>
                  <a:moveTo>
                    <a:pt x="11311" y="7687"/>
                  </a:moveTo>
                  <a:lnTo>
                    <a:pt x="11311" y="8412"/>
                  </a:lnTo>
                  <a:lnTo>
                    <a:pt x="725" y="8412"/>
                  </a:lnTo>
                  <a:lnTo>
                    <a:pt x="725" y="7687"/>
                  </a:lnTo>
                  <a:close/>
                  <a:moveTo>
                    <a:pt x="1072" y="0"/>
                  </a:moveTo>
                  <a:cubicBezTo>
                    <a:pt x="883" y="0"/>
                    <a:pt x="725" y="158"/>
                    <a:pt x="725" y="378"/>
                  </a:cubicBezTo>
                  <a:lnTo>
                    <a:pt x="725" y="7026"/>
                  </a:lnTo>
                  <a:lnTo>
                    <a:pt x="347" y="7026"/>
                  </a:lnTo>
                  <a:cubicBezTo>
                    <a:pt x="158" y="7026"/>
                    <a:pt x="1" y="7183"/>
                    <a:pt x="1" y="7372"/>
                  </a:cubicBezTo>
                  <a:lnTo>
                    <a:pt x="1" y="8790"/>
                  </a:lnTo>
                  <a:cubicBezTo>
                    <a:pt x="1" y="8979"/>
                    <a:pt x="158" y="9136"/>
                    <a:pt x="347" y="9136"/>
                  </a:cubicBezTo>
                  <a:lnTo>
                    <a:pt x="11658" y="9136"/>
                  </a:lnTo>
                  <a:cubicBezTo>
                    <a:pt x="11847" y="9136"/>
                    <a:pt x="12004" y="8979"/>
                    <a:pt x="12004" y="8790"/>
                  </a:cubicBezTo>
                  <a:lnTo>
                    <a:pt x="12004" y="7372"/>
                  </a:lnTo>
                  <a:cubicBezTo>
                    <a:pt x="12004" y="7183"/>
                    <a:pt x="11847" y="7026"/>
                    <a:pt x="11658" y="7026"/>
                  </a:cubicBezTo>
                  <a:lnTo>
                    <a:pt x="11311" y="7026"/>
                  </a:lnTo>
                  <a:lnTo>
                    <a:pt x="11311" y="378"/>
                  </a:lnTo>
                  <a:cubicBezTo>
                    <a:pt x="11311" y="158"/>
                    <a:pt x="11153" y="0"/>
                    <a:pt x="109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531;p19"/>
          <p:cNvSpPr txBox="1">
            <a:spLocks/>
          </p:cNvSpPr>
          <p:nvPr/>
        </p:nvSpPr>
        <p:spPr>
          <a:xfrm>
            <a:off x="3582958" y="2478487"/>
            <a:ext cx="2252312" cy="9742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34343"/>
              </a:buClr>
              <a:buSzPts val="1800"/>
              <a:buFont typeface="Arvo"/>
              <a:buChar char="●"/>
              <a:defRPr sz="1800" b="0" i="0" u="none" strike="noStrike" cap="none">
                <a:solidFill>
                  <a:srgbClr val="434343"/>
                </a:solidFill>
                <a:latin typeface="Arvo"/>
                <a:ea typeface="Arvo"/>
                <a:cs typeface="Arvo"/>
                <a:sym typeface="Arvo"/>
              </a:defRPr>
            </a:lvl1pPr>
            <a:lvl2pPr marL="914400" marR="0" lvl="1"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2pPr>
            <a:lvl3pPr marL="1371600" marR="0" lvl="2"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3pPr>
            <a:lvl4pPr marL="1828800" marR="0" lvl="3"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4pPr>
            <a:lvl5pPr marL="2286000" marR="0" lvl="4"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5pPr>
            <a:lvl6pPr marL="2743200" marR="0" lvl="5"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6pPr>
            <a:lvl7pPr marL="3200400" marR="0" lvl="6"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7pPr>
            <a:lvl8pPr marL="3657600" marR="0" lvl="7"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8pPr>
            <a:lvl9pPr marL="4114800" marR="0" lvl="8" indent="-317500" algn="l" rtl="0">
              <a:lnSpc>
                <a:spcPct val="115000"/>
              </a:lnSpc>
              <a:spcBef>
                <a:spcPts val="1600"/>
              </a:spcBef>
              <a:spcAft>
                <a:spcPts val="1600"/>
              </a:spcAft>
              <a:buClr>
                <a:srgbClr val="434343"/>
              </a:buClr>
              <a:buSzPts val="1400"/>
              <a:buFont typeface="Arvo"/>
              <a:buChar char="■"/>
              <a:defRPr sz="1400" b="0" i="0" u="none" strike="noStrike" cap="none">
                <a:solidFill>
                  <a:srgbClr val="434343"/>
                </a:solidFill>
                <a:latin typeface="Arvo"/>
                <a:ea typeface="Arvo"/>
                <a:cs typeface="Arvo"/>
                <a:sym typeface="Arvo"/>
              </a:defRPr>
            </a:lvl9pPr>
          </a:lstStyle>
          <a:p>
            <a:pPr marL="0" indent="0" algn="justLow" rtl="1">
              <a:lnSpc>
                <a:spcPct val="100000"/>
              </a:lnSpc>
              <a:spcAft>
                <a:spcPts val="1600"/>
              </a:spcAft>
              <a:buNone/>
            </a:pPr>
            <a:r>
              <a:rPr lang="ar-EG" dirty="0" smtClean="0">
                <a:solidFill>
                  <a:srgbClr val="FF823B"/>
                </a:solidFill>
                <a:latin typeface="Arial Unicode MS" pitchFamily="34" charset="-128"/>
                <a:ea typeface="Arial Unicode MS" pitchFamily="34" charset="-128"/>
                <a:cs typeface="+mn-cs"/>
              </a:rPr>
              <a:t>يمكن </a:t>
            </a:r>
            <a:r>
              <a:rPr lang="ar-EG" dirty="0">
                <a:solidFill>
                  <a:srgbClr val="FF823B"/>
                </a:solidFill>
                <a:latin typeface="Arial Unicode MS" pitchFamily="34" charset="-128"/>
                <a:ea typeface="Arial Unicode MS" pitchFamily="34" charset="-128"/>
                <a:cs typeface="+mn-cs"/>
              </a:rPr>
              <a:t>تحديد صلاحيات موظفين محددين </a:t>
            </a:r>
            <a:r>
              <a:rPr lang="ar-SA" dirty="0" smtClean="0">
                <a:solidFill>
                  <a:srgbClr val="FF823B"/>
                </a:solidFill>
                <a:latin typeface="Arial Unicode MS" pitchFamily="34" charset="-128"/>
                <a:ea typeface="Arial Unicode MS" pitchFamily="34" charset="-128"/>
                <a:cs typeface="+mn-cs"/>
              </a:rPr>
              <a:t>كي</a:t>
            </a:r>
            <a:r>
              <a:rPr lang="ar-EG" dirty="0" smtClean="0">
                <a:solidFill>
                  <a:srgbClr val="FF823B"/>
                </a:solidFill>
                <a:latin typeface="Arial Unicode MS" pitchFamily="34" charset="-128"/>
                <a:ea typeface="Arial Unicode MS" pitchFamily="34" charset="-128"/>
                <a:cs typeface="+mn-cs"/>
              </a:rPr>
              <a:t> </a:t>
            </a:r>
            <a:r>
              <a:rPr lang="ar-SA" dirty="0" smtClean="0">
                <a:solidFill>
                  <a:srgbClr val="FF823B"/>
                </a:solidFill>
                <a:latin typeface="Arial Unicode MS" pitchFamily="34" charset="-128"/>
                <a:ea typeface="Arial Unicode MS" pitchFamily="34" charset="-128"/>
                <a:cs typeface="+mn-cs"/>
              </a:rPr>
              <a:t>يتم ارسال</a:t>
            </a:r>
            <a:r>
              <a:rPr lang="ar-EG" dirty="0" smtClean="0">
                <a:solidFill>
                  <a:srgbClr val="FF823B"/>
                </a:solidFill>
                <a:latin typeface="Arial Unicode MS" pitchFamily="34" charset="-128"/>
                <a:ea typeface="Arial Unicode MS" pitchFamily="34" charset="-128"/>
                <a:cs typeface="+mn-cs"/>
              </a:rPr>
              <a:t> </a:t>
            </a:r>
            <a:r>
              <a:rPr lang="ar-EG" dirty="0">
                <a:solidFill>
                  <a:srgbClr val="FF823B"/>
                </a:solidFill>
                <a:latin typeface="Arial Unicode MS" pitchFamily="34" charset="-128"/>
                <a:ea typeface="Arial Unicode MS" pitchFamily="34" charset="-128"/>
                <a:cs typeface="+mn-cs"/>
              </a:rPr>
              <a:t>إليهم الإيميل </a:t>
            </a:r>
            <a:r>
              <a:rPr lang="ar-EG" dirty="0" smtClean="0">
                <a:solidFill>
                  <a:srgbClr val="FF823B"/>
                </a:solidFill>
                <a:latin typeface="Arial Unicode MS" pitchFamily="34" charset="-128"/>
                <a:ea typeface="Arial Unicode MS" pitchFamily="34" charset="-128"/>
                <a:cs typeface="+mn-cs"/>
              </a:rPr>
              <a:t>أيضا</a:t>
            </a:r>
            <a:r>
              <a:rPr lang="ar-EG" dirty="0" smtClean="0">
                <a:ln w="0"/>
                <a:solidFill>
                  <a:srgbClr val="FF823B"/>
                </a:solidFill>
                <a:effectLst>
                  <a:outerShdw blurRad="38100" dist="19050" dir="2700000" algn="tl" rotWithShape="0">
                    <a:schemeClr val="dk1">
                      <a:alpha val="40000"/>
                    </a:schemeClr>
                  </a:outerShdw>
                </a:effectLst>
                <a:latin typeface="Arial Unicode MS" pitchFamily="34" charset="-128"/>
                <a:ea typeface="Arial Unicode MS" pitchFamily="34" charset="-128"/>
                <a:cs typeface="+mn-cs"/>
              </a:rPr>
              <a:t>.</a:t>
            </a:r>
            <a:endParaRPr lang="ar-EG" dirty="0">
              <a:ln w="0"/>
              <a:solidFill>
                <a:srgbClr val="FF823B"/>
              </a:solidFill>
              <a:effectLst>
                <a:outerShdw blurRad="38100" dist="19050" dir="2700000" algn="tl" rotWithShape="0">
                  <a:schemeClr val="dk1">
                    <a:alpha val="40000"/>
                  </a:schemeClr>
                </a:outerShdw>
              </a:effectLst>
              <a:latin typeface="Arial Unicode MS" pitchFamily="34" charset="-128"/>
              <a:ea typeface="Arial Unicode MS" pitchFamily="34" charset="-128"/>
              <a:cs typeface="+mn-cs"/>
            </a:endParaRPr>
          </a:p>
          <a:p>
            <a:pPr marL="0" indent="0" algn="ctr">
              <a:lnSpc>
                <a:spcPct val="100000"/>
              </a:lnSpc>
              <a:spcAft>
                <a:spcPts val="1600"/>
              </a:spcAft>
              <a:buFont typeface="Arvo"/>
              <a:buNone/>
            </a:pPr>
            <a:endParaRPr lang="en-US" sz="1000" dirty="0"/>
          </a:p>
        </p:txBody>
      </p:sp>
      <p:sp>
        <p:nvSpPr>
          <p:cNvPr id="34" name="Google Shape;532;p19"/>
          <p:cNvSpPr txBox="1">
            <a:spLocks/>
          </p:cNvSpPr>
          <p:nvPr/>
        </p:nvSpPr>
        <p:spPr>
          <a:xfrm>
            <a:off x="495217" y="2431528"/>
            <a:ext cx="2744719" cy="12194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34343"/>
              </a:buClr>
              <a:buSzPts val="1800"/>
              <a:buFont typeface="Arvo"/>
              <a:buChar char="●"/>
              <a:defRPr sz="1800" b="0" i="0" u="none" strike="noStrike" cap="none">
                <a:solidFill>
                  <a:srgbClr val="434343"/>
                </a:solidFill>
                <a:latin typeface="Arvo"/>
                <a:ea typeface="Arvo"/>
                <a:cs typeface="Arvo"/>
                <a:sym typeface="Arvo"/>
              </a:defRPr>
            </a:lvl1pPr>
            <a:lvl2pPr marL="914400" marR="0" lvl="1"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2pPr>
            <a:lvl3pPr marL="1371600" marR="0" lvl="2"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3pPr>
            <a:lvl4pPr marL="1828800" marR="0" lvl="3"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4pPr>
            <a:lvl5pPr marL="2286000" marR="0" lvl="4"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5pPr>
            <a:lvl6pPr marL="2743200" marR="0" lvl="5"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6pPr>
            <a:lvl7pPr marL="3200400" marR="0" lvl="6"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7pPr>
            <a:lvl8pPr marL="3657600" marR="0" lvl="7"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8pPr>
            <a:lvl9pPr marL="4114800" marR="0" lvl="8" indent="-317500" algn="l" rtl="0">
              <a:lnSpc>
                <a:spcPct val="115000"/>
              </a:lnSpc>
              <a:spcBef>
                <a:spcPts val="1600"/>
              </a:spcBef>
              <a:spcAft>
                <a:spcPts val="1600"/>
              </a:spcAft>
              <a:buClr>
                <a:srgbClr val="434343"/>
              </a:buClr>
              <a:buSzPts val="1400"/>
              <a:buFont typeface="Arvo"/>
              <a:buChar char="■"/>
              <a:defRPr sz="1400" b="0" i="0" u="none" strike="noStrike" cap="none">
                <a:solidFill>
                  <a:srgbClr val="434343"/>
                </a:solidFill>
                <a:latin typeface="Arvo"/>
                <a:ea typeface="Arvo"/>
                <a:cs typeface="Arvo"/>
                <a:sym typeface="Arvo"/>
              </a:defRPr>
            </a:lvl9pPr>
          </a:lstStyle>
          <a:p>
            <a:pPr marL="0" indent="0" algn="justLow" rtl="1">
              <a:lnSpc>
                <a:spcPct val="100000"/>
              </a:lnSpc>
              <a:spcAft>
                <a:spcPts val="1600"/>
              </a:spcAft>
              <a:buNone/>
            </a:pPr>
            <a:r>
              <a:rPr lang="ar-EG" dirty="0" smtClean="0">
                <a:solidFill>
                  <a:srgbClr val="007D7A"/>
                </a:solidFill>
                <a:latin typeface="Arial Unicode MS" pitchFamily="34" charset="-128"/>
                <a:ea typeface="Arial Unicode MS" pitchFamily="34" charset="-128"/>
                <a:cs typeface="+mn-cs"/>
              </a:rPr>
              <a:t>عند </a:t>
            </a:r>
            <a:r>
              <a:rPr lang="ar-EG" dirty="0">
                <a:solidFill>
                  <a:srgbClr val="007D7A"/>
                </a:solidFill>
                <a:latin typeface="Arial Unicode MS" pitchFamily="34" charset="-128"/>
                <a:ea typeface="Arial Unicode MS" pitchFamily="34" charset="-128"/>
                <a:cs typeface="+mn-cs"/>
              </a:rPr>
              <a:t>إضافة توصية جديدة على ملاحظة, يتم إرسال بريد إلكترونى للمديرين الوكالة </a:t>
            </a:r>
            <a:r>
              <a:rPr lang="ar-EG" dirty="0" smtClean="0">
                <a:solidFill>
                  <a:srgbClr val="007D7A"/>
                </a:solidFill>
                <a:latin typeface="Arial Unicode MS" pitchFamily="34" charset="-128"/>
                <a:ea typeface="Arial Unicode MS" pitchFamily="34" charset="-128"/>
                <a:cs typeface="+mn-cs"/>
              </a:rPr>
              <a:t>والإدارة</a:t>
            </a:r>
            <a:r>
              <a:rPr lang="ar-EG" dirty="0" smtClean="0">
                <a:ln w="0"/>
                <a:solidFill>
                  <a:srgbClr val="007D7A"/>
                </a:solidFill>
                <a:effectLst>
                  <a:outerShdw blurRad="38100" dist="19050" dir="2700000" algn="tl" rotWithShape="0">
                    <a:schemeClr val="dk1">
                      <a:alpha val="40000"/>
                    </a:schemeClr>
                  </a:outerShdw>
                </a:effectLst>
                <a:latin typeface="Arial Unicode MS" pitchFamily="34" charset="-128"/>
                <a:ea typeface="Arial Unicode MS" pitchFamily="34" charset="-128"/>
                <a:cs typeface="+mn-cs"/>
              </a:rPr>
              <a:t>.</a:t>
            </a:r>
            <a:endParaRPr lang="ar-EG" dirty="0">
              <a:ln w="0"/>
              <a:solidFill>
                <a:srgbClr val="007D7A"/>
              </a:solidFill>
              <a:effectLst>
                <a:outerShdw blurRad="38100" dist="19050" dir="2700000" algn="tl" rotWithShape="0">
                  <a:schemeClr val="dk1">
                    <a:alpha val="40000"/>
                  </a:schemeClr>
                </a:outerShdw>
              </a:effectLst>
              <a:latin typeface="Arial Unicode MS" pitchFamily="34" charset="-128"/>
              <a:ea typeface="Arial Unicode MS" pitchFamily="34" charset="-128"/>
              <a:cs typeface="+mn-cs"/>
            </a:endParaRPr>
          </a:p>
          <a:p>
            <a:pPr marL="0" indent="0" algn="ctr">
              <a:lnSpc>
                <a:spcPct val="100000"/>
              </a:lnSpc>
              <a:spcAft>
                <a:spcPts val="1600"/>
              </a:spcAft>
              <a:buFont typeface="Arvo"/>
              <a:buNone/>
            </a:pPr>
            <a:endParaRPr lang="en-US" dirty="0">
              <a:latin typeface="Arial Unicode MS" pitchFamily="34" charset="-128"/>
              <a:ea typeface="Arial Unicode MS" pitchFamily="34" charset="-128"/>
              <a:cs typeface="Arial Unicode MS" pitchFamily="34" charset="-128"/>
            </a:endParaRPr>
          </a:p>
        </p:txBody>
      </p:sp>
      <p:sp>
        <p:nvSpPr>
          <p:cNvPr id="36" name="Google Shape;534;p19"/>
          <p:cNvSpPr txBox="1">
            <a:spLocks/>
          </p:cNvSpPr>
          <p:nvPr/>
        </p:nvSpPr>
        <p:spPr>
          <a:xfrm>
            <a:off x="6301834" y="2382199"/>
            <a:ext cx="2467567" cy="14969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34343"/>
              </a:buClr>
              <a:buSzPts val="1800"/>
              <a:buFont typeface="Arvo"/>
              <a:buChar char="●"/>
              <a:defRPr sz="1800" b="0" i="0" u="none" strike="noStrike" cap="none">
                <a:solidFill>
                  <a:srgbClr val="434343"/>
                </a:solidFill>
                <a:latin typeface="Arvo"/>
                <a:ea typeface="Arvo"/>
                <a:cs typeface="Arvo"/>
                <a:sym typeface="Arvo"/>
              </a:defRPr>
            </a:lvl1pPr>
            <a:lvl2pPr marL="914400" marR="0" lvl="1"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2pPr>
            <a:lvl3pPr marL="1371600" marR="0" lvl="2"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3pPr>
            <a:lvl4pPr marL="1828800" marR="0" lvl="3"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4pPr>
            <a:lvl5pPr marL="2286000" marR="0" lvl="4"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5pPr>
            <a:lvl6pPr marL="2743200" marR="0" lvl="5"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6pPr>
            <a:lvl7pPr marL="3200400" marR="0" lvl="6"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7pPr>
            <a:lvl8pPr marL="3657600" marR="0" lvl="7" indent="-317500" algn="l" rtl="0">
              <a:lnSpc>
                <a:spcPct val="115000"/>
              </a:lnSpc>
              <a:spcBef>
                <a:spcPts val="1600"/>
              </a:spcBef>
              <a:spcAft>
                <a:spcPts val="0"/>
              </a:spcAft>
              <a:buClr>
                <a:srgbClr val="434343"/>
              </a:buClr>
              <a:buSzPts val="1400"/>
              <a:buFont typeface="Arvo"/>
              <a:buChar char="○"/>
              <a:defRPr sz="1400" b="0" i="0" u="none" strike="noStrike" cap="none">
                <a:solidFill>
                  <a:srgbClr val="434343"/>
                </a:solidFill>
                <a:latin typeface="Arvo"/>
                <a:ea typeface="Arvo"/>
                <a:cs typeface="Arvo"/>
                <a:sym typeface="Arvo"/>
              </a:defRPr>
            </a:lvl8pPr>
            <a:lvl9pPr marL="4114800" marR="0" lvl="8" indent="-317500" algn="l" rtl="0">
              <a:lnSpc>
                <a:spcPct val="115000"/>
              </a:lnSpc>
              <a:spcBef>
                <a:spcPts val="1600"/>
              </a:spcBef>
              <a:spcAft>
                <a:spcPts val="1600"/>
              </a:spcAft>
              <a:buClr>
                <a:srgbClr val="434343"/>
              </a:buClr>
              <a:buSzPts val="1400"/>
              <a:buFont typeface="Arvo"/>
              <a:buChar char="■"/>
              <a:defRPr sz="1400" b="0" i="0" u="none" strike="noStrike" cap="none">
                <a:solidFill>
                  <a:srgbClr val="434343"/>
                </a:solidFill>
                <a:latin typeface="Arvo"/>
                <a:ea typeface="Arvo"/>
                <a:cs typeface="Arvo"/>
                <a:sym typeface="Arvo"/>
              </a:defRPr>
            </a:lvl9pPr>
          </a:lstStyle>
          <a:p>
            <a:pPr marL="114300" indent="0" algn="justLow" rtl="1">
              <a:buNone/>
            </a:pPr>
            <a:r>
              <a:rPr lang="ar-EG" sz="1600" dirty="0" smtClean="0">
                <a:solidFill>
                  <a:srgbClr val="FF920D"/>
                </a:solidFill>
                <a:latin typeface="Arabic Typesetting" panose="03020402040406030203" pitchFamily="66" charset="-78"/>
                <a:cs typeface="+mn-cs"/>
              </a:rPr>
              <a:t>عند </a:t>
            </a:r>
            <a:r>
              <a:rPr lang="ar-EG" sz="1600" dirty="0">
                <a:solidFill>
                  <a:srgbClr val="FF920D"/>
                </a:solidFill>
                <a:latin typeface="Arabic Typesetting" panose="03020402040406030203" pitchFamily="66" charset="-78"/>
                <a:cs typeface="+mn-cs"/>
              </a:rPr>
              <a:t>إضافة ملاحظات وتوصيات جديدة </a:t>
            </a:r>
            <a:r>
              <a:rPr lang="en-US" sz="1600" dirty="0">
                <a:solidFill>
                  <a:srgbClr val="FF920D"/>
                </a:solidFill>
                <a:latin typeface="Arabic Typesetting" panose="03020402040406030203" pitchFamily="66" charset="-78"/>
                <a:cs typeface="+mn-cs"/>
              </a:rPr>
              <a:t>, </a:t>
            </a:r>
            <a:r>
              <a:rPr lang="ar-EG" sz="1600" dirty="0">
                <a:solidFill>
                  <a:srgbClr val="FF920D"/>
                </a:solidFill>
                <a:latin typeface="Arabic Typesetting" panose="03020402040406030203" pitchFamily="66" charset="-78"/>
                <a:cs typeface="+mn-cs"/>
              </a:rPr>
              <a:t>يتم إرسال بريد </a:t>
            </a:r>
            <a:r>
              <a:rPr lang="ar-EG" sz="1600" dirty="0" err="1">
                <a:solidFill>
                  <a:srgbClr val="FF920D"/>
                </a:solidFill>
                <a:latin typeface="Arabic Typesetting" panose="03020402040406030203" pitchFamily="66" charset="-78"/>
                <a:cs typeface="+mn-cs"/>
              </a:rPr>
              <a:t>إلكترونى</a:t>
            </a:r>
            <a:r>
              <a:rPr lang="ar-EG" sz="1600" dirty="0">
                <a:solidFill>
                  <a:srgbClr val="FF920D"/>
                </a:solidFill>
                <a:latin typeface="Arabic Typesetting" panose="03020402040406030203" pitchFamily="66" charset="-78"/>
                <a:cs typeface="+mn-cs"/>
              </a:rPr>
              <a:t> </a:t>
            </a:r>
            <a:r>
              <a:rPr lang="ar-EG" sz="1600" dirty="0" smtClean="0">
                <a:solidFill>
                  <a:srgbClr val="FF920D"/>
                </a:solidFill>
                <a:latin typeface="Arabic Typesetting" panose="03020402040406030203" pitchFamily="66" charset="-78"/>
                <a:cs typeface="+mn-cs"/>
              </a:rPr>
              <a:t>لمديري</a:t>
            </a:r>
            <a:r>
              <a:rPr lang="ar-SA" sz="1600" dirty="0">
                <a:solidFill>
                  <a:srgbClr val="FF920D"/>
                </a:solidFill>
                <a:latin typeface="Arabic Typesetting" panose="03020402040406030203" pitchFamily="66" charset="-78"/>
                <a:cs typeface="+mn-cs"/>
              </a:rPr>
              <a:t> </a:t>
            </a:r>
            <a:r>
              <a:rPr lang="ar-SA" sz="1600" dirty="0" smtClean="0">
                <a:solidFill>
                  <a:srgbClr val="FF920D"/>
                </a:solidFill>
                <a:latin typeface="Arabic Typesetting" panose="03020402040406030203" pitchFamily="66" charset="-78"/>
                <a:cs typeface="+mn-cs"/>
              </a:rPr>
              <a:t>الإدارة العليا</a:t>
            </a:r>
            <a:r>
              <a:rPr lang="ar-EG" sz="1600" dirty="0" smtClean="0">
                <a:solidFill>
                  <a:srgbClr val="FF920D"/>
                </a:solidFill>
                <a:latin typeface="Arabic Typesetting" panose="03020402040406030203" pitchFamily="66" charset="-78"/>
                <a:cs typeface="+mn-cs"/>
              </a:rPr>
              <a:t> والإدارة</a:t>
            </a:r>
            <a:r>
              <a:rPr lang="ar-SA" sz="1600" dirty="0">
                <a:solidFill>
                  <a:srgbClr val="FF920D"/>
                </a:solidFill>
                <a:latin typeface="Arabic Typesetting" panose="03020402040406030203" pitchFamily="66" charset="-78"/>
                <a:cs typeface="+mn-cs"/>
              </a:rPr>
              <a:t> </a:t>
            </a:r>
            <a:r>
              <a:rPr lang="ar-SA" sz="1600" dirty="0" smtClean="0">
                <a:solidFill>
                  <a:srgbClr val="FF920D"/>
                </a:solidFill>
                <a:latin typeface="Arabic Typesetting" panose="03020402040406030203" pitchFamily="66" charset="-78"/>
                <a:cs typeface="+mn-cs"/>
              </a:rPr>
              <a:t>المتوسطة</a:t>
            </a:r>
            <a:r>
              <a:rPr lang="ar-EG" sz="1600" dirty="0" smtClean="0">
                <a:solidFill>
                  <a:srgbClr val="FF920D"/>
                </a:solidFill>
                <a:latin typeface="Arabic Typesetting" panose="03020402040406030203" pitchFamily="66" charset="-78"/>
                <a:cs typeface="+mn-cs"/>
              </a:rPr>
              <a:t> </a:t>
            </a:r>
            <a:r>
              <a:rPr lang="ar-EG" sz="1600" dirty="0">
                <a:solidFill>
                  <a:srgbClr val="FF920D"/>
                </a:solidFill>
                <a:latin typeface="Arabic Typesetting" panose="03020402040406030203" pitchFamily="66" charset="-78"/>
                <a:cs typeface="+mn-cs"/>
              </a:rPr>
              <a:t>والقسم المحدد لها الملاحظات </a:t>
            </a:r>
            <a:r>
              <a:rPr lang="en-US" sz="1600" dirty="0" smtClean="0">
                <a:solidFill>
                  <a:srgbClr val="FF920D"/>
                </a:solidFill>
                <a:latin typeface="Arabic Typesetting" panose="03020402040406030203" pitchFamily="66" charset="-78"/>
                <a:cs typeface="+mn-cs"/>
              </a:rPr>
              <a:t>.</a:t>
            </a:r>
            <a:endParaRPr lang="en-US" sz="900" dirty="0">
              <a:ln w="0"/>
              <a:solidFill>
                <a:srgbClr val="FF920D"/>
              </a:solidFill>
              <a:effectLst>
                <a:outerShdw blurRad="38100" dist="19050" dir="2700000" algn="tl" rotWithShape="0">
                  <a:schemeClr val="dk1">
                    <a:alpha val="40000"/>
                  </a:schemeClr>
                </a:outerShdw>
              </a:effectLst>
              <a:latin typeface="Arabic Typesetting" panose="03020402040406030203" pitchFamily="66" charset="-78"/>
              <a:cs typeface="+mn-cs"/>
            </a:endParaRPr>
          </a:p>
        </p:txBody>
      </p:sp>
      <p:grpSp>
        <p:nvGrpSpPr>
          <p:cNvPr id="38" name="Google Shape;8608;p40"/>
          <p:cNvGrpSpPr/>
          <p:nvPr/>
        </p:nvGrpSpPr>
        <p:grpSpPr>
          <a:xfrm>
            <a:off x="4715412" y="1530173"/>
            <a:ext cx="330827" cy="329962"/>
            <a:chOff x="3599700" y="1954475"/>
            <a:chExt cx="296175" cy="295400"/>
          </a:xfrm>
          <a:solidFill>
            <a:schemeClr val="bg1"/>
          </a:solidFill>
        </p:grpSpPr>
        <p:sp>
          <p:nvSpPr>
            <p:cNvPr id="39" name="Google Shape;8609;p40"/>
            <p:cNvSpPr/>
            <p:nvPr/>
          </p:nvSpPr>
          <p:spPr>
            <a:xfrm>
              <a:off x="3599700" y="1954475"/>
              <a:ext cx="296175" cy="295400"/>
            </a:xfrm>
            <a:custGeom>
              <a:avLst/>
              <a:gdLst/>
              <a:ahLst/>
              <a:cxnLst/>
              <a:rect l="l" t="t" r="r" b="b"/>
              <a:pathLst>
                <a:path w="11847" h="11816" extrusionOk="0">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610;p40"/>
            <p:cNvSpPr/>
            <p:nvPr/>
          </p:nvSpPr>
          <p:spPr>
            <a:xfrm>
              <a:off x="3825750" y="2075775"/>
              <a:ext cx="35450" cy="17350"/>
            </a:xfrm>
            <a:custGeom>
              <a:avLst/>
              <a:gdLst/>
              <a:ahLst/>
              <a:cxnLst/>
              <a:rect l="l" t="t" r="r" b="b"/>
              <a:pathLst>
                <a:path w="1418" h="694" extrusionOk="0">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611;p40"/>
            <p:cNvSpPr/>
            <p:nvPr/>
          </p:nvSpPr>
          <p:spPr>
            <a:xfrm>
              <a:off x="3633550" y="2075775"/>
              <a:ext cx="35475" cy="17350"/>
            </a:xfrm>
            <a:custGeom>
              <a:avLst/>
              <a:gdLst/>
              <a:ahLst/>
              <a:cxnLst/>
              <a:rect l="l" t="t" r="r" b="b"/>
              <a:pathLst>
                <a:path w="1419" h="694" extrusionOk="0">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63112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My Creative CV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768</TotalTime>
  <Words>722</Words>
  <Application>Microsoft Office PowerPoint</Application>
  <PresentationFormat>On-screen Show (16:9)</PresentationFormat>
  <Paragraphs>102</Paragraphs>
  <Slides>19</Slides>
  <Notes>6</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My Creative CV by slidesgo</vt:lpstr>
      <vt:lpstr>PowerPoint Presentation</vt:lpstr>
      <vt:lpstr>نظرة عامة</vt:lpstr>
      <vt:lpstr>مميزات المنصة</vt:lpstr>
      <vt:lpstr>مميزات المنصة</vt:lpstr>
      <vt:lpstr>مراحل إدارة المنصة</vt:lpstr>
      <vt:lpstr>PowerPoint Presentation</vt:lpstr>
      <vt:lpstr>1</vt:lpstr>
      <vt:lpstr>04</vt:lpstr>
      <vt:lpstr>مراحل إرسال الملاحظات والتوصيات والرد عليها</vt:lpstr>
      <vt:lpstr>التقارير الإنتاجية</vt:lpstr>
      <vt:lpstr>PowerPoint Presentation</vt:lpstr>
      <vt:lpstr>PowerPoint Presentation</vt:lpstr>
      <vt:lpstr>PowerPoint Presentation</vt:lpstr>
      <vt:lpstr>PowerPoint Presentation</vt:lpstr>
      <vt:lpstr>PowerPoint Presentation</vt:lpstr>
      <vt:lpstr>تقارير ورسومات بيانية</vt:lpstr>
      <vt:lpstr>صلاحيات عرض التقارير</vt:lpstr>
      <vt:lpstr>الصلاحيات</vt:lpstr>
      <vt:lpstr>شكراً..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منصة المراجعة  الداخلية Internal Audit Platform</dc:title>
  <dc:creator>root</dc:creator>
  <cp:lastModifiedBy>HP</cp:lastModifiedBy>
  <cp:revision>31</cp:revision>
  <dcterms:modified xsi:type="dcterms:W3CDTF">2020-02-18T12:53:43Z</dcterms:modified>
</cp:coreProperties>
</file>