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Y NUR ALFIAN EKA PUTRA" userId="19494309-9d85-4ceb-910b-21a12e3faef1" providerId="ADAL" clId="{8B4E3210-99DD-41CB-8D1D-96D9AC949EDB}"/>
    <pc:docChg chg="addSld modSld sldOrd">
      <pc:chgData name="FERRY NUR ALFIAN EKA PUTRA" userId="19494309-9d85-4ceb-910b-21a12e3faef1" providerId="ADAL" clId="{8B4E3210-99DD-41CB-8D1D-96D9AC949EDB}" dt="2023-06-02T10:10:52.184" v="3"/>
      <pc:docMkLst>
        <pc:docMk/>
      </pc:docMkLst>
      <pc:sldChg chg="new">
        <pc:chgData name="FERRY NUR ALFIAN EKA PUTRA" userId="19494309-9d85-4ceb-910b-21a12e3faef1" providerId="ADAL" clId="{8B4E3210-99DD-41CB-8D1D-96D9AC949EDB}" dt="2023-06-02T10:10:45.817" v="0" actId="680"/>
        <pc:sldMkLst>
          <pc:docMk/>
          <pc:sldMk cId="719164352" sldId="256"/>
        </pc:sldMkLst>
      </pc:sldChg>
      <pc:sldChg chg="new ord">
        <pc:chgData name="FERRY NUR ALFIAN EKA PUTRA" userId="19494309-9d85-4ceb-910b-21a12e3faef1" providerId="ADAL" clId="{8B4E3210-99DD-41CB-8D1D-96D9AC949EDB}" dt="2023-06-02T10:10:52.184" v="3"/>
        <pc:sldMkLst>
          <pc:docMk/>
          <pc:sldMk cId="381286508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FE89-2A64-3AC9-5B81-82C0B5BB4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CD6FD-1B24-4D96-9D84-324CBFBC2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9A68-52B3-6E0B-67E3-05EC1834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0C80-9E86-45C0-8ACE-C893D66631B8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F20A-05B6-F213-21F7-B634F4B8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34A24-3D01-008B-0DA6-E230BC7D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6007-FB56-4BDE-B8D0-597B68E18F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642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0F1D-FF62-B730-DBEA-C2710EC5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CF43E-BCFF-6F4C-102D-909C2741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4C44-D2E8-B293-158B-8056880C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0C80-9E86-45C0-8ACE-C893D66631B8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FA5BE-3293-D4AA-39CA-41C1426C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DC991-97E6-F0EF-FAD2-8E82130E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6007-FB56-4BDE-B8D0-597B68E18F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064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F84AB-2C3D-1F8F-5BA8-A05811B06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242A1-38D7-B2D4-4A64-4CFCB66E5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E329-F550-515D-1D64-431C2AC8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0C80-9E86-45C0-8ACE-C893D66631B8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429E7-1772-6947-7210-242E3B53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EE8B-9F1F-ABCB-B73D-1DF5D56D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6007-FB56-4BDE-B8D0-597B68E18F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228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3C00-DBA9-E72F-A9F4-6BE68CBE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1E91-7A35-59D4-418F-0F41D0FB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5625-0BB5-D980-B66C-AD760896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0C80-9E86-45C0-8ACE-C893D66631B8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1D75-BEA1-7B4C-2269-03380995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D16E-A673-FCE8-750B-50FA0D0B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6007-FB56-4BDE-B8D0-597B68E18F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377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8FE2-CBAD-8D0A-1119-88D68B9C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CECE-69B8-BE8D-DA99-C336C0994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38D3A-C389-0B5F-2165-4E2013EF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0C80-9E86-45C0-8ACE-C893D66631B8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1E10-694F-DA51-7099-24B58D7D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D5DE-586C-A084-C93E-F13EC220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6007-FB56-4BDE-B8D0-597B68E18F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142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202E-D901-1A85-2E7A-C4B93A9D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D8C0-6667-2326-D775-3A231BF97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536A-54B3-8A4F-F8FC-1B1CEC0D0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2405F-63E6-DEA6-1046-3482BCB8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0C80-9E86-45C0-8ACE-C893D66631B8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9D987-B72F-B3A5-5FFE-DABA7341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5AE9-A740-46AC-C38D-A6DE8A6F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6007-FB56-4BDE-B8D0-597B68E18F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929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80B1-CEFA-1FC8-2549-5D9327C5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1170F-6768-79CF-7218-F2919DB7B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727C1-0126-69C4-1473-4655A61DC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F56FF-074D-FCA5-CD47-EE014D3FD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14B18-38D6-561F-15C0-4E2309EEC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C01FF-827B-75D6-EB18-96B99765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0C80-9E86-45C0-8ACE-C893D66631B8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63B65-918F-F2E2-42B5-5D8D0A93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2D9EF-3DBE-03F8-F35E-B083BC33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6007-FB56-4BDE-B8D0-597B68E18F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340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94F2-B609-0E3D-9591-BDC93BB1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F047E-2760-0780-23A8-7C87141E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0C80-9E86-45C0-8ACE-C893D66631B8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82DBD-679B-E4E5-5765-30193E6B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63DF4-9042-A24D-760F-2A52A82E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6007-FB56-4BDE-B8D0-597B68E18F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572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8277A-7F75-4AF6-F9E8-D4D90476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0C80-9E86-45C0-8ACE-C893D66631B8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744FD-96AE-B75B-3223-9B7D5C84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AFBFD-4206-FAF3-B466-F102D1B8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6007-FB56-4BDE-B8D0-597B68E18F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661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9ADB-4D9E-9CA6-5DDF-6815DA2D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EF3B-601E-FF72-B74D-708A84BE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A996C-A468-4882-DDEC-FC0CCFD93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F5B5-65B8-3A36-65E1-071EC2B6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0C80-9E86-45C0-8ACE-C893D66631B8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CE05D-356A-4C14-A3B7-A7CD582D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51B53-AC6A-64E0-C8E7-7F5ED6E5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6007-FB56-4BDE-B8D0-597B68E18F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94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DD9C-4B09-1C07-9617-49DC532C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8F09-EE79-DBDD-46CA-AAA58D5E6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8E1B3-46EE-A1E9-30FA-4AFA11019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D9E9-8AB6-E302-E2AE-973A1764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0C80-9E86-45C0-8ACE-C893D66631B8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A4E1-1D04-455D-6ADC-EDE74B7D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893FC-CA7A-0EBE-B4AD-73F56765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16007-FB56-4BDE-B8D0-597B68E18F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646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69415-9807-45CA-0D9D-513D6CA3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E155-B198-1028-2B20-4E5B43604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7F0C-F7CA-762A-6CC9-8843730B8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0C80-9E86-45C0-8ACE-C893D66631B8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8C21A-D6EE-2BC6-1CB5-7621506EC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D9F5C-D3DF-859E-6E78-4524C9521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6007-FB56-4BDE-B8D0-597B68E18F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018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5267-AA2C-ECCF-C8B9-2965F527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B25B-E502-1A47-88CA-D604FB15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28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EF49-A2C2-4152-B089-70FB0E3EF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598EF-DDD0-93AD-935D-D92F7EA58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916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ferry nur</dc:creator>
  <cp:lastModifiedBy>ferry nur</cp:lastModifiedBy>
  <cp:revision>1</cp:revision>
  <dcterms:created xsi:type="dcterms:W3CDTF">2023-06-02T10:10:40Z</dcterms:created>
  <dcterms:modified xsi:type="dcterms:W3CDTF">2023-06-02T10:11:01Z</dcterms:modified>
</cp:coreProperties>
</file>