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5143500" type="screen16x9"/>
  <p:notesSz cx="6858000" cy="9144000"/>
  <p:embeddedFontLst>
    <p:embeddedFont>
      <p:font typeface="Amatic SC" panose="02020500000000000000" charset="-79"/>
      <p:regular r:id="rId8"/>
      <p:bold r:id="rId9"/>
    </p:embeddedFont>
    <p:embeddedFont>
      <p:font typeface="Source Code Pro" panose="02020500000000000000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c2c5b4a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c2c5b4a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53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2c5b4a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2c5b4a3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貪食蛇pk 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物聯網應用設計與實作期末專題</a:t>
            </a:r>
            <a:endParaRPr sz="14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0616243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0616030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0510175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0416313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0316045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0316032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遊戲規則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players, initial length 20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 ball, randomly generate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Touch </a:t>
            </a:r>
            <a:r>
              <a:rPr lang="en" dirty="0" smtClean="0"/>
              <a:t>blue ball</a:t>
            </a:r>
            <a:r>
              <a:rPr lang="en" dirty="0"/>
              <a:t>, length increase </a:t>
            </a:r>
            <a:r>
              <a:rPr lang="en" dirty="0" smtClean="0"/>
              <a:t>1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altLang="zh-TW" dirty="0"/>
              <a:t>Touch </a:t>
            </a:r>
            <a:r>
              <a:rPr lang="en-US" altLang="zh-TW" dirty="0" smtClean="0"/>
              <a:t>Red </a:t>
            </a:r>
            <a:r>
              <a:rPr lang="en-US" altLang="zh-TW" dirty="0"/>
              <a:t>ball can let you </a:t>
            </a:r>
            <a:r>
              <a:rPr lang="en-US" altLang="zh-TW" dirty="0" smtClean="0"/>
              <a:t>speedup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Touch the other one, you dead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one player die, you can press any key to </a:t>
            </a:r>
            <a:r>
              <a:rPr lang="en" dirty="0" smtClean="0"/>
              <a:t>restart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292850"/>
            <a:ext cx="8520600" cy="3690332"/>
          </a:xfrm>
        </p:spPr>
        <p:txBody>
          <a:bodyPr/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7200" dirty="0" smtClean="0"/>
              <a:t>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0634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6" y="693350"/>
            <a:ext cx="723962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功能/分工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83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Generation: 王鵬瑋 (16.6%)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Edition: 黃郁仁 (16.6%)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Collision detection: 邱羿雲 (16.6%)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 control: 賴政毅 (16.6%)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Debugger: 李惠怡 (16.6%)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Chief editor</a:t>
            </a:r>
            <a:r>
              <a:rPr lang="en"/>
              <a:t>: 何元斌 (16.6%)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Office PowerPoint</Application>
  <PresentationFormat>如螢幕大小 (16:9)</PresentationFormat>
  <Paragraphs>23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Amatic SC</vt:lpstr>
      <vt:lpstr>Source Code Pro</vt:lpstr>
      <vt:lpstr>Arial</vt:lpstr>
      <vt:lpstr>Beach Day</vt:lpstr>
      <vt:lpstr>貪食蛇pk  物聯網應用設計與實作期末專題</vt:lpstr>
      <vt:lpstr>遊戲規則</vt:lpstr>
      <vt:lpstr>  DEMO</vt:lpstr>
      <vt:lpstr>PowerPoint 簡報</vt:lpstr>
      <vt:lpstr>功能/分工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貪食蛇pk  物聯網應用設計與實作期末專題</dc:title>
  <cp:lastModifiedBy>何元斌</cp:lastModifiedBy>
  <cp:revision>4</cp:revision>
  <dcterms:modified xsi:type="dcterms:W3CDTF">2019-01-08T07:03:56Z</dcterms:modified>
</cp:coreProperties>
</file>