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01C2A-B719-4CD8-9BD4-4E7756D83E41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3B4A8-9062-4900-9DE0-4C7F9B09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5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3B4A8-9062-4900-9DE0-4C7F9B098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7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Menu is slide out and Scroll bar</a:t>
            </a:r>
            <a:r>
              <a:rPr lang="en-US" baseline="0" dirty="0" smtClean="0"/>
              <a:t> is hidden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3B4A8-9062-4900-9DE0-4C7F9B0988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Menu is shown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3B4A8-9062-4900-9DE0-4C7F9B0988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9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 section –</a:t>
            </a:r>
            <a:r>
              <a:rPr lang="en-US" baseline="0" dirty="0" smtClean="0"/>
              <a:t> we need to see how to show like Facebook /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 or Reddit (Ratings shown)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3B4A8-9062-4900-9DE0-4C7F9B0988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6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3B4A8-9062-4900-9DE0-4C7F9B0988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3B4A8-9062-4900-9DE0-4C7F9B0988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96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Will need to think about what happens when they watch their own video or do we have to even show it to them</a:t>
            </a:r>
            <a:r>
              <a:rPr lang="en-US" b="1" baseline="0" dirty="0" smtClean="0"/>
              <a:t> 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3B4A8-9062-4900-9DE0-4C7F9B0988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1AB9-4F93-4389-ABE3-BDB18590B4B7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E3CB-F181-4F1D-9091-4ACC2786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1AB9-4F93-4389-ABE3-BDB18590B4B7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E3CB-F181-4F1D-9091-4ACC2786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1AB9-4F93-4389-ABE3-BDB18590B4B7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E3CB-F181-4F1D-9091-4ACC2786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1AB9-4F93-4389-ABE3-BDB18590B4B7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E3CB-F181-4F1D-9091-4ACC2786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1AB9-4F93-4389-ABE3-BDB18590B4B7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E3CB-F181-4F1D-9091-4ACC2786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1AB9-4F93-4389-ABE3-BDB18590B4B7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E3CB-F181-4F1D-9091-4ACC2786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1AB9-4F93-4389-ABE3-BDB18590B4B7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E3CB-F181-4F1D-9091-4ACC2786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1AB9-4F93-4389-ABE3-BDB18590B4B7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E3CB-F181-4F1D-9091-4ACC2786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8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1AB9-4F93-4389-ABE3-BDB18590B4B7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E3CB-F181-4F1D-9091-4ACC2786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1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1AB9-4F93-4389-ABE3-BDB18590B4B7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E3CB-F181-4F1D-9091-4ACC2786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1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81AB9-4F93-4389-ABE3-BDB18590B4B7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E3CB-F181-4F1D-9091-4ACC2786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1AB9-4F93-4389-ABE3-BDB18590B4B7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E3CB-F181-4F1D-9091-4ACC2786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2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45"/>
            <a:ext cx="10515600" cy="970815"/>
          </a:xfrm>
        </p:spPr>
        <p:txBody>
          <a:bodyPr/>
          <a:lstStyle/>
          <a:p>
            <a:pPr algn="ctr"/>
            <a:r>
              <a:rPr lang="en-US" dirty="0" smtClean="0"/>
              <a:t>2feet – </a:t>
            </a:r>
            <a:r>
              <a:rPr lang="en-US" dirty="0" smtClean="0"/>
              <a:t>Basic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14"/>
            <a:ext cx="10515600" cy="28403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Contents</a:t>
            </a:r>
          </a:p>
          <a:p>
            <a:r>
              <a:rPr lang="en-US" dirty="0" smtClean="0"/>
              <a:t>Video Search Results Page / Home Page</a:t>
            </a:r>
          </a:p>
          <a:p>
            <a:pPr lvl="1"/>
            <a:r>
              <a:rPr lang="en-US" dirty="0"/>
              <a:t>Menu Bar (Hidden)</a:t>
            </a:r>
          </a:p>
          <a:p>
            <a:pPr lvl="1"/>
            <a:r>
              <a:rPr lang="en-US" dirty="0"/>
              <a:t>Menu Bar (Shown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Video Details Page</a:t>
            </a:r>
          </a:p>
          <a:p>
            <a:r>
              <a:rPr lang="en-US" dirty="0" smtClean="0"/>
              <a:t>Page for each menu option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490019"/>
            <a:ext cx="10371161" cy="2060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>Other </a:t>
            </a:r>
            <a:r>
              <a:rPr lang="en-US" sz="9600" dirty="0"/>
              <a:t>considerations :</a:t>
            </a:r>
            <a:r>
              <a:rPr lang="en-US" sz="8300" dirty="0"/>
              <a:t> </a:t>
            </a:r>
            <a:r>
              <a:rPr lang="en-US" sz="8300" dirty="0" smtClean="0"/>
              <a:t/>
            </a:r>
            <a:br>
              <a:rPr lang="en-US" sz="8300" dirty="0" smtClean="0"/>
            </a:br>
            <a:endParaRPr lang="en-US" sz="8300" dirty="0"/>
          </a:p>
          <a:p>
            <a:r>
              <a:rPr lang="en-US" sz="9600" dirty="0" smtClean="0"/>
              <a:t>Clients </a:t>
            </a:r>
            <a:r>
              <a:rPr lang="en-US" sz="9600" dirty="0" smtClean="0">
                <a:sym typeface="Wingdings" panose="05000000000000000000" pitchFamily="2" charset="2"/>
              </a:rPr>
              <a:t> Desktop, Mobile, iPad experiences</a:t>
            </a:r>
          </a:p>
          <a:p>
            <a:r>
              <a:rPr lang="en-US" sz="9600" dirty="0"/>
              <a:t>Background color we can experiment a bit and see what is </a:t>
            </a:r>
            <a:r>
              <a:rPr lang="en-US" sz="9600" dirty="0" smtClean="0"/>
              <a:t>suited</a:t>
            </a:r>
          </a:p>
          <a:p>
            <a:r>
              <a:rPr lang="en-US" sz="9600" dirty="0" smtClean="0"/>
              <a:t>Search / Filters and tags/styles definition should be next step once we </a:t>
            </a:r>
            <a:r>
              <a:rPr lang="en-US" sz="9600" smtClean="0"/>
              <a:t>have this.</a:t>
            </a:r>
            <a:endParaRPr lang="en-US" sz="3600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33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3707" y="545910"/>
            <a:ext cx="9880979" cy="57047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1438" y="928047"/>
            <a:ext cx="2429301" cy="177420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1438" y="2792005"/>
            <a:ext cx="196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Title</a:t>
            </a:r>
            <a:br>
              <a:rPr lang="en-US" dirty="0" smtClean="0"/>
            </a:br>
            <a:r>
              <a:rPr lang="en-US" sz="1400" dirty="0" smtClean="0"/>
              <a:t>Video Owner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933062" y="2792004"/>
            <a:ext cx="196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Title</a:t>
            </a:r>
            <a:br>
              <a:rPr lang="en-US" dirty="0" smtClean="0"/>
            </a:br>
            <a:r>
              <a:rPr lang="en-US" sz="1400" dirty="0" smtClean="0"/>
              <a:t>Video Owner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1173707" y="545910"/>
            <a:ext cx="204717" cy="570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437" y="3731622"/>
            <a:ext cx="2429301" cy="177420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87653" y="3731621"/>
            <a:ext cx="2429301" cy="177420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7653" y="999176"/>
            <a:ext cx="2429301" cy="177420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1437" y="5544919"/>
            <a:ext cx="196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Title</a:t>
            </a:r>
            <a:br>
              <a:rPr lang="en-US" dirty="0" smtClean="0"/>
            </a:br>
            <a:r>
              <a:rPr lang="en-US" sz="1400" dirty="0" smtClean="0"/>
              <a:t>Video Owner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987653" y="5635826"/>
            <a:ext cx="196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Title</a:t>
            </a:r>
            <a:br>
              <a:rPr lang="en-US" dirty="0" smtClean="0"/>
            </a:br>
            <a:r>
              <a:rPr lang="en-US" sz="1400" dirty="0" smtClean="0"/>
              <a:t>Video Owner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1173707" y="3158413"/>
            <a:ext cx="859809" cy="436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7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3707" y="545910"/>
            <a:ext cx="9880979" cy="57047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1438" y="928047"/>
            <a:ext cx="2429301" cy="177420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1438" y="2792005"/>
            <a:ext cx="196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Title</a:t>
            </a:r>
            <a:br>
              <a:rPr lang="en-US" dirty="0" smtClean="0"/>
            </a:br>
            <a:r>
              <a:rPr lang="en-US" sz="1400" dirty="0" smtClean="0"/>
              <a:t>Video Owner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933062" y="2792004"/>
            <a:ext cx="196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Title</a:t>
            </a:r>
            <a:br>
              <a:rPr lang="en-US" dirty="0" smtClean="0"/>
            </a:br>
            <a:r>
              <a:rPr lang="en-US" sz="1400" dirty="0" smtClean="0"/>
              <a:t>Video Owner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811437" y="3731622"/>
            <a:ext cx="2429301" cy="177420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87653" y="3731621"/>
            <a:ext cx="2429301" cy="177420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7653" y="999176"/>
            <a:ext cx="2429301" cy="177420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1437" y="5544919"/>
            <a:ext cx="196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Title</a:t>
            </a:r>
            <a:br>
              <a:rPr lang="en-US" dirty="0" smtClean="0"/>
            </a:br>
            <a:r>
              <a:rPr lang="en-US" sz="1400" dirty="0" smtClean="0"/>
              <a:t>Video Owner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987653" y="5635826"/>
            <a:ext cx="196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Title</a:t>
            </a:r>
            <a:br>
              <a:rPr lang="en-US" dirty="0" smtClean="0"/>
            </a:br>
            <a:r>
              <a:rPr lang="en-US" sz="1400" dirty="0" smtClean="0"/>
              <a:t>Video Owner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173707" y="545910"/>
            <a:ext cx="1337480" cy="5704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73707" y="1241947"/>
            <a:ext cx="1337480" cy="68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3707" y="1937984"/>
            <a:ext cx="1337480" cy="68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Videos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73707" y="2634021"/>
            <a:ext cx="1337480" cy="68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Watchlist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6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3707" y="545910"/>
            <a:ext cx="9880979" cy="57047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74961" y="1272639"/>
            <a:ext cx="6714697" cy="334370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73707" y="545910"/>
            <a:ext cx="204717" cy="570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173707" y="3084391"/>
            <a:ext cx="914400" cy="436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74961" y="5305191"/>
            <a:ext cx="46129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 1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4961" y="5685808"/>
            <a:ext cx="46129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 2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66029" y="783005"/>
            <a:ext cx="589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Video Title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74961" y="4701246"/>
            <a:ext cx="279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Owner</a:t>
            </a:r>
            <a:endParaRPr lang="en-US" sz="1600" dirty="0"/>
          </a:p>
        </p:txBody>
      </p:sp>
      <p:sp>
        <p:nvSpPr>
          <p:cNvPr id="3" name="5-Point Star 2"/>
          <p:cNvSpPr/>
          <p:nvPr/>
        </p:nvSpPr>
        <p:spPr>
          <a:xfrm>
            <a:off x="7260609" y="4666704"/>
            <a:ext cx="436728" cy="369332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7697337" y="4683975"/>
            <a:ext cx="436728" cy="369332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8134065" y="4689574"/>
            <a:ext cx="436728" cy="369332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8543499" y="4702103"/>
            <a:ext cx="436728" cy="369332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8952930" y="4719253"/>
            <a:ext cx="436728" cy="369332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3707" y="545910"/>
            <a:ext cx="9880979" cy="5704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3707" y="545910"/>
            <a:ext cx="1337480" cy="5704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73707" y="1241947"/>
            <a:ext cx="1337480" cy="6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3707" y="1937984"/>
            <a:ext cx="1337480" cy="68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Videos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73707" y="2634021"/>
            <a:ext cx="1337480" cy="68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Watchlist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8823" y="764275"/>
            <a:ext cx="30707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Profile </a:t>
            </a:r>
            <a:r>
              <a:rPr lang="en-US" sz="2400" dirty="0" err="1" smtClean="0"/>
              <a:t>Informaiton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12190" y="1487609"/>
            <a:ext cx="3070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84893" y="1924335"/>
            <a:ext cx="3070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 / DOB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12190" y="2429308"/>
            <a:ext cx="3070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Favorite Styles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11937" y="3348926"/>
            <a:ext cx="40943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Social Platform List (</a:t>
            </a:r>
            <a:r>
              <a:rPr lang="en-US" dirty="0" err="1" smtClean="0"/>
              <a:t>ex:Twitter</a:t>
            </a:r>
            <a:r>
              <a:rPr lang="en-US" dirty="0" smtClean="0"/>
              <a:t>/Ig/SC)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12190" y="2912200"/>
            <a:ext cx="3070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Interested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9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3707" y="545910"/>
            <a:ext cx="9880979" cy="5704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3707" y="545910"/>
            <a:ext cx="1337480" cy="5704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73707" y="1241947"/>
            <a:ext cx="1337480" cy="6823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3707" y="1937984"/>
            <a:ext cx="1337480" cy="6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Videos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73707" y="2634021"/>
            <a:ext cx="1337480" cy="68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Watchlist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8823" y="764275"/>
            <a:ext cx="30707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My Videos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12190" y="1487609"/>
            <a:ext cx="3070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Click to Upload Video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12190" y="2605883"/>
            <a:ext cx="3070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Previously Uploaded 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64172" y="3193579"/>
            <a:ext cx="2429301" cy="177420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10483" y="3193579"/>
            <a:ext cx="2429301" cy="177420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82285" y="5038109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Title</a:t>
            </a:r>
            <a:r>
              <a:rPr lang="en-US" dirty="0"/>
              <a:t> </a:t>
            </a:r>
            <a:r>
              <a:rPr lang="en-US" dirty="0" smtClean="0"/>
              <a:t>– Rating  X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028596" y="5055233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Title</a:t>
            </a:r>
            <a:r>
              <a:rPr lang="en-US" dirty="0"/>
              <a:t> </a:t>
            </a:r>
            <a:r>
              <a:rPr lang="en-US" dirty="0" smtClean="0"/>
              <a:t>– Rating  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520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3707" y="545910"/>
            <a:ext cx="9880979" cy="5704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3707" y="545910"/>
            <a:ext cx="1337480" cy="5704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73707" y="1241947"/>
            <a:ext cx="1337480" cy="6823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3707" y="1937984"/>
            <a:ext cx="1337480" cy="6823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Videos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73707" y="2634021"/>
            <a:ext cx="1337480" cy="6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Watchlist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8823" y="625706"/>
            <a:ext cx="30707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Watchlist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38984" y="1077542"/>
            <a:ext cx="3070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Videos Previously watched 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66280" y="1446874"/>
            <a:ext cx="2429301" cy="177420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46458" y="1469614"/>
            <a:ext cx="2429301" cy="177420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38984" y="3252801"/>
            <a:ext cx="196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Title</a:t>
            </a:r>
            <a:br>
              <a:rPr lang="en-US" dirty="0" smtClean="0"/>
            </a:br>
            <a:r>
              <a:rPr lang="en-US" sz="1400" dirty="0" smtClean="0"/>
              <a:t>Video Owner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646458" y="3275368"/>
            <a:ext cx="196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Title</a:t>
            </a:r>
            <a:br>
              <a:rPr lang="en-US" dirty="0" smtClean="0"/>
            </a:br>
            <a:r>
              <a:rPr lang="en-US" sz="1400" dirty="0" smtClean="0"/>
              <a:t>Video Owner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3166280" y="3924994"/>
            <a:ext cx="2429301" cy="177420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46457" y="3988265"/>
            <a:ext cx="2429301" cy="177420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38984" y="5725468"/>
            <a:ext cx="196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Title</a:t>
            </a:r>
            <a:br>
              <a:rPr lang="en-US" dirty="0" smtClean="0"/>
            </a:br>
            <a:r>
              <a:rPr lang="en-US" sz="1400" dirty="0" smtClean="0"/>
              <a:t>Video Owner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605513" y="5745696"/>
            <a:ext cx="196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Title</a:t>
            </a:r>
            <a:br>
              <a:rPr lang="en-US" dirty="0" smtClean="0"/>
            </a:br>
            <a:r>
              <a:rPr lang="en-US" sz="1400" dirty="0" smtClean="0"/>
              <a:t>Video Owner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474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177</Words>
  <Application>Microsoft Office PowerPoint</Application>
  <PresentationFormat>Widescreen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2feet – Basic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Sears Holdings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Udance – Sample UI/UX </dc:title>
  <dc:creator>Subramaniam Ravi, Avinash Kautham</dc:creator>
  <cp:lastModifiedBy>Subramaniam Ravi, Avinash Kautham</cp:lastModifiedBy>
  <cp:revision>13</cp:revision>
  <dcterms:created xsi:type="dcterms:W3CDTF">2017-12-19T20:47:53Z</dcterms:created>
  <dcterms:modified xsi:type="dcterms:W3CDTF">2017-12-20T18:07:32Z</dcterms:modified>
</cp:coreProperties>
</file>