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yigai" initials="k" lastIdx="1" clrIdx="0">
    <p:extLst>
      <p:ext uri="{19B8F6BF-5375-455C-9EA6-DF929625EA0E}">
        <p15:presenceInfo xmlns:p15="http://schemas.microsoft.com/office/powerpoint/2012/main" userId="8bfe96ea770ae8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6DFFC-C204-49B9-B764-5756728B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130949-F732-480C-BD5F-821F14D1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7F342-C8E3-4C56-8576-2A58418D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B8CDD-5EA2-4995-BE8E-B040574E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09FD9-A81A-47DA-AB83-54FA6366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5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59F44-7F93-4F84-92BE-78D44D63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905D0-9C14-430C-8F15-194D5D2FD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1CA3C-D773-45BF-A85E-0F328E6D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66878-44F9-4975-AA81-B81B3C64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B0249-F2BE-4668-9243-91526A96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3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B68AC-DBF5-4961-8FDE-496F8F28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6EBFE-1535-4CD3-8F93-66CD050C1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6A447-8720-4799-954D-C2470B1D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5B19B-BD9A-4362-A4FD-21467432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B44BB-9EBF-4830-B6C8-90820241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2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130DD-C9CE-4167-A08A-153B592A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FC71D-65BD-44EE-99A7-19B00229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445A7-056B-4D3B-9BE6-F751200F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5555D-486A-43EC-9991-703B621A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79771-8433-4AD0-BC83-EE4930E9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9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8352-0F7E-4967-B5D3-876EB71F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80AF9-17D7-48C3-889B-9783822D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341F0-8641-4747-A0FB-114DBE52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8CE2B-B26D-4C7A-B854-A957C5C9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9AC62-7424-4F5C-935C-57789152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1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71DE-DB2E-41E2-B03C-76756FC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3C975-A9BF-4114-959B-1D7914B93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D6F7E-A6A4-4426-8A6F-EC4E8AB9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E04BD-7389-4DE3-B95D-7786A43F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45F13-121F-443D-A8D4-E5C41094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62296-B8AA-4F1B-9617-DB16A5E6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4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CF24-E2B9-464C-9EEE-F6DA1B50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4A7BD-AE80-443F-B1A5-C5F67EA9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5704F-C81B-4D0B-A26B-223C46B9A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972FFD-593E-4CA8-83A5-F2FDE6E9E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7BAE58-3AF2-4B24-A8B6-EF1C1A9B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8D6BE2-808F-46BC-B5BF-059EE075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AEE27B-6518-495B-B203-188BCF0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790933-1C92-4079-A99A-FD9D0AB3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7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D8EBD-88CD-426B-9B3F-6EA37848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047B3-33A2-4325-AF79-95EEB20D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1AA85C-A908-4CF1-861C-2D4F9172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3EF87-534A-4FAA-AEE4-E1595938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C22E8-9BCE-40AF-82E9-3F65D9D1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4D6B62-3D38-453E-BF74-81CF639B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597ED-3A21-4276-8C9C-DA9E81E2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A8244-8FEC-4362-908C-F007A9C8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34021-DD41-4E1A-874C-1C6C4C28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88BDC4-2A3A-435D-BBE3-BC94831E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193FE-6040-4368-9D1D-A6B90084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DE2E4-89A4-4123-AFD5-7AEC627A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6E86C-FA47-40EF-B8F8-4B984045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0943-FED9-4D32-B350-FAC2B7ED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0B3EC-B8B0-4865-98DF-7BF41DE9B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D3C67-8EFB-4F2A-94D0-9042A2BF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41B69-CE90-4E5E-837D-719732A5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6B68B-3E8E-4937-8493-7163CD21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EE4EB-7E7C-4229-9B83-0087F101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EF52D6-91E3-4052-986B-70280DC7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B0642-08F4-4D95-BE4D-7D37C78B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30CD2-301C-47E6-BD8C-1D94629C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7EB8-65DA-4DE8-B7D5-FACE12F105C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BE726-1760-4073-9A50-242A475C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A091F-BAA1-493C-AFAE-5810B22B7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703F-2C41-408E-BAA4-82DFD4498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1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A902C2-14D8-4108-8D18-84EDE489EBEA}"/>
              </a:ext>
            </a:extLst>
          </p:cNvPr>
          <p:cNvSpPr txBox="1"/>
          <p:nvPr/>
        </p:nvSpPr>
        <p:spPr>
          <a:xfrm>
            <a:off x="2333811" y="1030345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affine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AA873C-A58B-4190-8390-0020BDD1651E}"/>
              </a:ext>
            </a:extLst>
          </p:cNvPr>
          <p:cNvSpPr txBox="1"/>
          <p:nvPr/>
        </p:nvSpPr>
        <p:spPr>
          <a:xfrm>
            <a:off x="8214345" y="1030344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affine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0EE171-842F-4DF0-A03F-1EA8AEBE5490}"/>
              </a:ext>
            </a:extLst>
          </p:cNvPr>
          <p:cNvSpPr txBox="1"/>
          <p:nvPr/>
        </p:nvSpPr>
        <p:spPr>
          <a:xfrm>
            <a:off x="5301128" y="1030344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relu</a:t>
            </a:r>
            <a:endParaRPr lang="zh-CN" altLang="en-US" sz="3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E00CDFA-0CFD-4218-BEFF-92C9CF057560}"/>
              </a:ext>
            </a:extLst>
          </p:cNvPr>
          <p:cNvCxnSpPr/>
          <p:nvPr/>
        </p:nvCxnSpPr>
        <p:spPr>
          <a:xfrm>
            <a:off x="3597835" y="1344109"/>
            <a:ext cx="149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双括号 9">
            <a:extLst>
              <a:ext uri="{FF2B5EF4-FFF2-40B4-BE49-F238E27FC236}">
                <a16:creationId xmlns:a16="http://schemas.microsoft.com/office/drawing/2014/main" id="{0EAB6F7E-4267-4EE4-8E92-E2B03C8DE490}"/>
              </a:ext>
            </a:extLst>
          </p:cNvPr>
          <p:cNvSpPr/>
          <p:nvPr/>
        </p:nvSpPr>
        <p:spPr>
          <a:xfrm>
            <a:off x="1652494" y="873461"/>
            <a:ext cx="5032786" cy="941295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427F68-05B5-4219-866A-8CA38757A1E6}"/>
              </a:ext>
            </a:extLst>
          </p:cNvPr>
          <p:cNvSpPr txBox="1"/>
          <p:nvPr/>
        </p:nvSpPr>
        <p:spPr>
          <a:xfrm>
            <a:off x="6642084" y="1649366"/>
            <a:ext cx="7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 - 2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033E8C-2D92-403F-A083-196F0FB1BF20}"/>
              </a:ext>
            </a:extLst>
          </p:cNvPr>
          <p:cNvCxnSpPr>
            <a:cxnSpLocks/>
          </p:cNvCxnSpPr>
          <p:nvPr/>
        </p:nvCxnSpPr>
        <p:spPr>
          <a:xfrm>
            <a:off x="818777" y="1344109"/>
            <a:ext cx="1294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1523A66-FDF5-4C8A-9A2D-58B405CB8804}"/>
              </a:ext>
            </a:extLst>
          </p:cNvPr>
          <p:cNvCxnSpPr/>
          <p:nvPr/>
        </p:nvCxnSpPr>
        <p:spPr>
          <a:xfrm>
            <a:off x="6154247" y="1378773"/>
            <a:ext cx="149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2747843-86A7-4E9C-A781-678235A8E5B5}"/>
              </a:ext>
            </a:extLst>
          </p:cNvPr>
          <p:cNvSpPr txBox="1"/>
          <p:nvPr/>
        </p:nvSpPr>
        <p:spPr>
          <a:xfrm>
            <a:off x="754365" y="772211"/>
            <a:ext cx="78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DDE91A-20DF-43F4-B7B8-5F8AF3C73AE1}"/>
              </a:ext>
            </a:extLst>
          </p:cNvPr>
          <p:cNvSpPr txBox="1"/>
          <p:nvPr/>
        </p:nvSpPr>
        <p:spPr>
          <a:xfrm>
            <a:off x="3894367" y="794603"/>
            <a:ext cx="78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67F642-A9DD-4B29-A636-82EE8F2845C3}"/>
              </a:ext>
            </a:extLst>
          </p:cNvPr>
          <p:cNvSpPr txBox="1"/>
          <p:nvPr/>
        </p:nvSpPr>
        <p:spPr>
          <a:xfrm>
            <a:off x="1273510" y="2415697"/>
            <a:ext cx="159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Cache_aff</a:t>
            </a:r>
            <a:r>
              <a:rPr lang="en-US" altLang="zh-CN" sz="2000" dirty="0"/>
              <a:t> 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DAC7DA1-D9D2-4DEC-9788-EC9D02653020}"/>
              </a:ext>
            </a:extLst>
          </p:cNvPr>
          <p:cNvCxnSpPr>
            <a:cxnSpLocks/>
          </p:cNvCxnSpPr>
          <p:nvPr/>
        </p:nvCxnSpPr>
        <p:spPr>
          <a:xfrm>
            <a:off x="2845851" y="1797425"/>
            <a:ext cx="0" cy="163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A1F00A6-8858-4ED2-800B-BD2821AE9B39}"/>
              </a:ext>
            </a:extLst>
          </p:cNvPr>
          <p:cNvCxnSpPr>
            <a:cxnSpLocks/>
          </p:cNvCxnSpPr>
          <p:nvPr/>
        </p:nvCxnSpPr>
        <p:spPr>
          <a:xfrm>
            <a:off x="5740400" y="1814756"/>
            <a:ext cx="0" cy="163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70B8278-C4F7-4E1E-B707-F11B8FA096B4}"/>
              </a:ext>
            </a:extLst>
          </p:cNvPr>
          <p:cNvSpPr txBox="1"/>
          <p:nvPr/>
        </p:nvSpPr>
        <p:spPr>
          <a:xfrm>
            <a:off x="4121980" y="2403689"/>
            <a:ext cx="166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Cache_relu</a:t>
            </a:r>
            <a:r>
              <a:rPr lang="en-US" altLang="zh-CN" sz="2000" dirty="0"/>
              <a:t> 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735FBB-D1E0-4522-8FE3-04761317783D}"/>
              </a:ext>
            </a:extLst>
          </p:cNvPr>
          <p:cNvCxnSpPr/>
          <p:nvPr/>
        </p:nvCxnSpPr>
        <p:spPr>
          <a:xfrm>
            <a:off x="9710247" y="1378773"/>
            <a:ext cx="149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B48918-B61A-4F20-978D-387F871D1372}"/>
              </a:ext>
            </a:extLst>
          </p:cNvPr>
          <p:cNvSpPr txBox="1"/>
          <p:nvPr/>
        </p:nvSpPr>
        <p:spPr>
          <a:xfrm>
            <a:off x="6776847" y="804814"/>
            <a:ext cx="78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8B21D2-1BE8-4BBE-AEBF-886B7B090084}"/>
              </a:ext>
            </a:extLst>
          </p:cNvPr>
          <p:cNvSpPr txBox="1"/>
          <p:nvPr/>
        </p:nvSpPr>
        <p:spPr>
          <a:xfrm>
            <a:off x="9921602" y="820888"/>
            <a:ext cx="107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score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CEB79C-E45B-4CB6-8875-D8D61E329691}"/>
              </a:ext>
            </a:extLst>
          </p:cNvPr>
          <p:cNvSpPr txBox="1"/>
          <p:nvPr/>
        </p:nvSpPr>
        <p:spPr>
          <a:xfrm>
            <a:off x="2360271" y="3921038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affine</a:t>
            </a:r>
            <a:endParaRPr lang="zh-CN" altLang="en-US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F02CAC-1EA5-40CF-9B59-A3902496642F}"/>
              </a:ext>
            </a:extLst>
          </p:cNvPr>
          <p:cNvSpPr txBox="1"/>
          <p:nvPr/>
        </p:nvSpPr>
        <p:spPr>
          <a:xfrm>
            <a:off x="8240805" y="3921037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affine</a:t>
            </a:r>
            <a:endParaRPr lang="zh-CN" altLang="en-US" sz="3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F41E01-AC65-4773-85E0-13823844A381}"/>
              </a:ext>
            </a:extLst>
          </p:cNvPr>
          <p:cNvSpPr txBox="1"/>
          <p:nvPr/>
        </p:nvSpPr>
        <p:spPr>
          <a:xfrm>
            <a:off x="5327588" y="3921037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relu</a:t>
            </a:r>
            <a:endParaRPr lang="zh-CN" altLang="en-US" sz="3200" dirty="0"/>
          </a:p>
        </p:txBody>
      </p:sp>
      <p:sp>
        <p:nvSpPr>
          <p:cNvPr id="34" name="双括号 33">
            <a:extLst>
              <a:ext uri="{FF2B5EF4-FFF2-40B4-BE49-F238E27FC236}">
                <a16:creationId xmlns:a16="http://schemas.microsoft.com/office/drawing/2014/main" id="{F46AD4A2-67EE-41DE-9643-89F3DAE8EED9}"/>
              </a:ext>
            </a:extLst>
          </p:cNvPr>
          <p:cNvSpPr/>
          <p:nvPr/>
        </p:nvSpPr>
        <p:spPr>
          <a:xfrm>
            <a:off x="1678954" y="3764154"/>
            <a:ext cx="5032786" cy="941295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8486944-619E-4C05-81DA-9109500FDB93}"/>
              </a:ext>
            </a:extLst>
          </p:cNvPr>
          <p:cNvCxnSpPr>
            <a:cxnSpLocks/>
          </p:cNvCxnSpPr>
          <p:nvPr/>
        </p:nvCxnSpPr>
        <p:spPr>
          <a:xfrm flipH="1">
            <a:off x="6261890" y="4234801"/>
            <a:ext cx="1600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B66A24E-5DDF-4735-BB53-59C8FAEF9DD2}"/>
              </a:ext>
            </a:extLst>
          </p:cNvPr>
          <p:cNvSpPr txBox="1"/>
          <p:nvPr/>
        </p:nvSpPr>
        <p:spPr>
          <a:xfrm>
            <a:off x="780825" y="3662904"/>
            <a:ext cx="78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B9412E-3076-4356-8BEE-E0982FA66E87}"/>
              </a:ext>
            </a:extLst>
          </p:cNvPr>
          <p:cNvSpPr txBox="1"/>
          <p:nvPr/>
        </p:nvSpPr>
        <p:spPr>
          <a:xfrm>
            <a:off x="3920827" y="3685296"/>
            <a:ext cx="78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7E0ABF6-25C4-48D2-8829-A6B4B5AD7945}"/>
              </a:ext>
            </a:extLst>
          </p:cNvPr>
          <p:cNvSpPr txBox="1"/>
          <p:nvPr/>
        </p:nvSpPr>
        <p:spPr>
          <a:xfrm>
            <a:off x="6803307" y="3695507"/>
            <a:ext cx="78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533148B-7C59-41E1-B9A4-1D1635A0B852}"/>
              </a:ext>
            </a:extLst>
          </p:cNvPr>
          <p:cNvSpPr txBox="1"/>
          <p:nvPr/>
        </p:nvSpPr>
        <p:spPr>
          <a:xfrm>
            <a:off x="10120525" y="3659427"/>
            <a:ext cx="107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loss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0E736F5-F0F0-4908-A580-DE79B9FCD1D1}"/>
              </a:ext>
            </a:extLst>
          </p:cNvPr>
          <p:cNvCxnSpPr>
            <a:cxnSpLocks/>
          </p:cNvCxnSpPr>
          <p:nvPr/>
        </p:nvCxnSpPr>
        <p:spPr>
          <a:xfrm flipH="1">
            <a:off x="9654188" y="4234801"/>
            <a:ext cx="1600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507A7F-BEF4-4216-A7EB-46C414530BDF}"/>
              </a:ext>
            </a:extLst>
          </p:cNvPr>
          <p:cNvCxnSpPr>
            <a:cxnSpLocks/>
          </p:cNvCxnSpPr>
          <p:nvPr/>
        </p:nvCxnSpPr>
        <p:spPr>
          <a:xfrm flipH="1">
            <a:off x="3597835" y="4234801"/>
            <a:ext cx="1600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1111010-A4D7-416D-BD2D-0D9FDA28AF73}"/>
              </a:ext>
            </a:extLst>
          </p:cNvPr>
          <p:cNvCxnSpPr>
            <a:cxnSpLocks/>
          </p:cNvCxnSpPr>
          <p:nvPr/>
        </p:nvCxnSpPr>
        <p:spPr>
          <a:xfrm flipH="1">
            <a:off x="733792" y="4234801"/>
            <a:ext cx="1600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4B0560D-BA70-458A-A992-0AF63B6CA8B0}"/>
              </a:ext>
            </a:extLst>
          </p:cNvPr>
          <p:cNvSpPr txBox="1"/>
          <p:nvPr/>
        </p:nvSpPr>
        <p:spPr>
          <a:xfrm>
            <a:off x="6974965" y="2466006"/>
            <a:ext cx="177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Cache_aff</a:t>
            </a:r>
            <a:r>
              <a:rPr lang="en-US" altLang="zh-CN" sz="2000" dirty="0"/>
              <a:t> [L-1]</a:t>
            </a:r>
            <a:endParaRPr lang="zh-CN" altLang="en-US" sz="20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971236-54E2-479C-ABBA-79B05964192B}"/>
              </a:ext>
            </a:extLst>
          </p:cNvPr>
          <p:cNvCxnSpPr>
            <a:cxnSpLocks/>
          </p:cNvCxnSpPr>
          <p:nvPr/>
        </p:nvCxnSpPr>
        <p:spPr>
          <a:xfrm>
            <a:off x="8809771" y="1877447"/>
            <a:ext cx="0" cy="163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53D3F7-D823-45D5-A8B2-26CE9D48C193}"/>
              </a:ext>
            </a:extLst>
          </p:cNvPr>
          <p:cNvSpPr txBox="1"/>
          <p:nvPr/>
        </p:nvSpPr>
        <p:spPr>
          <a:xfrm>
            <a:off x="9664292" y="2466006"/>
            <a:ext cx="160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Softmax_loss</a:t>
            </a:r>
            <a:endParaRPr lang="zh-CN" altLang="en-US" sz="20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5A119A5-D9CA-462A-BCD3-D21FA773111D}"/>
              </a:ext>
            </a:extLst>
          </p:cNvPr>
          <p:cNvCxnSpPr>
            <a:cxnSpLocks/>
          </p:cNvCxnSpPr>
          <p:nvPr/>
        </p:nvCxnSpPr>
        <p:spPr>
          <a:xfrm>
            <a:off x="11327886" y="1857127"/>
            <a:ext cx="0" cy="163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B82F3F9-8FA1-4B74-902A-BA783177C2A3}"/>
              </a:ext>
            </a:extLst>
          </p:cNvPr>
          <p:cNvSpPr txBox="1"/>
          <p:nvPr/>
        </p:nvSpPr>
        <p:spPr>
          <a:xfrm>
            <a:off x="6642084" y="4572572"/>
            <a:ext cx="7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 - 2</a:t>
            </a:r>
            <a:endParaRPr lang="zh-CN" altLang="en-US" sz="20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7002D4-CF43-44CB-A335-C520DDA5C4C1}"/>
              </a:ext>
            </a:extLst>
          </p:cNvPr>
          <p:cNvCxnSpPr>
            <a:cxnSpLocks/>
          </p:cNvCxnSpPr>
          <p:nvPr/>
        </p:nvCxnSpPr>
        <p:spPr>
          <a:xfrm>
            <a:off x="2845851" y="4720631"/>
            <a:ext cx="0" cy="163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E3C16EB-E91E-460A-B6E0-D37094EB2F59}"/>
              </a:ext>
            </a:extLst>
          </p:cNvPr>
          <p:cNvSpPr txBox="1"/>
          <p:nvPr/>
        </p:nvSpPr>
        <p:spPr>
          <a:xfrm>
            <a:off x="7237286" y="5478453"/>
            <a:ext cx="1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grads [L-1]</a:t>
            </a:r>
            <a:endParaRPr lang="zh-CN" altLang="en-US" sz="20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BC3BEDF-2F2B-4A2C-8778-1BF27A781EBC}"/>
              </a:ext>
            </a:extLst>
          </p:cNvPr>
          <p:cNvCxnSpPr>
            <a:cxnSpLocks/>
          </p:cNvCxnSpPr>
          <p:nvPr/>
        </p:nvCxnSpPr>
        <p:spPr>
          <a:xfrm>
            <a:off x="8809771" y="4800653"/>
            <a:ext cx="0" cy="163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45BF97B-8D99-4E60-9641-A0DEDFC1E844}"/>
              </a:ext>
            </a:extLst>
          </p:cNvPr>
          <p:cNvSpPr txBox="1"/>
          <p:nvPr/>
        </p:nvSpPr>
        <p:spPr>
          <a:xfrm>
            <a:off x="1678955" y="5322408"/>
            <a:ext cx="102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grads 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829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keyigai</dc:creator>
  <cp:lastModifiedBy>liang bh</cp:lastModifiedBy>
  <cp:revision>4</cp:revision>
  <dcterms:created xsi:type="dcterms:W3CDTF">2018-08-17T05:18:31Z</dcterms:created>
  <dcterms:modified xsi:type="dcterms:W3CDTF">2018-08-17T06:23:28Z</dcterms:modified>
</cp:coreProperties>
</file>