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80" r:id="rId2"/>
    <p:sldId id="278" r:id="rId3"/>
    <p:sldId id="295" r:id="rId4"/>
    <p:sldId id="296" r:id="rId5"/>
    <p:sldId id="297" r:id="rId6"/>
    <p:sldId id="294" r:id="rId7"/>
    <p:sldId id="289" r:id="rId8"/>
    <p:sldId id="290" r:id="rId9"/>
    <p:sldId id="279" r:id="rId10"/>
    <p:sldId id="281" r:id="rId11"/>
    <p:sldId id="283" r:id="rId12"/>
    <p:sldId id="284" r:id="rId13"/>
    <p:sldId id="285" r:id="rId14"/>
    <p:sldId id="286" r:id="rId15"/>
    <p:sldId id="291" r:id="rId16"/>
    <p:sldId id="292" r:id="rId17"/>
    <p:sldId id="293" r:id="rId18"/>
    <p:sldId id="298" r:id="rId19"/>
    <p:sldId id="299" r:id="rId20"/>
    <p:sldId id="30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B414"/>
    <a:srgbClr val="42AFB6"/>
    <a:srgbClr val="282F39"/>
    <a:srgbClr val="007A7D"/>
    <a:srgbClr val="CB1B4A"/>
    <a:srgbClr val="074D67"/>
    <a:srgbClr val="C2C9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146" autoAdjust="0"/>
    <p:restoredTop sz="94669" autoAdjust="0"/>
  </p:normalViewPr>
  <p:slideViewPr>
    <p:cSldViewPr snapToGrid="0">
      <p:cViewPr>
        <p:scale>
          <a:sx n="80" d="100"/>
          <a:sy n="80" d="100"/>
        </p:scale>
        <p:origin x="-278" y="-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89B45-34DC-4E59-A0B0-B9D8D1E094D6}" type="datetimeFigureOut">
              <a:rPr lang="pl-PL" smtClean="0"/>
              <a:t>2020-11-23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B4F87-5122-4B67-BC38-DF8FC36C67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67808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K+M: O Krystianie, po pracy gra w </a:t>
            </a:r>
            <a:r>
              <a:rPr lang="pl-PL" dirty="0" err="1" smtClean="0"/>
              <a:t>squasha</a:t>
            </a:r>
            <a:r>
              <a:rPr lang="pl-PL" baseline="0" dirty="0" smtClean="0"/>
              <a:t> i robi projekty data science, którymi nie dzieli się ze światem. </a:t>
            </a:r>
          </a:p>
          <a:p>
            <a:r>
              <a:rPr lang="pl-PL" baseline="0" dirty="0" smtClean="0"/>
              <a:t>O Mirku: Po pracy jest mężem i tatą dwójki córeczek, a także robi projekty data science, którymi dzieli się ze światem.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8D618-BBD3-4FF5-9218-0E9FEB4B2F82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4014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74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14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305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&amp;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6B5AEF2-F43E-4C92-A186-61C1E43CE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243" y="1087457"/>
            <a:ext cx="5297557" cy="1606047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xmlns="" id="{12E1D636-3017-4CF4-BA5F-3300C6684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0845" y="6209600"/>
            <a:ext cx="2743200" cy="365125"/>
          </a:xfrm>
        </p:spPr>
        <p:txBody>
          <a:bodyPr/>
          <a:lstStyle>
            <a:lvl1pPr>
              <a:defRPr sz="1300">
                <a:solidFill>
                  <a:schemeClr val="accent1"/>
                </a:solidFill>
              </a:defRPr>
            </a:lvl1pPr>
          </a:lstStyle>
          <a:p>
            <a:fld id="{BC0D97B6-E32F-4D7D-B839-7C3B51F2640F}" type="slidenum">
              <a:rPr lang="es-ES" smtClean="0"/>
              <a:pPr/>
              <a:t>‹#›</a:t>
            </a:fld>
            <a:endParaRPr lang="es-ES" dirty="0"/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xmlns="" id="{05897091-A449-4E0A-B444-7171DF9023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1024" y="337100"/>
            <a:ext cx="10758734" cy="3048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Marcador de texto 16">
            <a:extLst>
              <a:ext uri="{FF2B5EF4-FFF2-40B4-BE49-F238E27FC236}">
                <a16:creationId xmlns:a16="http://schemas.microsoft.com/office/drawing/2014/main" xmlns="" id="{07C8BA77-3119-41AC-B33B-745A751CC0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11025" y="3093562"/>
            <a:ext cx="5308776" cy="3083401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2200"/>
              </a:spcAft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FontTx/>
              <a:buNone/>
              <a:defRPr lang="es-ES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Marcador de texto 16">
            <a:extLst>
              <a:ext uri="{FF2B5EF4-FFF2-40B4-BE49-F238E27FC236}">
                <a16:creationId xmlns:a16="http://schemas.microsoft.com/office/drawing/2014/main" xmlns="" id="{81AA2FC0-CE4E-483D-AF92-BEA6CD796B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99971" y="1087458"/>
            <a:ext cx="5081004" cy="508950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2200"/>
              </a:spcAft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FontTx/>
              <a:buNone/>
              <a:defRPr lang="es-ES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FCC5AAA-45C8-4D44-BD7A-B425FBD6C4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24" y="6269110"/>
            <a:ext cx="1171523" cy="30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11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15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12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00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66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75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41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89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3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41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erm8iva3PpTh6OmPNj5Mlg8Djlz-fMpK?usp=sharing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uba-lakrystian/AI_Art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oroslawmamczur.pl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6901F867-EA3A-4053-BC23-44561238D953}"/>
              </a:ext>
            </a:extLst>
          </p:cNvPr>
          <p:cNvSpPr txBox="1"/>
          <p:nvPr/>
        </p:nvSpPr>
        <p:spPr>
          <a:xfrm>
            <a:off x="5781924" y="3667942"/>
            <a:ext cx="46636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5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Noto Sans"/>
                <a:ea typeface="Noto Sans Disp ExtBd" panose="020B0902040504020204" pitchFamily="34"/>
                <a:cs typeface="Noto Sans Disp ExtBd" panose="020B0902040504020204" pitchFamily="34"/>
              </a:rPr>
              <a:t>Zostań poetą XXI wieku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3000" b="1" dirty="0" smtClean="0">
                <a:latin typeface="Noto Sans"/>
                <a:ea typeface="Noto Sans Disp ExtBd" panose="020B0902040504020204" pitchFamily="34"/>
                <a:cs typeface="Noto Sans Disp ExtBd" panose="020B0902040504020204" pitchFamily="34"/>
              </a:rPr>
              <a:t>Poezja tworzona w oparciu o model GPT-2</a:t>
            </a:r>
            <a:endParaRPr lang="en-US" sz="3000" b="1" dirty="0">
              <a:latin typeface="Noto Sans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1E86588C-F5E3-4817-8552-6D3332A56E63}"/>
              </a:ext>
            </a:extLst>
          </p:cNvPr>
          <p:cNvCxnSpPr>
            <a:cxnSpLocks/>
          </p:cNvCxnSpPr>
          <p:nvPr/>
        </p:nvCxnSpPr>
        <p:spPr>
          <a:xfrm>
            <a:off x="4491416" y="0"/>
            <a:ext cx="0" cy="227438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="" xmlns:a16="http://schemas.microsoft.com/office/drawing/2014/main" id="{E1066A9F-64AE-4E5E-ACEE-7BFBCAE6518C}"/>
              </a:ext>
            </a:extLst>
          </p:cNvPr>
          <p:cNvGrpSpPr/>
          <p:nvPr/>
        </p:nvGrpSpPr>
        <p:grpSpPr>
          <a:xfrm>
            <a:off x="1483376" y="0"/>
            <a:ext cx="1077358" cy="2984211"/>
            <a:chOff x="984760" y="274320"/>
            <a:chExt cx="1077358" cy="2984211"/>
          </a:xfrm>
          <a:solidFill>
            <a:schemeClr val="tx1"/>
          </a:solidFill>
        </p:grpSpPr>
        <p:grpSp>
          <p:nvGrpSpPr>
            <p:cNvPr id="113" name="Group 112">
              <a:extLst>
                <a:ext uri="{FF2B5EF4-FFF2-40B4-BE49-F238E27FC236}">
                  <a16:creationId xmlns="" xmlns:a16="http://schemas.microsoft.com/office/drawing/2014/main" id="{4A8B7D09-CCCB-41E2-8742-A3BB533C4FBB}"/>
                </a:ext>
              </a:extLst>
            </p:cNvPr>
            <p:cNvGrpSpPr/>
            <p:nvPr/>
          </p:nvGrpSpPr>
          <p:grpSpPr>
            <a:xfrm>
              <a:off x="984760" y="1467868"/>
              <a:ext cx="1077358" cy="1790663"/>
              <a:chOff x="10268256" y="991107"/>
              <a:chExt cx="1077358" cy="1790663"/>
            </a:xfrm>
            <a:grpFill/>
          </p:grpSpPr>
          <p:sp>
            <p:nvSpPr>
              <p:cNvPr id="114" name="Freeform 5">
                <a:extLst>
                  <a:ext uri="{FF2B5EF4-FFF2-40B4-BE49-F238E27FC236}">
                    <a16:creationId xmlns="" xmlns:a16="http://schemas.microsoft.com/office/drawing/2014/main" id="{1E5C5691-723F-4A70-B2E5-F3CC76ED87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15" name="Freeform 6">
                <a:extLst>
                  <a:ext uri="{FF2B5EF4-FFF2-40B4-BE49-F238E27FC236}">
                    <a16:creationId xmlns="" xmlns:a16="http://schemas.microsoft.com/office/drawing/2014/main" id="{A31F1ABC-F007-43DC-BA06-1AEB599D747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" name="Freeform 7">
                <a:extLst>
                  <a:ext uri="{FF2B5EF4-FFF2-40B4-BE49-F238E27FC236}">
                    <a16:creationId xmlns="" xmlns:a16="http://schemas.microsoft.com/office/drawing/2014/main" id="{C7CB8647-0116-47CE-8E7B-0490618718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" name="Freeform 8">
                <a:extLst>
                  <a:ext uri="{FF2B5EF4-FFF2-40B4-BE49-F238E27FC236}">
                    <a16:creationId xmlns="" xmlns:a16="http://schemas.microsoft.com/office/drawing/2014/main" id="{EF2B3790-56B5-47D0-A690-53E8E27DDC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" name="Freeform 9">
                <a:extLst>
                  <a:ext uri="{FF2B5EF4-FFF2-40B4-BE49-F238E27FC236}">
                    <a16:creationId xmlns="" xmlns:a16="http://schemas.microsoft.com/office/drawing/2014/main" id="{92AB0F54-9032-48EB-97C3-9E93BCE235A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32" name="Straight Connector 131">
              <a:extLst>
                <a:ext uri="{FF2B5EF4-FFF2-40B4-BE49-F238E27FC236}">
                  <a16:creationId xmlns="" xmlns:a16="http://schemas.microsoft.com/office/drawing/2014/main" id="{65145EDD-D606-4347-8E4D-5BB67CFFAA99}"/>
                </a:ext>
              </a:extLst>
            </p:cNvPr>
            <p:cNvCxnSpPr>
              <a:cxnSpLocks/>
            </p:cNvCxnSpPr>
            <p:nvPr/>
          </p:nvCxnSpPr>
          <p:spPr>
            <a:xfrm>
              <a:off x="1515412" y="274320"/>
              <a:ext cx="0" cy="1193548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21FDD82B-5983-4FED-B454-26F3BE7A0B36}"/>
              </a:ext>
            </a:extLst>
          </p:cNvPr>
          <p:cNvGrpSpPr/>
          <p:nvPr/>
        </p:nvGrpSpPr>
        <p:grpSpPr>
          <a:xfrm>
            <a:off x="8183449" y="0"/>
            <a:ext cx="1077358" cy="3287723"/>
            <a:chOff x="7571708" y="0"/>
            <a:chExt cx="1077358" cy="3287723"/>
          </a:xfrm>
          <a:solidFill>
            <a:schemeClr val="tx1"/>
          </a:solidFill>
        </p:grpSpPr>
        <p:grpSp>
          <p:nvGrpSpPr>
            <p:cNvPr id="14" name="Group 13">
              <a:extLst>
                <a:ext uri="{FF2B5EF4-FFF2-40B4-BE49-F238E27FC236}">
                  <a16:creationId xmlns="" xmlns:a16="http://schemas.microsoft.com/office/drawing/2014/main" id="{AF5E0922-C813-4C76-8DA2-AD2C928F8E53}"/>
                </a:ext>
              </a:extLst>
            </p:cNvPr>
            <p:cNvGrpSpPr/>
            <p:nvPr/>
          </p:nvGrpSpPr>
          <p:grpSpPr>
            <a:xfrm>
              <a:off x="7571708" y="1497060"/>
              <a:ext cx="1077358" cy="1790663"/>
              <a:chOff x="10268256" y="991107"/>
              <a:chExt cx="1077358" cy="1790663"/>
            </a:xfrm>
            <a:grpFill/>
          </p:grpSpPr>
          <p:sp>
            <p:nvSpPr>
              <p:cNvPr id="99" name="Freeform 5">
                <a:extLst>
                  <a:ext uri="{FF2B5EF4-FFF2-40B4-BE49-F238E27FC236}">
                    <a16:creationId xmlns="" xmlns:a16="http://schemas.microsoft.com/office/drawing/2014/main" id="{2E86A7DD-7289-4817-BDDE-039F929FEF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00" name="Freeform 6">
                <a:extLst>
                  <a:ext uri="{FF2B5EF4-FFF2-40B4-BE49-F238E27FC236}">
                    <a16:creationId xmlns="" xmlns:a16="http://schemas.microsoft.com/office/drawing/2014/main" id="{349D537E-50D5-4520-8795-A71D46C6E0D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1" name="Freeform 7">
                <a:extLst>
                  <a:ext uri="{FF2B5EF4-FFF2-40B4-BE49-F238E27FC236}">
                    <a16:creationId xmlns="" xmlns:a16="http://schemas.microsoft.com/office/drawing/2014/main" id="{08C6FD5D-58DE-4759-B4D7-ACE12960A5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2" name="Freeform 8">
                <a:extLst>
                  <a:ext uri="{FF2B5EF4-FFF2-40B4-BE49-F238E27FC236}">
                    <a16:creationId xmlns="" xmlns:a16="http://schemas.microsoft.com/office/drawing/2014/main" id="{8188F576-D871-48B8-A1F1-707803F628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3" name="Freeform 9">
                <a:extLst>
                  <a:ext uri="{FF2B5EF4-FFF2-40B4-BE49-F238E27FC236}">
                    <a16:creationId xmlns="" xmlns:a16="http://schemas.microsoft.com/office/drawing/2014/main" id="{10FE7544-4349-4586-92CD-371C2982C8D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35" name="Straight Connector 134">
              <a:extLst>
                <a:ext uri="{FF2B5EF4-FFF2-40B4-BE49-F238E27FC236}">
                  <a16:creationId xmlns="" xmlns:a16="http://schemas.microsoft.com/office/drawing/2014/main" id="{5451453B-71E5-4CEB-A5D5-B5214832F59E}"/>
                </a:ext>
              </a:extLst>
            </p:cNvPr>
            <p:cNvCxnSpPr>
              <a:cxnSpLocks/>
            </p:cNvCxnSpPr>
            <p:nvPr/>
          </p:nvCxnSpPr>
          <p:spPr>
            <a:xfrm>
              <a:off x="8106712" y="0"/>
              <a:ext cx="0" cy="154844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="" xmlns:a16="http://schemas.microsoft.com/office/drawing/2014/main" id="{6B2AA441-76A7-41A3-8263-C8708232AED2}"/>
              </a:ext>
            </a:extLst>
          </p:cNvPr>
          <p:cNvGrpSpPr/>
          <p:nvPr/>
        </p:nvGrpSpPr>
        <p:grpSpPr>
          <a:xfrm>
            <a:off x="5917421" y="0"/>
            <a:ext cx="902225" cy="2650842"/>
            <a:chOff x="5844264" y="0"/>
            <a:chExt cx="902225" cy="2650842"/>
          </a:xfrm>
          <a:solidFill>
            <a:schemeClr val="tx1"/>
          </a:solidFill>
        </p:grpSpPr>
        <p:grpSp>
          <p:nvGrpSpPr>
            <p:cNvPr id="119" name="Group 118">
              <a:extLst>
                <a:ext uri="{FF2B5EF4-FFF2-40B4-BE49-F238E27FC236}">
                  <a16:creationId xmlns="" xmlns:a16="http://schemas.microsoft.com/office/drawing/2014/main" id="{E5B4FC20-C444-4C03-B912-6914AC2B8AB2}"/>
                </a:ext>
              </a:extLst>
            </p:cNvPr>
            <p:cNvGrpSpPr/>
            <p:nvPr/>
          </p:nvGrpSpPr>
          <p:grpSpPr>
            <a:xfrm>
              <a:off x="5844264" y="1151265"/>
              <a:ext cx="902225" cy="1499577"/>
              <a:chOff x="10268256" y="991107"/>
              <a:chExt cx="1077358" cy="1790663"/>
            </a:xfrm>
            <a:grpFill/>
          </p:grpSpPr>
          <p:sp>
            <p:nvSpPr>
              <p:cNvPr id="120" name="Freeform 5">
                <a:extLst>
                  <a:ext uri="{FF2B5EF4-FFF2-40B4-BE49-F238E27FC236}">
                    <a16:creationId xmlns="" xmlns:a16="http://schemas.microsoft.com/office/drawing/2014/main" id="{F52FC4DE-F5C4-47DA-8A31-AAFB66D641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21" name="Freeform 6">
                <a:extLst>
                  <a:ext uri="{FF2B5EF4-FFF2-40B4-BE49-F238E27FC236}">
                    <a16:creationId xmlns="" xmlns:a16="http://schemas.microsoft.com/office/drawing/2014/main" id="{4FCC544E-32E5-43BE-906D-D401BEF50A6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" name="Freeform 7">
                <a:extLst>
                  <a:ext uri="{FF2B5EF4-FFF2-40B4-BE49-F238E27FC236}">
                    <a16:creationId xmlns="" xmlns:a16="http://schemas.microsoft.com/office/drawing/2014/main" id="{BD352A43-C163-466F-9E85-35AA89D821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" name="Freeform 8">
                <a:extLst>
                  <a:ext uri="{FF2B5EF4-FFF2-40B4-BE49-F238E27FC236}">
                    <a16:creationId xmlns="" xmlns:a16="http://schemas.microsoft.com/office/drawing/2014/main" id="{A49BC1DA-7F34-4FC0-97B8-59AB848A73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" name="Freeform 9">
                <a:extLst>
                  <a:ext uri="{FF2B5EF4-FFF2-40B4-BE49-F238E27FC236}">
                    <a16:creationId xmlns="" xmlns:a16="http://schemas.microsoft.com/office/drawing/2014/main" id="{7527A342-5DA5-4D68-9162-4C01DEFB61D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36" name="Straight Connector 135">
              <a:extLst>
                <a:ext uri="{FF2B5EF4-FFF2-40B4-BE49-F238E27FC236}">
                  <a16:creationId xmlns="" xmlns:a16="http://schemas.microsoft.com/office/drawing/2014/main" id="{A0066D04-42E9-4291-8FF4-1A3DE7ECBA0E}"/>
                </a:ext>
              </a:extLst>
            </p:cNvPr>
            <p:cNvCxnSpPr>
              <a:cxnSpLocks/>
            </p:cNvCxnSpPr>
            <p:nvPr/>
          </p:nvCxnSpPr>
          <p:spPr>
            <a:xfrm>
              <a:off x="6290612" y="0"/>
              <a:ext cx="0" cy="1173413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="" xmlns:a16="http://schemas.microsoft.com/office/drawing/2014/main" id="{C6990497-3BA4-4070-805D-0A5F39CB742F}"/>
              </a:ext>
            </a:extLst>
          </p:cNvPr>
          <p:cNvGrpSpPr/>
          <p:nvPr/>
        </p:nvGrpSpPr>
        <p:grpSpPr>
          <a:xfrm>
            <a:off x="10051446" y="0"/>
            <a:ext cx="851340" cy="2391914"/>
            <a:chOff x="9427175" y="0"/>
            <a:chExt cx="851340" cy="2391914"/>
          </a:xfrm>
          <a:solidFill>
            <a:schemeClr val="tx1"/>
          </a:solidFill>
        </p:grpSpPr>
        <p:grpSp>
          <p:nvGrpSpPr>
            <p:cNvPr id="125" name="Group 124">
              <a:extLst>
                <a:ext uri="{FF2B5EF4-FFF2-40B4-BE49-F238E27FC236}">
                  <a16:creationId xmlns="" xmlns:a16="http://schemas.microsoft.com/office/drawing/2014/main" id="{3A98F39F-9265-4C78-8D29-CCDF0B559433}"/>
                </a:ext>
              </a:extLst>
            </p:cNvPr>
            <p:cNvGrpSpPr/>
            <p:nvPr/>
          </p:nvGrpSpPr>
          <p:grpSpPr>
            <a:xfrm>
              <a:off x="9427175" y="976913"/>
              <a:ext cx="851340" cy="1415001"/>
              <a:chOff x="10268256" y="991107"/>
              <a:chExt cx="1077358" cy="1790663"/>
            </a:xfrm>
            <a:grpFill/>
          </p:grpSpPr>
          <p:sp>
            <p:nvSpPr>
              <p:cNvPr id="126" name="Freeform 5">
                <a:extLst>
                  <a:ext uri="{FF2B5EF4-FFF2-40B4-BE49-F238E27FC236}">
                    <a16:creationId xmlns="" xmlns:a16="http://schemas.microsoft.com/office/drawing/2014/main" id="{83FFC820-DDED-4057-AEB4-2941333A68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27" name="Freeform 6">
                <a:extLst>
                  <a:ext uri="{FF2B5EF4-FFF2-40B4-BE49-F238E27FC236}">
                    <a16:creationId xmlns="" xmlns:a16="http://schemas.microsoft.com/office/drawing/2014/main" id="{EAFD2AFD-CE31-47D4-BA52-C3F3B7F4D85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" name="Freeform 7">
                <a:extLst>
                  <a:ext uri="{FF2B5EF4-FFF2-40B4-BE49-F238E27FC236}">
                    <a16:creationId xmlns="" xmlns:a16="http://schemas.microsoft.com/office/drawing/2014/main" id="{545F5AC7-A5D5-4F5A-9BD2-84B617D0DC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" name="Freeform 8">
                <a:extLst>
                  <a:ext uri="{FF2B5EF4-FFF2-40B4-BE49-F238E27FC236}">
                    <a16:creationId xmlns="" xmlns:a16="http://schemas.microsoft.com/office/drawing/2014/main" id="{B2F09D9F-F636-419C-8706-79B99826DB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" name="Freeform 9">
                <a:extLst>
                  <a:ext uri="{FF2B5EF4-FFF2-40B4-BE49-F238E27FC236}">
                    <a16:creationId xmlns="" xmlns:a16="http://schemas.microsoft.com/office/drawing/2014/main" id="{80C99F69-63D3-492A-AAE5-3DC3D4E5722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37" name="Straight Connector 136">
              <a:extLst>
                <a:ext uri="{FF2B5EF4-FFF2-40B4-BE49-F238E27FC236}">
                  <a16:creationId xmlns="" xmlns:a16="http://schemas.microsoft.com/office/drawing/2014/main" id="{200C9044-81C4-4B87-A0B2-5DE7897CBD28}"/>
                </a:ext>
              </a:extLst>
            </p:cNvPr>
            <p:cNvCxnSpPr>
              <a:cxnSpLocks/>
            </p:cNvCxnSpPr>
            <p:nvPr/>
          </p:nvCxnSpPr>
          <p:spPr>
            <a:xfrm>
              <a:off x="9852845" y="0"/>
              <a:ext cx="12817" cy="1017849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="" xmlns:a16="http://schemas.microsoft.com/office/drawing/2014/main" id="{E6CA2614-C776-41DC-B4D3-D31634D9C475}"/>
              </a:ext>
            </a:extLst>
          </p:cNvPr>
          <p:cNvGrpSpPr/>
          <p:nvPr/>
        </p:nvGrpSpPr>
        <p:grpSpPr>
          <a:xfrm>
            <a:off x="3389152" y="2224726"/>
            <a:ext cx="2203483" cy="2687684"/>
            <a:chOff x="3389152" y="2224726"/>
            <a:chExt cx="2203483" cy="2687684"/>
          </a:xfrm>
        </p:grpSpPr>
        <p:sp>
          <p:nvSpPr>
            <p:cNvPr id="84" name="Freeform 5">
              <a:extLst>
                <a:ext uri="{FF2B5EF4-FFF2-40B4-BE49-F238E27FC236}">
                  <a16:creationId xmlns="" xmlns:a16="http://schemas.microsoft.com/office/drawing/2014/main" id="{C3018793-9F15-4AA0-8D88-CFE8F59413F5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806423" y="2224726"/>
              <a:ext cx="1371034" cy="2278778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5" name="Freeform 6">
              <a:extLst>
                <a:ext uri="{FF2B5EF4-FFF2-40B4-BE49-F238E27FC236}">
                  <a16:creationId xmlns="" xmlns:a16="http://schemas.microsoft.com/office/drawing/2014/main" id="{DE8BB8EF-7DA6-41F1-BC71-B8028DC8E8BB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921239" y="3693016"/>
              <a:ext cx="97258" cy="165236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6" name="Freeform 7">
              <a:extLst>
                <a:ext uri="{FF2B5EF4-FFF2-40B4-BE49-F238E27FC236}">
                  <a16:creationId xmlns="" xmlns:a16="http://schemas.microsoft.com/office/drawing/2014/main" id="{4EB21C51-58A8-4A53-801B-988B2406C17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617959" y="3071816"/>
              <a:ext cx="352431" cy="565773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7" name="Freeform 8">
              <a:extLst>
                <a:ext uri="{FF2B5EF4-FFF2-40B4-BE49-F238E27FC236}">
                  <a16:creationId xmlns="" xmlns:a16="http://schemas.microsoft.com/office/drawing/2014/main" id="{D37A70B3-F043-4A49-A074-CAE0F71F8FCD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97802" y="3473401"/>
              <a:ext cx="157916" cy="195564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8" name="Freeform 9">
              <a:extLst>
                <a:ext uri="{FF2B5EF4-FFF2-40B4-BE49-F238E27FC236}">
                  <a16:creationId xmlns="" xmlns:a16="http://schemas.microsoft.com/office/drawing/2014/main" id="{A0C22660-B79D-4A94-BD65-391DD653D470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65383" y="3720208"/>
              <a:ext cx="569957" cy="621200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" name="Freeform 10">
              <a:extLst>
                <a:ext uri="{FF2B5EF4-FFF2-40B4-BE49-F238E27FC236}">
                  <a16:creationId xmlns="" xmlns:a16="http://schemas.microsoft.com/office/drawing/2014/main" id="{CFC93E54-CFFF-4ABA-BFD6-36579C7A0052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447493" y="4577757"/>
              <a:ext cx="87847" cy="334653"/>
            </a:xfrm>
            <a:custGeom>
              <a:avLst/>
              <a:gdLst>
                <a:gd name="T0" fmla="*/ 24 w 48"/>
                <a:gd name="T1" fmla="*/ 182 h 182"/>
                <a:gd name="T2" fmla="*/ 48 w 48"/>
                <a:gd name="T3" fmla="*/ 158 h 182"/>
                <a:gd name="T4" fmla="*/ 48 w 48"/>
                <a:gd name="T5" fmla="*/ 24 h 182"/>
                <a:gd name="T6" fmla="*/ 24 w 48"/>
                <a:gd name="T7" fmla="*/ 0 h 182"/>
                <a:gd name="T8" fmla="*/ 0 w 48"/>
                <a:gd name="T9" fmla="*/ 24 h 182"/>
                <a:gd name="T10" fmla="*/ 0 w 48"/>
                <a:gd name="T11" fmla="*/ 158 h 182"/>
                <a:gd name="T12" fmla="*/ 24 w 48"/>
                <a:gd name="T13" fmla="*/ 182 h 182"/>
                <a:gd name="T14" fmla="*/ 24 w 48"/>
                <a:gd name="T15" fmla="*/ 182 h 182"/>
                <a:gd name="T16" fmla="*/ 24 w 48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82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" name="Freeform 11">
              <a:extLst>
                <a:ext uri="{FF2B5EF4-FFF2-40B4-BE49-F238E27FC236}">
                  <a16:creationId xmlns="" xmlns:a16="http://schemas.microsoft.com/office/drawing/2014/main" id="{22131C25-69B1-4F33-9B81-64B6AA7AEF5A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846986" y="4466902"/>
              <a:ext cx="222754" cy="309553"/>
            </a:xfrm>
            <a:custGeom>
              <a:avLst/>
              <a:gdLst>
                <a:gd name="T0" fmla="*/ 74 w 122"/>
                <a:gd name="T1" fmla="*/ 156 h 168"/>
                <a:gd name="T2" fmla="*/ 94 w 122"/>
                <a:gd name="T3" fmla="*/ 168 h 168"/>
                <a:gd name="T4" fmla="*/ 106 w 122"/>
                <a:gd name="T5" fmla="*/ 165 h 168"/>
                <a:gd name="T6" fmla="*/ 115 w 122"/>
                <a:gd name="T7" fmla="*/ 132 h 168"/>
                <a:gd name="T8" fmla="*/ 48 w 122"/>
                <a:gd name="T9" fmla="*/ 15 h 168"/>
                <a:gd name="T10" fmla="*/ 15 w 122"/>
                <a:gd name="T11" fmla="*/ 7 h 168"/>
                <a:gd name="T12" fmla="*/ 6 w 122"/>
                <a:gd name="T13" fmla="*/ 39 h 168"/>
                <a:gd name="T14" fmla="*/ 74 w 122"/>
                <a:gd name="T15" fmla="*/ 156 h 168"/>
                <a:gd name="T16" fmla="*/ 74 w 122"/>
                <a:gd name="T17" fmla="*/ 156 h 168"/>
                <a:gd name="T18" fmla="*/ 74 w 122"/>
                <a:gd name="T1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1" name="Freeform 12">
              <a:extLst>
                <a:ext uri="{FF2B5EF4-FFF2-40B4-BE49-F238E27FC236}">
                  <a16:creationId xmlns="" xmlns:a16="http://schemas.microsoft.com/office/drawing/2014/main" id="{B4251EF7-E48A-46C8-BA9B-7BD81279429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525105" y="3224503"/>
              <a:ext cx="312692" cy="219617"/>
            </a:xfrm>
            <a:custGeom>
              <a:avLst/>
              <a:gdLst>
                <a:gd name="T0" fmla="*/ 155 w 171"/>
                <a:gd name="T1" fmla="*/ 74 h 119"/>
                <a:gd name="T2" fmla="*/ 39 w 171"/>
                <a:gd name="T3" fmla="*/ 7 h 119"/>
                <a:gd name="T4" fmla="*/ 6 w 171"/>
                <a:gd name="T5" fmla="*/ 15 h 119"/>
                <a:gd name="T6" fmla="*/ 15 w 171"/>
                <a:gd name="T7" fmla="*/ 48 h 119"/>
                <a:gd name="T8" fmla="*/ 131 w 171"/>
                <a:gd name="T9" fmla="*/ 115 h 119"/>
                <a:gd name="T10" fmla="*/ 143 w 171"/>
                <a:gd name="T11" fmla="*/ 119 h 119"/>
                <a:gd name="T12" fmla="*/ 164 w 171"/>
                <a:gd name="T13" fmla="*/ 107 h 119"/>
                <a:gd name="T14" fmla="*/ 155 w 171"/>
                <a:gd name="T15" fmla="*/ 74 h 119"/>
                <a:gd name="T16" fmla="*/ 155 w 171"/>
                <a:gd name="T17" fmla="*/ 74 h 119"/>
                <a:gd name="T18" fmla="*/ 155 w 171"/>
                <a:gd name="T19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2" name="Freeform 13">
              <a:extLst>
                <a:ext uri="{FF2B5EF4-FFF2-40B4-BE49-F238E27FC236}">
                  <a16:creationId xmlns="" xmlns:a16="http://schemas.microsoft.com/office/drawing/2014/main" id="{A2F2C16A-6D6D-409A-9C9E-65CB184D3F26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143990" y="4167808"/>
              <a:ext cx="312692" cy="217524"/>
            </a:xfrm>
            <a:custGeom>
              <a:avLst/>
              <a:gdLst>
                <a:gd name="T0" fmla="*/ 15 w 171"/>
                <a:gd name="T1" fmla="*/ 48 h 118"/>
                <a:gd name="T2" fmla="*/ 132 w 171"/>
                <a:gd name="T3" fmla="*/ 115 h 118"/>
                <a:gd name="T4" fmla="*/ 144 w 171"/>
                <a:gd name="T5" fmla="*/ 118 h 118"/>
                <a:gd name="T6" fmla="*/ 165 w 171"/>
                <a:gd name="T7" fmla="*/ 106 h 118"/>
                <a:gd name="T8" fmla="*/ 156 w 171"/>
                <a:gd name="T9" fmla="*/ 74 h 118"/>
                <a:gd name="T10" fmla="*/ 39 w 171"/>
                <a:gd name="T11" fmla="*/ 6 h 118"/>
                <a:gd name="T12" fmla="*/ 7 w 171"/>
                <a:gd name="T13" fmla="*/ 15 h 118"/>
                <a:gd name="T14" fmla="*/ 15 w 171"/>
                <a:gd name="T15" fmla="*/ 48 h 118"/>
                <a:gd name="T16" fmla="*/ 15 w 171"/>
                <a:gd name="T17" fmla="*/ 48 h 118"/>
                <a:gd name="T18" fmla="*/ 15 w 171"/>
                <a:gd name="T19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3" name="Freeform 14">
              <a:extLst>
                <a:ext uri="{FF2B5EF4-FFF2-40B4-BE49-F238E27FC236}">
                  <a16:creationId xmlns="" xmlns:a16="http://schemas.microsoft.com/office/drawing/2014/main" id="{DE9D0EE0-16F0-4C3D-8B7B-C52E37EB02A7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389152" y="3758902"/>
              <a:ext cx="334653" cy="88893"/>
            </a:xfrm>
            <a:custGeom>
              <a:avLst/>
              <a:gdLst>
                <a:gd name="T0" fmla="*/ 159 w 183"/>
                <a:gd name="T1" fmla="*/ 0 h 48"/>
                <a:gd name="T2" fmla="*/ 24 w 183"/>
                <a:gd name="T3" fmla="*/ 0 h 48"/>
                <a:gd name="T4" fmla="*/ 0 w 183"/>
                <a:gd name="T5" fmla="*/ 24 h 48"/>
                <a:gd name="T6" fmla="*/ 24 w 183"/>
                <a:gd name="T7" fmla="*/ 48 h 48"/>
                <a:gd name="T8" fmla="*/ 159 w 183"/>
                <a:gd name="T9" fmla="*/ 48 h 48"/>
                <a:gd name="T10" fmla="*/ 183 w 183"/>
                <a:gd name="T11" fmla="*/ 24 h 48"/>
                <a:gd name="T12" fmla="*/ 159 w 183"/>
                <a:gd name="T13" fmla="*/ 0 h 48"/>
                <a:gd name="T14" fmla="*/ 159 w 183"/>
                <a:gd name="T15" fmla="*/ 0 h 48"/>
                <a:gd name="T16" fmla="*/ 159 w 183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48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4" name="Freeform 15">
              <a:extLst>
                <a:ext uri="{FF2B5EF4-FFF2-40B4-BE49-F238E27FC236}">
                  <a16:creationId xmlns="" xmlns:a16="http://schemas.microsoft.com/office/drawing/2014/main" id="{866B0852-9270-48AC-B823-579167A21C0E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260073" y="3758902"/>
              <a:ext cx="332562" cy="88893"/>
            </a:xfrm>
            <a:custGeom>
              <a:avLst/>
              <a:gdLst>
                <a:gd name="T0" fmla="*/ 182 w 182"/>
                <a:gd name="T1" fmla="*/ 24 h 48"/>
                <a:gd name="T2" fmla="*/ 158 w 182"/>
                <a:gd name="T3" fmla="*/ 0 h 48"/>
                <a:gd name="T4" fmla="*/ 24 w 182"/>
                <a:gd name="T5" fmla="*/ 0 h 48"/>
                <a:gd name="T6" fmla="*/ 0 w 182"/>
                <a:gd name="T7" fmla="*/ 24 h 48"/>
                <a:gd name="T8" fmla="*/ 24 w 182"/>
                <a:gd name="T9" fmla="*/ 48 h 48"/>
                <a:gd name="T10" fmla="*/ 158 w 182"/>
                <a:gd name="T11" fmla="*/ 48 h 48"/>
                <a:gd name="T12" fmla="*/ 182 w 182"/>
                <a:gd name="T13" fmla="*/ 24 h 48"/>
                <a:gd name="T14" fmla="*/ 182 w 182"/>
                <a:gd name="T15" fmla="*/ 24 h 48"/>
                <a:gd name="T16" fmla="*/ 182 w 182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48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" name="Freeform 16">
              <a:extLst>
                <a:ext uri="{FF2B5EF4-FFF2-40B4-BE49-F238E27FC236}">
                  <a16:creationId xmlns="" xmlns:a16="http://schemas.microsoft.com/office/drawing/2014/main" id="{F7291838-E6C8-415E-A10A-6461E4679FA4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525105" y="4167808"/>
              <a:ext cx="312692" cy="217524"/>
            </a:xfrm>
            <a:custGeom>
              <a:avLst/>
              <a:gdLst>
                <a:gd name="T0" fmla="*/ 27 w 171"/>
                <a:gd name="T1" fmla="*/ 118 h 118"/>
                <a:gd name="T2" fmla="*/ 39 w 171"/>
                <a:gd name="T3" fmla="*/ 115 h 118"/>
                <a:gd name="T4" fmla="*/ 155 w 171"/>
                <a:gd name="T5" fmla="*/ 48 h 118"/>
                <a:gd name="T6" fmla="*/ 164 w 171"/>
                <a:gd name="T7" fmla="*/ 15 h 118"/>
                <a:gd name="T8" fmla="*/ 131 w 171"/>
                <a:gd name="T9" fmla="*/ 6 h 118"/>
                <a:gd name="T10" fmla="*/ 15 w 171"/>
                <a:gd name="T11" fmla="*/ 74 h 118"/>
                <a:gd name="T12" fmla="*/ 6 w 171"/>
                <a:gd name="T13" fmla="*/ 106 h 118"/>
                <a:gd name="T14" fmla="*/ 27 w 171"/>
                <a:gd name="T15" fmla="*/ 118 h 118"/>
                <a:gd name="T16" fmla="*/ 27 w 171"/>
                <a:gd name="T17" fmla="*/ 118 h 118"/>
                <a:gd name="T18" fmla="*/ 27 w 171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" name="Freeform 17">
              <a:extLst>
                <a:ext uri="{FF2B5EF4-FFF2-40B4-BE49-F238E27FC236}">
                  <a16:creationId xmlns="" xmlns:a16="http://schemas.microsoft.com/office/drawing/2014/main" id="{6919034B-0329-4750-B29F-F3CDAB05EC26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143990" y="3224503"/>
              <a:ext cx="312692" cy="219617"/>
            </a:xfrm>
            <a:custGeom>
              <a:avLst/>
              <a:gdLst>
                <a:gd name="T0" fmla="*/ 132 w 171"/>
                <a:gd name="T1" fmla="*/ 7 h 119"/>
                <a:gd name="T2" fmla="*/ 15 w 171"/>
                <a:gd name="T3" fmla="*/ 74 h 119"/>
                <a:gd name="T4" fmla="*/ 7 w 171"/>
                <a:gd name="T5" fmla="*/ 107 h 119"/>
                <a:gd name="T6" fmla="*/ 28 w 171"/>
                <a:gd name="T7" fmla="*/ 119 h 119"/>
                <a:gd name="T8" fmla="*/ 39 w 171"/>
                <a:gd name="T9" fmla="*/ 115 h 119"/>
                <a:gd name="T10" fmla="*/ 156 w 171"/>
                <a:gd name="T11" fmla="*/ 48 h 119"/>
                <a:gd name="T12" fmla="*/ 165 w 171"/>
                <a:gd name="T13" fmla="*/ 15 h 119"/>
                <a:gd name="T14" fmla="*/ 132 w 171"/>
                <a:gd name="T15" fmla="*/ 7 h 119"/>
                <a:gd name="T16" fmla="*/ 132 w 171"/>
                <a:gd name="T17" fmla="*/ 7 h 119"/>
                <a:gd name="T18" fmla="*/ 132 w 171"/>
                <a:gd name="T19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" name="Freeform 18">
              <a:extLst>
                <a:ext uri="{FF2B5EF4-FFF2-40B4-BE49-F238E27FC236}">
                  <a16:creationId xmlns="" xmlns:a16="http://schemas.microsoft.com/office/drawing/2014/main" id="{B83DC41F-2223-45D9-882F-0C6801E7AB0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12047" y="4466902"/>
              <a:ext cx="222754" cy="309553"/>
            </a:xfrm>
            <a:custGeom>
              <a:avLst/>
              <a:gdLst>
                <a:gd name="T0" fmla="*/ 15 w 122"/>
                <a:gd name="T1" fmla="*/ 165 h 168"/>
                <a:gd name="T2" fmla="*/ 27 w 122"/>
                <a:gd name="T3" fmla="*/ 168 h 168"/>
                <a:gd name="T4" fmla="*/ 48 w 122"/>
                <a:gd name="T5" fmla="*/ 156 h 168"/>
                <a:gd name="T6" fmla="*/ 115 w 122"/>
                <a:gd name="T7" fmla="*/ 39 h 168"/>
                <a:gd name="T8" fmla="*/ 107 w 122"/>
                <a:gd name="T9" fmla="*/ 7 h 168"/>
                <a:gd name="T10" fmla="*/ 74 w 122"/>
                <a:gd name="T11" fmla="*/ 15 h 168"/>
                <a:gd name="T12" fmla="*/ 7 w 122"/>
                <a:gd name="T13" fmla="*/ 132 h 168"/>
                <a:gd name="T14" fmla="*/ 15 w 122"/>
                <a:gd name="T15" fmla="*/ 165 h 168"/>
                <a:gd name="T16" fmla="*/ 15 w 122"/>
                <a:gd name="T17" fmla="*/ 165 h 168"/>
                <a:gd name="T18" fmla="*/ 15 w 122"/>
                <a:gd name="T19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2" name="pole tekstowe 1"/>
          <p:cNvSpPr txBox="1"/>
          <p:nvPr/>
        </p:nvSpPr>
        <p:spPr>
          <a:xfrm>
            <a:off x="1843166" y="5743573"/>
            <a:ext cx="3926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>
                <a:latin typeface="Noto Sans"/>
              </a:rPr>
              <a:t>Krystian </a:t>
            </a:r>
            <a:r>
              <a:rPr lang="pl-PL" b="1" dirty="0" smtClean="0">
                <a:latin typeface="Noto Sans"/>
              </a:rPr>
              <a:t>Kubala </a:t>
            </a:r>
            <a:endParaRPr lang="pl-PL" b="1" dirty="0">
              <a:latin typeface="Noto Sans"/>
            </a:endParaRPr>
          </a:p>
          <a:p>
            <a:r>
              <a:rPr lang="pl-PL" b="1" dirty="0" smtClean="0">
                <a:latin typeface="Noto Sans"/>
              </a:rPr>
              <a:t>Mirek Mamczur</a:t>
            </a:r>
            <a:endParaRPr lang="pl-PL" b="1" dirty="0" smtClean="0">
              <a:latin typeface="Noto Sans"/>
            </a:endParaRPr>
          </a:p>
        </p:txBody>
      </p:sp>
      <p:pic>
        <p:nvPicPr>
          <p:cNvPr id="1026" name="Picture 2" descr="C:\Users\Krystian\Downloads\HatchfulExport-All\linkedin_banner_image_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27" y="5743574"/>
            <a:ext cx="1417395" cy="70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84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8225417" y="3425551"/>
            <a:ext cx="1239473" cy="1242994"/>
            <a:chOff x="2257425" y="2868613"/>
            <a:chExt cx="1117600" cy="1120775"/>
          </a:xfrm>
        </p:grpSpPr>
        <p:sp>
          <p:nvSpPr>
            <p:cNvPr id="5" name="Freeform 5"/>
            <p:cNvSpPr>
              <a:spLocks noEditPoints="1"/>
            </p:cNvSpPr>
            <p:nvPr/>
          </p:nvSpPr>
          <p:spPr bwMode="auto">
            <a:xfrm>
              <a:off x="2257425" y="2868613"/>
              <a:ext cx="1117600" cy="1120775"/>
            </a:xfrm>
            <a:custGeom>
              <a:avLst/>
              <a:gdLst>
                <a:gd name="T0" fmla="*/ 320 w 349"/>
                <a:gd name="T1" fmla="*/ 91 h 350"/>
                <a:gd name="T2" fmla="*/ 337 w 349"/>
                <a:gd name="T3" fmla="*/ 115 h 350"/>
                <a:gd name="T4" fmla="*/ 323 w 349"/>
                <a:gd name="T5" fmla="*/ 133 h 350"/>
                <a:gd name="T6" fmla="*/ 318 w 349"/>
                <a:gd name="T7" fmla="*/ 157 h 350"/>
                <a:gd name="T8" fmla="*/ 338 w 349"/>
                <a:gd name="T9" fmla="*/ 177 h 350"/>
                <a:gd name="T10" fmla="*/ 344 w 349"/>
                <a:gd name="T11" fmla="*/ 208 h 350"/>
                <a:gd name="T12" fmla="*/ 322 w 349"/>
                <a:gd name="T13" fmla="*/ 217 h 350"/>
                <a:gd name="T14" fmla="*/ 306 w 349"/>
                <a:gd name="T15" fmla="*/ 236 h 350"/>
                <a:gd name="T16" fmla="*/ 317 w 349"/>
                <a:gd name="T17" fmla="*/ 260 h 350"/>
                <a:gd name="T18" fmla="*/ 307 w 349"/>
                <a:gd name="T19" fmla="*/ 286 h 350"/>
                <a:gd name="T20" fmla="*/ 279 w 349"/>
                <a:gd name="T21" fmla="*/ 283 h 350"/>
                <a:gd name="T22" fmla="*/ 258 w 349"/>
                <a:gd name="T23" fmla="*/ 294 h 350"/>
                <a:gd name="T24" fmla="*/ 256 w 349"/>
                <a:gd name="T25" fmla="*/ 321 h 350"/>
                <a:gd name="T26" fmla="*/ 233 w 349"/>
                <a:gd name="T27" fmla="*/ 337 h 350"/>
                <a:gd name="T28" fmla="*/ 212 w 349"/>
                <a:gd name="T29" fmla="*/ 322 h 350"/>
                <a:gd name="T30" fmla="*/ 187 w 349"/>
                <a:gd name="T31" fmla="*/ 320 h 350"/>
                <a:gd name="T32" fmla="*/ 171 w 349"/>
                <a:gd name="T33" fmla="*/ 343 h 350"/>
                <a:gd name="T34" fmla="*/ 140 w 349"/>
                <a:gd name="T35" fmla="*/ 346 h 350"/>
                <a:gd name="T36" fmla="*/ 133 w 349"/>
                <a:gd name="T37" fmla="*/ 324 h 350"/>
                <a:gd name="T38" fmla="*/ 113 w 349"/>
                <a:gd name="T39" fmla="*/ 308 h 350"/>
                <a:gd name="T40" fmla="*/ 87 w 349"/>
                <a:gd name="T41" fmla="*/ 321 h 350"/>
                <a:gd name="T42" fmla="*/ 61 w 349"/>
                <a:gd name="T43" fmla="*/ 307 h 350"/>
                <a:gd name="T44" fmla="*/ 65 w 349"/>
                <a:gd name="T45" fmla="*/ 283 h 350"/>
                <a:gd name="T46" fmla="*/ 53 w 349"/>
                <a:gd name="T47" fmla="*/ 258 h 350"/>
                <a:gd name="T48" fmla="*/ 28 w 349"/>
                <a:gd name="T49" fmla="*/ 255 h 350"/>
                <a:gd name="T50" fmla="*/ 8 w 349"/>
                <a:gd name="T51" fmla="*/ 233 h 350"/>
                <a:gd name="T52" fmla="*/ 25 w 349"/>
                <a:gd name="T53" fmla="*/ 211 h 350"/>
                <a:gd name="T54" fmla="*/ 28 w 349"/>
                <a:gd name="T55" fmla="*/ 189 h 350"/>
                <a:gd name="T56" fmla="*/ 7 w 349"/>
                <a:gd name="T57" fmla="*/ 170 h 350"/>
                <a:gd name="T58" fmla="*/ 2 w 349"/>
                <a:gd name="T59" fmla="*/ 142 h 350"/>
                <a:gd name="T60" fmla="*/ 28 w 349"/>
                <a:gd name="T61" fmla="*/ 131 h 350"/>
                <a:gd name="T62" fmla="*/ 41 w 349"/>
                <a:gd name="T63" fmla="*/ 113 h 350"/>
                <a:gd name="T64" fmla="*/ 29 w 349"/>
                <a:gd name="T65" fmla="*/ 88 h 350"/>
                <a:gd name="T66" fmla="*/ 39 w 349"/>
                <a:gd name="T67" fmla="*/ 62 h 350"/>
                <a:gd name="T68" fmla="*/ 66 w 349"/>
                <a:gd name="T69" fmla="*/ 65 h 350"/>
                <a:gd name="T70" fmla="*/ 79 w 349"/>
                <a:gd name="T71" fmla="*/ 62 h 350"/>
                <a:gd name="T72" fmla="*/ 97 w 349"/>
                <a:gd name="T73" fmla="*/ 17 h 350"/>
                <a:gd name="T74" fmla="*/ 124 w 349"/>
                <a:gd name="T75" fmla="*/ 13 h 350"/>
                <a:gd name="T76" fmla="*/ 148 w 349"/>
                <a:gd name="T77" fmla="*/ 31 h 350"/>
                <a:gd name="T78" fmla="*/ 172 w 349"/>
                <a:gd name="T79" fmla="*/ 21 h 350"/>
                <a:gd name="T80" fmla="*/ 187 w 349"/>
                <a:gd name="T81" fmla="*/ 0 h 350"/>
                <a:gd name="T82" fmla="*/ 214 w 349"/>
                <a:gd name="T83" fmla="*/ 11 h 350"/>
                <a:gd name="T84" fmla="*/ 225 w 349"/>
                <a:gd name="T85" fmla="*/ 38 h 350"/>
                <a:gd name="T86" fmla="*/ 248 w 349"/>
                <a:gd name="T87" fmla="*/ 40 h 350"/>
                <a:gd name="T88" fmla="*/ 273 w 349"/>
                <a:gd name="T89" fmla="*/ 31 h 350"/>
                <a:gd name="T90" fmla="*/ 288 w 349"/>
                <a:gd name="T91" fmla="*/ 55 h 350"/>
                <a:gd name="T92" fmla="*/ 283 w 349"/>
                <a:gd name="T93" fmla="*/ 76 h 350"/>
                <a:gd name="T94" fmla="*/ 301 w 349"/>
                <a:gd name="T95" fmla="*/ 94 h 350"/>
                <a:gd name="T96" fmla="*/ 62 w 349"/>
                <a:gd name="T97" fmla="*/ 174 h 350"/>
                <a:gd name="T98" fmla="*/ 285 w 349"/>
                <a:gd name="T99" fmla="*/ 174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9" h="350">
                  <a:moveTo>
                    <a:pt x="301" y="94"/>
                  </a:moveTo>
                  <a:cubicBezTo>
                    <a:pt x="308" y="93"/>
                    <a:pt x="314" y="92"/>
                    <a:pt x="320" y="91"/>
                  </a:cubicBezTo>
                  <a:cubicBezTo>
                    <a:pt x="324" y="90"/>
                    <a:pt x="328" y="92"/>
                    <a:pt x="330" y="96"/>
                  </a:cubicBezTo>
                  <a:cubicBezTo>
                    <a:pt x="332" y="102"/>
                    <a:pt x="335" y="109"/>
                    <a:pt x="337" y="115"/>
                  </a:cubicBezTo>
                  <a:cubicBezTo>
                    <a:pt x="339" y="119"/>
                    <a:pt x="337" y="122"/>
                    <a:pt x="335" y="125"/>
                  </a:cubicBezTo>
                  <a:cubicBezTo>
                    <a:pt x="331" y="128"/>
                    <a:pt x="327" y="130"/>
                    <a:pt x="323" y="133"/>
                  </a:cubicBezTo>
                  <a:cubicBezTo>
                    <a:pt x="317" y="138"/>
                    <a:pt x="316" y="141"/>
                    <a:pt x="317" y="149"/>
                  </a:cubicBezTo>
                  <a:cubicBezTo>
                    <a:pt x="318" y="151"/>
                    <a:pt x="318" y="154"/>
                    <a:pt x="318" y="157"/>
                  </a:cubicBezTo>
                  <a:cubicBezTo>
                    <a:pt x="318" y="168"/>
                    <a:pt x="324" y="173"/>
                    <a:pt x="333" y="176"/>
                  </a:cubicBezTo>
                  <a:cubicBezTo>
                    <a:pt x="335" y="176"/>
                    <a:pt x="336" y="177"/>
                    <a:pt x="338" y="177"/>
                  </a:cubicBezTo>
                  <a:cubicBezTo>
                    <a:pt x="349" y="182"/>
                    <a:pt x="347" y="184"/>
                    <a:pt x="346" y="194"/>
                  </a:cubicBezTo>
                  <a:cubicBezTo>
                    <a:pt x="346" y="199"/>
                    <a:pt x="345" y="203"/>
                    <a:pt x="344" y="208"/>
                  </a:cubicBezTo>
                  <a:cubicBezTo>
                    <a:pt x="343" y="212"/>
                    <a:pt x="340" y="215"/>
                    <a:pt x="336" y="215"/>
                  </a:cubicBezTo>
                  <a:cubicBezTo>
                    <a:pt x="331" y="216"/>
                    <a:pt x="327" y="216"/>
                    <a:pt x="322" y="217"/>
                  </a:cubicBezTo>
                  <a:cubicBezTo>
                    <a:pt x="317" y="217"/>
                    <a:pt x="313" y="220"/>
                    <a:pt x="310" y="225"/>
                  </a:cubicBezTo>
                  <a:cubicBezTo>
                    <a:pt x="309" y="229"/>
                    <a:pt x="308" y="232"/>
                    <a:pt x="306" y="236"/>
                  </a:cubicBezTo>
                  <a:cubicBezTo>
                    <a:pt x="304" y="241"/>
                    <a:pt x="305" y="245"/>
                    <a:pt x="308" y="249"/>
                  </a:cubicBezTo>
                  <a:cubicBezTo>
                    <a:pt x="311" y="253"/>
                    <a:pt x="314" y="256"/>
                    <a:pt x="317" y="260"/>
                  </a:cubicBezTo>
                  <a:cubicBezTo>
                    <a:pt x="321" y="265"/>
                    <a:pt x="321" y="269"/>
                    <a:pt x="317" y="274"/>
                  </a:cubicBezTo>
                  <a:cubicBezTo>
                    <a:pt x="313" y="278"/>
                    <a:pt x="310" y="282"/>
                    <a:pt x="307" y="286"/>
                  </a:cubicBezTo>
                  <a:cubicBezTo>
                    <a:pt x="302" y="292"/>
                    <a:pt x="299" y="292"/>
                    <a:pt x="293" y="289"/>
                  </a:cubicBezTo>
                  <a:cubicBezTo>
                    <a:pt x="288" y="287"/>
                    <a:pt x="284" y="285"/>
                    <a:pt x="279" y="283"/>
                  </a:cubicBezTo>
                  <a:cubicBezTo>
                    <a:pt x="275" y="282"/>
                    <a:pt x="271" y="284"/>
                    <a:pt x="268" y="286"/>
                  </a:cubicBezTo>
                  <a:cubicBezTo>
                    <a:pt x="264" y="289"/>
                    <a:pt x="261" y="291"/>
                    <a:pt x="258" y="294"/>
                  </a:cubicBezTo>
                  <a:cubicBezTo>
                    <a:pt x="254" y="297"/>
                    <a:pt x="253" y="301"/>
                    <a:pt x="254" y="306"/>
                  </a:cubicBezTo>
                  <a:cubicBezTo>
                    <a:pt x="255" y="311"/>
                    <a:pt x="255" y="316"/>
                    <a:pt x="256" y="321"/>
                  </a:cubicBezTo>
                  <a:cubicBezTo>
                    <a:pt x="256" y="326"/>
                    <a:pt x="254" y="329"/>
                    <a:pt x="251" y="330"/>
                  </a:cubicBezTo>
                  <a:cubicBezTo>
                    <a:pt x="245" y="333"/>
                    <a:pt x="239" y="335"/>
                    <a:pt x="233" y="337"/>
                  </a:cubicBezTo>
                  <a:cubicBezTo>
                    <a:pt x="227" y="339"/>
                    <a:pt x="224" y="338"/>
                    <a:pt x="220" y="333"/>
                  </a:cubicBezTo>
                  <a:cubicBezTo>
                    <a:pt x="218" y="329"/>
                    <a:pt x="215" y="325"/>
                    <a:pt x="212" y="322"/>
                  </a:cubicBezTo>
                  <a:cubicBezTo>
                    <a:pt x="209" y="318"/>
                    <a:pt x="205" y="317"/>
                    <a:pt x="201" y="318"/>
                  </a:cubicBezTo>
                  <a:cubicBezTo>
                    <a:pt x="196" y="318"/>
                    <a:pt x="192" y="319"/>
                    <a:pt x="187" y="320"/>
                  </a:cubicBezTo>
                  <a:cubicBezTo>
                    <a:pt x="182" y="321"/>
                    <a:pt x="179" y="324"/>
                    <a:pt x="177" y="328"/>
                  </a:cubicBezTo>
                  <a:cubicBezTo>
                    <a:pt x="175" y="333"/>
                    <a:pt x="173" y="338"/>
                    <a:pt x="171" y="343"/>
                  </a:cubicBezTo>
                  <a:cubicBezTo>
                    <a:pt x="169" y="347"/>
                    <a:pt x="167" y="350"/>
                    <a:pt x="162" y="349"/>
                  </a:cubicBezTo>
                  <a:cubicBezTo>
                    <a:pt x="155" y="348"/>
                    <a:pt x="147" y="348"/>
                    <a:pt x="140" y="346"/>
                  </a:cubicBezTo>
                  <a:cubicBezTo>
                    <a:pt x="137" y="345"/>
                    <a:pt x="135" y="341"/>
                    <a:pt x="134" y="338"/>
                  </a:cubicBezTo>
                  <a:cubicBezTo>
                    <a:pt x="133" y="333"/>
                    <a:pt x="133" y="328"/>
                    <a:pt x="133" y="324"/>
                  </a:cubicBezTo>
                  <a:cubicBezTo>
                    <a:pt x="132" y="318"/>
                    <a:pt x="129" y="313"/>
                    <a:pt x="123" y="312"/>
                  </a:cubicBezTo>
                  <a:cubicBezTo>
                    <a:pt x="119" y="310"/>
                    <a:pt x="116" y="309"/>
                    <a:pt x="113" y="308"/>
                  </a:cubicBezTo>
                  <a:cubicBezTo>
                    <a:pt x="108" y="306"/>
                    <a:pt x="104" y="307"/>
                    <a:pt x="101" y="310"/>
                  </a:cubicBezTo>
                  <a:cubicBezTo>
                    <a:pt x="96" y="314"/>
                    <a:pt x="92" y="317"/>
                    <a:pt x="87" y="321"/>
                  </a:cubicBezTo>
                  <a:cubicBezTo>
                    <a:pt x="84" y="323"/>
                    <a:pt x="81" y="323"/>
                    <a:pt x="78" y="320"/>
                  </a:cubicBezTo>
                  <a:cubicBezTo>
                    <a:pt x="72" y="316"/>
                    <a:pt x="66" y="312"/>
                    <a:pt x="61" y="307"/>
                  </a:cubicBezTo>
                  <a:cubicBezTo>
                    <a:pt x="57" y="304"/>
                    <a:pt x="58" y="299"/>
                    <a:pt x="60" y="295"/>
                  </a:cubicBezTo>
                  <a:cubicBezTo>
                    <a:pt x="62" y="291"/>
                    <a:pt x="63" y="287"/>
                    <a:pt x="65" y="283"/>
                  </a:cubicBezTo>
                  <a:cubicBezTo>
                    <a:pt x="67" y="278"/>
                    <a:pt x="66" y="274"/>
                    <a:pt x="64" y="271"/>
                  </a:cubicBezTo>
                  <a:cubicBezTo>
                    <a:pt x="60" y="266"/>
                    <a:pt x="57" y="262"/>
                    <a:pt x="53" y="258"/>
                  </a:cubicBezTo>
                  <a:cubicBezTo>
                    <a:pt x="51" y="254"/>
                    <a:pt x="47" y="253"/>
                    <a:pt x="43" y="253"/>
                  </a:cubicBezTo>
                  <a:cubicBezTo>
                    <a:pt x="38" y="254"/>
                    <a:pt x="33" y="254"/>
                    <a:pt x="28" y="255"/>
                  </a:cubicBezTo>
                  <a:cubicBezTo>
                    <a:pt x="22" y="257"/>
                    <a:pt x="18" y="255"/>
                    <a:pt x="15" y="249"/>
                  </a:cubicBezTo>
                  <a:cubicBezTo>
                    <a:pt x="13" y="244"/>
                    <a:pt x="10" y="239"/>
                    <a:pt x="8" y="233"/>
                  </a:cubicBezTo>
                  <a:cubicBezTo>
                    <a:pt x="6" y="229"/>
                    <a:pt x="7" y="225"/>
                    <a:pt x="11" y="222"/>
                  </a:cubicBezTo>
                  <a:cubicBezTo>
                    <a:pt x="15" y="218"/>
                    <a:pt x="20" y="214"/>
                    <a:pt x="25" y="211"/>
                  </a:cubicBezTo>
                  <a:cubicBezTo>
                    <a:pt x="29" y="208"/>
                    <a:pt x="30" y="204"/>
                    <a:pt x="30" y="199"/>
                  </a:cubicBezTo>
                  <a:cubicBezTo>
                    <a:pt x="29" y="195"/>
                    <a:pt x="28" y="192"/>
                    <a:pt x="28" y="189"/>
                  </a:cubicBezTo>
                  <a:cubicBezTo>
                    <a:pt x="28" y="180"/>
                    <a:pt x="23" y="176"/>
                    <a:pt x="16" y="174"/>
                  </a:cubicBezTo>
                  <a:cubicBezTo>
                    <a:pt x="13" y="173"/>
                    <a:pt x="10" y="171"/>
                    <a:pt x="7" y="170"/>
                  </a:cubicBezTo>
                  <a:cubicBezTo>
                    <a:pt x="2" y="169"/>
                    <a:pt x="0" y="166"/>
                    <a:pt x="0" y="162"/>
                  </a:cubicBezTo>
                  <a:cubicBezTo>
                    <a:pt x="1" y="155"/>
                    <a:pt x="1" y="149"/>
                    <a:pt x="2" y="142"/>
                  </a:cubicBezTo>
                  <a:cubicBezTo>
                    <a:pt x="2" y="136"/>
                    <a:pt x="5" y="134"/>
                    <a:pt x="11" y="133"/>
                  </a:cubicBezTo>
                  <a:cubicBezTo>
                    <a:pt x="17" y="132"/>
                    <a:pt x="23" y="132"/>
                    <a:pt x="28" y="131"/>
                  </a:cubicBezTo>
                  <a:cubicBezTo>
                    <a:pt x="32" y="130"/>
                    <a:pt x="35" y="128"/>
                    <a:pt x="36" y="124"/>
                  </a:cubicBezTo>
                  <a:cubicBezTo>
                    <a:pt x="38" y="120"/>
                    <a:pt x="40" y="117"/>
                    <a:pt x="41" y="113"/>
                  </a:cubicBezTo>
                  <a:cubicBezTo>
                    <a:pt x="42" y="109"/>
                    <a:pt x="42" y="105"/>
                    <a:pt x="39" y="101"/>
                  </a:cubicBezTo>
                  <a:cubicBezTo>
                    <a:pt x="36" y="97"/>
                    <a:pt x="32" y="93"/>
                    <a:pt x="29" y="88"/>
                  </a:cubicBezTo>
                  <a:cubicBezTo>
                    <a:pt x="26" y="84"/>
                    <a:pt x="26" y="80"/>
                    <a:pt x="29" y="76"/>
                  </a:cubicBezTo>
                  <a:cubicBezTo>
                    <a:pt x="32" y="71"/>
                    <a:pt x="36" y="66"/>
                    <a:pt x="39" y="62"/>
                  </a:cubicBezTo>
                  <a:cubicBezTo>
                    <a:pt x="42" y="57"/>
                    <a:pt x="46" y="56"/>
                    <a:pt x="52" y="58"/>
                  </a:cubicBezTo>
                  <a:cubicBezTo>
                    <a:pt x="57" y="60"/>
                    <a:pt x="62" y="62"/>
                    <a:pt x="66" y="65"/>
                  </a:cubicBezTo>
                  <a:cubicBezTo>
                    <a:pt x="70" y="67"/>
                    <a:pt x="74" y="66"/>
                    <a:pt x="77" y="64"/>
                  </a:cubicBezTo>
                  <a:cubicBezTo>
                    <a:pt x="78" y="63"/>
                    <a:pt x="79" y="63"/>
                    <a:pt x="79" y="62"/>
                  </a:cubicBezTo>
                  <a:cubicBezTo>
                    <a:pt x="94" y="51"/>
                    <a:pt x="94" y="51"/>
                    <a:pt x="90" y="30"/>
                  </a:cubicBezTo>
                  <a:cubicBezTo>
                    <a:pt x="89" y="23"/>
                    <a:pt x="91" y="20"/>
                    <a:pt x="97" y="17"/>
                  </a:cubicBezTo>
                  <a:cubicBezTo>
                    <a:pt x="102" y="15"/>
                    <a:pt x="107" y="13"/>
                    <a:pt x="112" y="11"/>
                  </a:cubicBezTo>
                  <a:cubicBezTo>
                    <a:pt x="117" y="8"/>
                    <a:pt x="120" y="9"/>
                    <a:pt x="124" y="13"/>
                  </a:cubicBezTo>
                  <a:cubicBezTo>
                    <a:pt x="127" y="17"/>
                    <a:pt x="130" y="22"/>
                    <a:pt x="133" y="26"/>
                  </a:cubicBezTo>
                  <a:cubicBezTo>
                    <a:pt x="138" y="31"/>
                    <a:pt x="142" y="32"/>
                    <a:pt x="148" y="31"/>
                  </a:cubicBezTo>
                  <a:cubicBezTo>
                    <a:pt x="152" y="29"/>
                    <a:pt x="156" y="29"/>
                    <a:pt x="160" y="29"/>
                  </a:cubicBezTo>
                  <a:cubicBezTo>
                    <a:pt x="166" y="28"/>
                    <a:pt x="170" y="26"/>
                    <a:pt x="172" y="21"/>
                  </a:cubicBezTo>
                  <a:cubicBezTo>
                    <a:pt x="173" y="16"/>
                    <a:pt x="175" y="11"/>
                    <a:pt x="177" y="6"/>
                  </a:cubicBezTo>
                  <a:cubicBezTo>
                    <a:pt x="179" y="2"/>
                    <a:pt x="182" y="0"/>
                    <a:pt x="187" y="0"/>
                  </a:cubicBezTo>
                  <a:cubicBezTo>
                    <a:pt x="194" y="1"/>
                    <a:pt x="201" y="2"/>
                    <a:pt x="208" y="3"/>
                  </a:cubicBezTo>
                  <a:cubicBezTo>
                    <a:pt x="212" y="3"/>
                    <a:pt x="214" y="6"/>
                    <a:pt x="214" y="11"/>
                  </a:cubicBezTo>
                  <a:cubicBezTo>
                    <a:pt x="215" y="17"/>
                    <a:pt x="216" y="23"/>
                    <a:pt x="217" y="29"/>
                  </a:cubicBezTo>
                  <a:cubicBezTo>
                    <a:pt x="218" y="34"/>
                    <a:pt x="221" y="36"/>
                    <a:pt x="225" y="38"/>
                  </a:cubicBezTo>
                  <a:cubicBezTo>
                    <a:pt x="228" y="39"/>
                    <a:pt x="231" y="40"/>
                    <a:pt x="234" y="41"/>
                  </a:cubicBezTo>
                  <a:cubicBezTo>
                    <a:pt x="239" y="45"/>
                    <a:pt x="244" y="43"/>
                    <a:pt x="248" y="40"/>
                  </a:cubicBezTo>
                  <a:cubicBezTo>
                    <a:pt x="252" y="37"/>
                    <a:pt x="256" y="34"/>
                    <a:pt x="259" y="31"/>
                  </a:cubicBezTo>
                  <a:cubicBezTo>
                    <a:pt x="264" y="27"/>
                    <a:pt x="268" y="27"/>
                    <a:pt x="273" y="31"/>
                  </a:cubicBezTo>
                  <a:cubicBezTo>
                    <a:pt x="277" y="34"/>
                    <a:pt x="281" y="37"/>
                    <a:pt x="285" y="41"/>
                  </a:cubicBezTo>
                  <a:cubicBezTo>
                    <a:pt x="290" y="45"/>
                    <a:pt x="291" y="49"/>
                    <a:pt x="288" y="55"/>
                  </a:cubicBezTo>
                  <a:cubicBezTo>
                    <a:pt x="286" y="59"/>
                    <a:pt x="284" y="64"/>
                    <a:pt x="283" y="68"/>
                  </a:cubicBezTo>
                  <a:cubicBezTo>
                    <a:pt x="282" y="71"/>
                    <a:pt x="282" y="74"/>
                    <a:pt x="283" y="76"/>
                  </a:cubicBezTo>
                  <a:cubicBezTo>
                    <a:pt x="286" y="81"/>
                    <a:pt x="290" y="86"/>
                    <a:pt x="295" y="91"/>
                  </a:cubicBezTo>
                  <a:cubicBezTo>
                    <a:pt x="296" y="93"/>
                    <a:pt x="299" y="93"/>
                    <a:pt x="301" y="94"/>
                  </a:cubicBezTo>
                  <a:close/>
                  <a:moveTo>
                    <a:pt x="174" y="63"/>
                  </a:moveTo>
                  <a:cubicBezTo>
                    <a:pt x="112" y="63"/>
                    <a:pt x="62" y="113"/>
                    <a:pt x="62" y="174"/>
                  </a:cubicBezTo>
                  <a:cubicBezTo>
                    <a:pt x="62" y="236"/>
                    <a:pt x="112" y="285"/>
                    <a:pt x="173" y="286"/>
                  </a:cubicBezTo>
                  <a:cubicBezTo>
                    <a:pt x="235" y="286"/>
                    <a:pt x="285" y="236"/>
                    <a:pt x="285" y="174"/>
                  </a:cubicBezTo>
                  <a:cubicBezTo>
                    <a:pt x="285" y="112"/>
                    <a:pt x="234" y="63"/>
                    <a:pt x="174" y="6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2455863" y="3070226"/>
              <a:ext cx="714375" cy="714375"/>
            </a:xfrm>
            <a:custGeom>
              <a:avLst/>
              <a:gdLst>
                <a:gd name="T0" fmla="*/ 112 w 223"/>
                <a:gd name="T1" fmla="*/ 0 h 223"/>
                <a:gd name="T2" fmla="*/ 223 w 223"/>
                <a:gd name="T3" fmla="*/ 111 h 223"/>
                <a:gd name="T4" fmla="*/ 111 w 223"/>
                <a:gd name="T5" fmla="*/ 223 h 223"/>
                <a:gd name="T6" fmla="*/ 0 w 223"/>
                <a:gd name="T7" fmla="*/ 111 h 223"/>
                <a:gd name="T8" fmla="*/ 112 w 223"/>
                <a:gd name="T9" fmla="*/ 0 h 223"/>
                <a:gd name="T10" fmla="*/ 112 w 223"/>
                <a:gd name="T11" fmla="*/ 196 h 223"/>
                <a:gd name="T12" fmla="*/ 111 w 223"/>
                <a:gd name="T13" fmla="*/ 197 h 223"/>
                <a:gd name="T14" fmla="*/ 109 w 223"/>
                <a:gd name="T15" fmla="*/ 192 h 223"/>
                <a:gd name="T16" fmla="*/ 102 w 223"/>
                <a:gd name="T17" fmla="*/ 172 h 223"/>
                <a:gd name="T18" fmla="*/ 89 w 223"/>
                <a:gd name="T19" fmla="*/ 129 h 223"/>
                <a:gd name="T20" fmla="*/ 81 w 223"/>
                <a:gd name="T21" fmla="*/ 125 h 223"/>
                <a:gd name="T22" fmla="*/ 72 w 223"/>
                <a:gd name="T23" fmla="*/ 128 h 223"/>
                <a:gd name="T24" fmla="*/ 57 w 223"/>
                <a:gd name="T25" fmla="*/ 133 h 223"/>
                <a:gd name="T26" fmla="*/ 46 w 223"/>
                <a:gd name="T27" fmla="*/ 146 h 223"/>
                <a:gd name="T28" fmla="*/ 43 w 223"/>
                <a:gd name="T29" fmla="*/ 175 h 223"/>
                <a:gd name="T30" fmla="*/ 45 w 223"/>
                <a:gd name="T31" fmla="*/ 182 h 223"/>
                <a:gd name="T32" fmla="*/ 132 w 223"/>
                <a:gd name="T33" fmla="*/ 206 h 223"/>
                <a:gd name="T34" fmla="*/ 177 w 223"/>
                <a:gd name="T35" fmla="*/ 181 h 223"/>
                <a:gd name="T36" fmla="*/ 180 w 223"/>
                <a:gd name="T37" fmla="*/ 176 h 223"/>
                <a:gd name="T38" fmla="*/ 175 w 223"/>
                <a:gd name="T39" fmla="*/ 144 h 223"/>
                <a:gd name="T40" fmla="*/ 165 w 223"/>
                <a:gd name="T41" fmla="*/ 133 h 223"/>
                <a:gd name="T42" fmla="*/ 153 w 223"/>
                <a:gd name="T43" fmla="*/ 128 h 223"/>
                <a:gd name="T44" fmla="*/ 136 w 223"/>
                <a:gd name="T45" fmla="*/ 123 h 223"/>
                <a:gd name="T46" fmla="*/ 112 w 223"/>
                <a:gd name="T47" fmla="*/ 196 h 223"/>
                <a:gd name="T48" fmla="*/ 111 w 223"/>
                <a:gd name="T49" fmla="*/ 31 h 223"/>
                <a:gd name="T50" fmla="*/ 96 w 223"/>
                <a:gd name="T51" fmla="*/ 34 h 223"/>
                <a:gd name="T52" fmla="*/ 79 w 223"/>
                <a:gd name="T53" fmla="*/ 54 h 223"/>
                <a:gd name="T54" fmla="*/ 76 w 223"/>
                <a:gd name="T55" fmla="*/ 60 h 223"/>
                <a:gd name="T56" fmla="*/ 68 w 223"/>
                <a:gd name="T57" fmla="*/ 75 h 223"/>
                <a:gd name="T58" fmla="*/ 77 w 223"/>
                <a:gd name="T59" fmla="*/ 87 h 223"/>
                <a:gd name="T60" fmla="*/ 82 w 223"/>
                <a:gd name="T61" fmla="*/ 91 h 223"/>
                <a:gd name="T62" fmla="*/ 92 w 223"/>
                <a:gd name="T63" fmla="*/ 108 h 223"/>
                <a:gd name="T64" fmla="*/ 131 w 223"/>
                <a:gd name="T65" fmla="*/ 107 h 223"/>
                <a:gd name="T66" fmla="*/ 141 w 223"/>
                <a:gd name="T67" fmla="*/ 90 h 223"/>
                <a:gd name="T68" fmla="*/ 144 w 223"/>
                <a:gd name="T69" fmla="*/ 87 h 223"/>
                <a:gd name="T70" fmla="*/ 150 w 223"/>
                <a:gd name="T71" fmla="*/ 63 h 223"/>
                <a:gd name="T72" fmla="*/ 142 w 223"/>
                <a:gd name="T73" fmla="*/ 48 h 223"/>
                <a:gd name="T74" fmla="*/ 139 w 223"/>
                <a:gd name="T75" fmla="*/ 44 h 223"/>
                <a:gd name="T76" fmla="*/ 111 w 223"/>
                <a:gd name="T77" fmla="*/ 31 h 223"/>
                <a:gd name="T78" fmla="*/ 107 w 223"/>
                <a:gd name="T79" fmla="*/ 143 h 223"/>
                <a:gd name="T80" fmla="*/ 111 w 223"/>
                <a:gd name="T81" fmla="*/ 179 h 223"/>
                <a:gd name="T82" fmla="*/ 115 w 223"/>
                <a:gd name="T83" fmla="*/ 143 h 223"/>
                <a:gd name="T84" fmla="*/ 107 w 223"/>
                <a:gd name="T85" fmla="*/ 143 h 223"/>
                <a:gd name="T86" fmla="*/ 118 w 223"/>
                <a:gd name="T87" fmla="*/ 127 h 223"/>
                <a:gd name="T88" fmla="*/ 104 w 223"/>
                <a:gd name="T89" fmla="*/ 127 h 223"/>
                <a:gd name="T90" fmla="*/ 104 w 223"/>
                <a:gd name="T91" fmla="*/ 138 h 223"/>
                <a:gd name="T92" fmla="*/ 118 w 223"/>
                <a:gd name="T93" fmla="*/ 138 h 223"/>
                <a:gd name="T94" fmla="*/ 118 w 223"/>
                <a:gd name="T95" fmla="*/ 127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3" h="223">
                  <a:moveTo>
                    <a:pt x="112" y="0"/>
                  </a:moveTo>
                  <a:cubicBezTo>
                    <a:pt x="172" y="0"/>
                    <a:pt x="223" y="49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ubicBezTo>
                    <a:pt x="50" y="222"/>
                    <a:pt x="0" y="173"/>
                    <a:pt x="0" y="111"/>
                  </a:cubicBezTo>
                  <a:cubicBezTo>
                    <a:pt x="0" y="50"/>
                    <a:pt x="50" y="0"/>
                    <a:pt x="112" y="0"/>
                  </a:cubicBezTo>
                  <a:close/>
                  <a:moveTo>
                    <a:pt x="112" y="196"/>
                  </a:moveTo>
                  <a:cubicBezTo>
                    <a:pt x="112" y="197"/>
                    <a:pt x="111" y="197"/>
                    <a:pt x="111" y="197"/>
                  </a:cubicBezTo>
                  <a:cubicBezTo>
                    <a:pt x="110" y="195"/>
                    <a:pt x="110" y="194"/>
                    <a:pt x="109" y="192"/>
                  </a:cubicBezTo>
                  <a:cubicBezTo>
                    <a:pt x="107" y="185"/>
                    <a:pt x="105" y="178"/>
                    <a:pt x="102" y="172"/>
                  </a:cubicBezTo>
                  <a:cubicBezTo>
                    <a:pt x="98" y="157"/>
                    <a:pt x="93" y="143"/>
                    <a:pt x="89" y="129"/>
                  </a:cubicBezTo>
                  <a:cubicBezTo>
                    <a:pt x="87" y="124"/>
                    <a:pt x="87" y="123"/>
                    <a:pt x="81" y="125"/>
                  </a:cubicBezTo>
                  <a:cubicBezTo>
                    <a:pt x="78" y="126"/>
                    <a:pt x="75" y="127"/>
                    <a:pt x="72" y="128"/>
                  </a:cubicBezTo>
                  <a:cubicBezTo>
                    <a:pt x="67" y="130"/>
                    <a:pt x="62" y="131"/>
                    <a:pt x="57" y="133"/>
                  </a:cubicBezTo>
                  <a:cubicBezTo>
                    <a:pt x="51" y="135"/>
                    <a:pt x="47" y="140"/>
                    <a:pt x="46" y="146"/>
                  </a:cubicBezTo>
                  <a:cubicBezTo>
                    <a:pt x="45" y="156"/>
                    <a:pt x="43" y="166"/>
                    <a:pt x="43" y="175"/>
                  </a:cubicBezTo>
                  <a:cubicBezTo>
                    <a:pt x="42" y="178"/>
                    <a:pt x="44" y="181"/>
                    <a:pt x="45" y="182"/>
                  </a:cubicBezTo>
                  <a:cubicBezTo>
                    <a:pt x="70" y="205"/>
                    <a:pt x="99" y="213"/>
                    <a:pt x="132" y="206"/>
                  </a:cubicBezTo>
                  <a:cubicBezTo>
                    <a:pt x="150" y="202"/>
                    <a:pt x="164" y="193"/>
                    <a:pt x="177" y="181"/>
                  </a:cubicBezTo>
                  <a:cubicBezTo>
                    <a:pt x="179" y="180"/>
                    <a:pt x="180" y="178"/>
                    <a:pt x="180" y="176"/>
                  </a:cubicBezTo>
                  <a:cubicBezTo>
                    <a:pt x="179" y="165"/>
                    <a:pt x="177" y="154"/>
                    <a:pt x="175" y="144"/>
                  </a:cubicBezTo>
                  <a:cubicBezTo>
                    <a:pt x="174" y="139"/>
                    <a:pt x="170" y="135"/>
                    <a:pt x="165" y="133"/>
                  </a:cubicBezTo>
                  <a:cubicBezTo>
                    <a:pt x="161" y="131"/>
                    <a:pt x="157" y="130"/>
                    <a:pt x="153" y="128"/>
                  </a:cubicBezTo>
                  <a:cubicBezTo>
                    <a:pt x="147" y="126"/>
                    <a:pt x="142" y="125"/>
                    <a:pt x="136" y="123"/>
                  </a:cubicBezTo>
                  <a:cubicBezTo>
                    <a:pt x="128" y="148"/>
                    <a:pt x="120" y="172"/>
                    <a:pt x="112" y="196"/>
                  </a:cubicBezTo>
                  <a:close/>
                  <a:moveTo>
                    <a:pt x="111" y="31"/>
                  </a:moveTo>
                  <a:cubicBezTo>
                    <a:pt x="106" y="32"/>
                    <a:pt x="101" y="33"/>
                    <a:pt x="96" y="34"/>
                  </a:cubicBezTo>
                  <a:cubicBezTo>
                    <a:pt x="86" y="37"/>
                    <a:pt x="82" y="45"/>
                    <a:pt x="79" y="54"/>
                  </a:cubicBezTo>
                  <a:cubicBezTo>
                    <a:pt x="79" y="56"/>
                    <a:pt x="78" y="59"/>
                    <a:pt x="76" y="60"/>
                  </a:cubicBezTo>
                  <a:cubicBezTo>
                    <a:pt x="69" y="64"/>
                    <a:pt x="67" y="68"/>
                    <a:pt x="68" y="75"/>
                  </a:cubicBezTo>
                  <a:cubicBezTo>
                    <a:pt x="69" y="81"/>
                    <a:pt x="71" y="86"/>
                    <a:pt x="77" y="87"/>
                  </a:cubicBezTo>
                  <a:cubicBezTo>
                    <a:pt x="80" y="87"/>
                    <a:pt x="82" y="89"/>
                    <a:pt x="82" y="91"/>
                  </a:cubicBezTo>
                  <a:cubicBezTo>
                    <a:pt x="84" y="98"/>
                    <a:pt x="88" y="103"/>
                    <a:pt x="92" y="108"/>
                  </a:cubicBezTo>
                  <a:cubicBezTo>
                    <a:pt x="105" y="122"/>
                    <a:pt x="119" y="121"/>
                    <a:pt x="131" y="107"/>
                  </a:cubicBezTo>
                  <a:cubicBezTo>
                    <a:pt x="135" y="102"/>
                    <a:pt x="137" y="96"/>
                    <a:pt x="141" y="90"/>
                  </a:cubicBezTo>
                  <a:cubicBezTo>
                    <a:pt x="142" y="89"/>
                    <a:pt x="143" y="88"/>
                    <a:pt x="144" y="87"/>
                  </a:cubicBezTo>
                  <a:cubicBezTo>
                    <a:pt x="153" y="84"/>
                    <a:pt x="158" y="69"/>
                    <a:pt x="150" y="63"/>
                  </a:cubicBezTo>
                  <a:cubicBezTo>
                    <a:pt x="145" y="59"/>
                    <a:pt x="144" y="54"/>
                    <a:pt x="142" y="48"/>
                  </a:cubicBezTo>
                  <a:cubicBezTo>
                    <a:pt x="141" y="47"/>
                    <a:pt x="140" y="45"/>
                    <a:pt x="139" y="44"/>
                  </a:cubicBezTo>
                  <a:cubicBezTo>
                    <a:pt x="133" y="34"/>
                    <a:pt x="123" y="31"/>
                    <a:pt x="111" y="31"/>
                  </a:cubicBezTo>
                  <a:close/>
                  <a:moveTo>
                    <a:pt x="107" y="143"/>
                  </a:moveTo>
                  <a:cubicBezTo>
                    <a:pt x="101" y="156"/>
                    <a:pt x="106" y="167"/>
                    <a:pt x="111" y="179"/>
                  </a:cubicBezTo>
                  <a:cubicBezTo>
                    <a:pt x="117" y="167"/>
                    <a:pt x="120" y="155"/>
                    <a:pt x="115" y="143"/>
                  </a:cubicBezTo>
                  <a:cubicBezTo>
                    <a:pt x="112" y="143"/>
                    <a:pt x="109" y="143"/>
                    <a:pt x="107" y="143"/>
                  </a:cubicBezTo>
                  <a:close/>
                  <a:moveTo>
                    <a:pt x="118" y="127"/>
                  </a:moveTo>
                  <a:cubicBezTo>
                    <a:pt x="113" y="127"/>
                    <a:pt x="108" y="127"/>
                    <a:pt x="104" y="127"/>
                  </a:cubicBezTo>
                  <a:cubicBezTo>
                    <a:pt x="104" y="131"/>
                    <a:pt x="104" y="134"/>
                    <a:pt x="104" y="138"/>
                  </a:cubicBezTo>
                  <a:cubicBezTo>
                    <a:pt x="109" y="138"/>
                    <a:pt x="114" y="138"/>
                    <a:pt x="118" y="138"/>
                  </a:cubicBezTo>
                  <a:cubicBezTo>
                    <a:pt x="118" y="134"/>
                    <a:pt x="118" y="131"/>
                    <a:pt x="118" y="1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832380" y="4200409"/>
            <a:ext cx="1371536" cy="1375432"/>
            <a:chOff x="2257425" y="2865383"/>
            <a:chExt cx="1117600" cy="1120775"/>
          </a:xfrm>
        </p:grpSpPr>
        <p:sp>
          <p:nvSpPr>
            <p:cNvPr id="26" name="Freeform 5"/>
            <p:cNvSpPr>
              <a:spLocks noEditPoints="1"/>
            </p:cNvSpPr>
            <p:nvPr/>
          </p:nvSpPr>
          <p:spPr bwMode="auto">
            <a:xfrm>
              <a:off x="2257425" y="2865383"/>
              <a:ext cx="1117600" cy="1120775"/>
            </a:xfrm>
            <a:custGeom>
              <a:avLst/>
              <a:gdLst>
                <a:gd name="T0" fmla="*/ 320 w 349"/>
                <a:gd name="T1" fmla="*/ 91 h 350"/>
                <a:gd name="T2" fmla="*/ 337 w 349"/>
                <a:gd name="T3" fmla="*/ 115 h 350"/>
                <a:gd name="T4" fmla="*/ 323 w 349"/>
                <a:gd name="T5" fmla="*/ 133 h 350"/>
                <a:gd name="T6" fmla="*/ 318 w 349"/>
                <a:gd name="T7" fmla="*/ 157 h 350"/>
                <a:gd name="T8" fmla="*/ 338 w 349"/>
                <a:gd name="T9" fmla="*/ 177 h 350"/>
                <a:gd name="T10" fmla="*/ 344 w 349"/>
                <a:gd name="T11" fmla="*/ 208 h 350"/>
                <a:gd name="T12" fmla="*/ 322 w 349"/>
                <a:gd name="T13" fmla="*/ 217 h 350"/>
                <a:gd name="T14" fmla="*/ 306 w 349"/>
                <a:gd name="T15" fmla="*/ 236 h 350"/>
                <a:gd name="T16" fmla="*/ 317 w 349"/>
                <a:gd name="T17" fmla="*/ 260 h 350"/>
                <a:gd name="T18" fmla="*/ 307 w 349"/>
                <a:gd name="T19" fmla="*/ 286 h 350"/>
                <a:gd name="T20" fmla="*/ 279 w 349"/>
                <a:gd name="T21" fmla="*/ 283 h 350"/>
                <a:gd name="T22" fmla="*/ 258 w 349"/>
                <a:gd name="T23" fmla="*/ 294 h 350"/>
                <a:gd name="T24" fmla="*/ 256 w 349"/>
                <a:gd name="T25" fmla="*/ 321 h 350"/>
                <a:gd name="T26" fmla="*/ 233 w 349"/>
                <a:gd name="T27" fmla="*/ 337 h 350"/>
                <a:gd name="T28" fmla="*/ 212 w 349"/>
                <a:gd name="T29" fmla="*/ 322 h 350"/>
                <a:gd name="T30" fmla="*/ 187 w 349"/>
                <a:gd name="T31" fmla="*/ 320 h 350"/>
                <a:gd name="T32" fmla="*/ 171 w 349"/>
                <a:gd name="T33" fmla="*/ 343 h 350"/>
                <a:gd name="T34" fmla="*/ 140 w 349"/>
                <a:gd name="T35" fmla="*/ 346 h 350"/>
                <a:gd name="T36" fmla="*/ 133 w 349"/>
                <a:gd name="T37" fmla="*/ 324 h 350"/>
                <a:gd name="T38" fmla="*/ 113 w 349"/>
                <a:gd name="T39" fmla="*/ 308 h 350"/>
                <a:gd name="T40" fmla="*/ 87 w 349"/>
                <a:gd name="T41" fmla="*/ 321 h 350"/>
                <a:gd name="T42" fmla="*/ 61 w 349"/>
                <a:gd name="T43" fmla="*/ 307 h 350"/>
                <a:gd name="T44" fmla="*/ 65 w 349"/>
                <a:gd name="T45" fmla="*/ 283 h 350"/>
                <a:gd name="T46" fmla="*/ 53 w 349"/>
                <a:gd name="T47" fmla="*/ 258 h 350"/>
                <a:gd name="T48" fmla="*/ 28 w 349"/>
                <a:gd name="T49" fmla="*/ 255 h 350"/>
                <a:gd name="T50" fmla="*/ 8 w 349"/>
                <a:gd name="T51" fmla="*/ 233 h 350"/>
                <a:gd name="T52" fmla="*/ 25 w 349"/>
                <a:gd name="T53" fmla="*/ 211 h 350"/>
                <a:gd name="T54" fmla="*/ 28 w 349"/>
                <a:gd name="T55" fmla="*/ 189 h 350"/>
                <a:gd name="T56" fmla="*/ 7 w 349"/>
                <a:gd name="T57" fmla="*/ 170 h 350"/>
                <a:gd name="T58" fmla="*/ 2 w 349"/>
                <a:gd name="T59" fmla="*/ 142 h 350"/>
                <a:gd name="T60" fmla="*/ 28 w 349"/>
                <a:gd name="T61" fmla="*/ 131 h 350"/>
                <a:gd name="T62" fmla="*/ 41 w 349"/>
                <a:gd name="T63" fmla="*/ 113 h 350"/>
                <a:gd name="T64" fmla="*/ 29 w 349"/>
                <a:gd name="T65" fmla="*/ 88 h 350"/>
                <a:gd name="T66" fmla="*/ 39 w 349"/>
                <a:gd name="T67" fmla="*/ 62 h 350"/>
                <a:gd name="T68" fmla="*/ 66 w 349"/>
                <a:gd name="T69" fmla="*/ 65 h 350"/>
                <a:gd name="T70" fmla="*/ 79 w 349"/>
                <a:gd name="T71" fmla="*/ 62 h 350"/>
                <a:gd name="T72" fmla="*/ 97 w 349"/>
                <a:gd name="T73" fmla="*/ 17 h 350"/>
                <a:gd name="T74" fmla="*/ 124 w 349"/>
                <a:gd name="T75" fmla="*/ 13 h 350"/>
                <a:gd name="T76" fmla="*/ 148 w 349"/>
                <a:gd name="T77" fmla="*/ 31 h 350"/>
                <a:gd name="T78" fmla="*/ 172 w 349"/>
                <a:gd name="T79" fmla="*/ 21 h 350"/>
                <a:gd name="T80" fmla="*/ 187 w 349"/>
                <a:gd name="T81" fmla="*/ 0 h 350"/>
                <a:gd name="T82" fmla="*/ 214 w 349"/>
                <a:gd name="T83" fmla="*/ 11 h 350"/>
                <a:gd name="T84" fmla="*/ 225 w 349"/>
                <a:gd name="T85" fmla="*/ 38 h 350"/>
                <a:gd name="T86" fmla="*/ 248 w 349"/>
                <a:gd name="T87" fmla="*/ 40 h 350"/>
                <a:gd name="T88" fmla="*/ 273 w 349"/>
                <a:gd name="T89" fmla="*/ 31 h 350"/>
                <a:gd name="T90" fmla="*/ 288 w 349"/>
                <a:gd name="T91" fmla="*/ 55 h 350"/>
                <a:gd name="T92" fmla="*/ 283 w 349"/>
                <a:gd name="T93" fmla="*/ 76 h 350"/>
                <a:gd name="T94" fmla="*/ 301 w 349"/>
                <a:gd name="T95" fmla="*/ 94 h 350"/>
                <a:gd name="T96" fmla="*/ 62 w 349"/>
                <a:gd name="T97" fmla="*/ 174 h 350"/>
                <a:gd name="T98" fmla="*/ 285 w 349"/>
                <a:gd name="T99" fmla="*/ 174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9" h="350">
                  <a:moveTo>
                    <a:pt x="301" y="94"/>
                  </a:moveTo>
                  <a:cubicBezTo>
                    <a:pt x="308" y="93"/>
                    <a:pt x="314" y="92"/>
                    <a:pt x="320" y="91"/>
                  </a:cubicBezTo>
                  <a:cubicBezTo>
                    <a:pt x="324" y="90"/>
                    <a:pt x="328" y="92"/>
                    <a:pt x="330" y="96"/>
                  </a:cubicBezTo>
                  <a:cubicBezTo>
                    <a:pt x="332" y="102"/>
                    <a:pt x="335" y="109"/>
                    <a:pt x="337" y="115"/>
                  </a:cubicBezTo>
                  <a:cubicBezTo>
                    <a:pt x="339" y="119"/>
                    <a:pt x="337" y="122"/>
                    <a:pt x="335" y="125"/>
                  </a:cubicBezTo>
                  <a:cubicBezTo>
                    <a:pt x="331" y="128"/>
                    <a:pt x="327" y="130"/>
                    <a:pt x="323" y="133"/>
                  </a:cubicBezTo>
                  <a:cubicBezTo>
                    <a:pt x="317" y="138"/>
                    <a:pt x="316" y="141"/>
                    <a:pt x="317" y="149"/>
                  </a:cubicBezTo>
                  <a:cubicBezTo>
                    <a:pt x="318" y="151"/>
                    <a:pt x="318" y="154"/>
                    <a:pt x="318" y="157"/>
                  </a:cubicBezTo>
                  <a:cubicBezTo>
                    <a:pt x="318" y="168"/>
                    <a:pt x="324" y="173"/>
                    <a:pt x="333" y="176"/>
                  </a:cubicBezTo>
                  <a:cubicBezTo>
                    <a:pt x="335" y="176"/>
                    <a:pt x="336" y="177"/>
                    <a:pt x="338" y="177"/>
                  </a:cubicBezTo>
                  <a:cubicBezTo>
                    <a:pt x="349" y="182"/>
                    <a:pt x="347" y="184"/>
                    <a:pt x="346" y="194"/>
                  </a:cubicBezTo>
                  <a:cubicBezTo>
                    <a:pt x="346" y="199"/>
                    <a:pt x="345" y="203"/>
                    <a:pt x="344" y="208"/>
                  </a:cubicBezTo>
                  <a:cubicBezTo>
                    <a:pt x="343" y="212"/>
                    <a:pt x="340" y="215"/>
                    <a:pt x="336" y="215"/>
                  </a:cubicBezTo>
                  <a:cubicBezTo>
                    <a:pt x="331" y="216"/>
                    <a:pt x="327" y="216"/>
                    <a:pt x="322" y="217"/>
                  </a:cubicBezTo>
                  <a:cubicBezTo>
                    <a:pt x="317" y="217"/>
                    <a:pt x="313" y="220"/>
                    <a:pt x="310" y="225"/>
                  </a:cubicBezTo>
                  <a:cubicBezTo>
                    <a:pt x="309" y="229"/>
                    <a:pt x="308" y="232"/>
                    <a:pt x="306" y="236"/>
                  </a:cubicBezTo>
                  <a:cubicBezTo>
                    <a:pt x="304" y="241"/>
                    <a:pt x="305" y="245"/>
                    <a:pt x="308" y="249"/>
                  </a:cubicBezTo>
                  <a:cubicBezTo>
                    <a:pt x="311" y="253"/>
                    <a:pt x="314" y="256"/>
                    <a:pt x="317" y="260"/>
                  </a:cubicBezTo>
                  <a:cubicBezTo>
                    <a:pt x="321" y="265"/>
                    <a:pt x="321" y="269"/>
                    <a:pt x="317" y="274"/>
                  </a:cubicBezTo>
                  <a:cubicBezTo>
                    <a:pt x="313" y="278"/>
                    <a:pt x="310" y="282"/>
                    <a:pt x="307" y="286"/>
                  </a:cubicBezTo>
                  <a:cubicBezTo>
                    <a:pt x="302" y="292"/>
                    <a:pt x="299" y="292"/>
                    <a:pt x="293" y="289"/>
                  </a:cubicBezTo>
                  <a:cubicBezTo>
                    <a:pt x="288" y="287"/>
                    <a:pt x="284" y="285"/>
                    <a:pt x="279" y="283"/>
                  </a:cubicBezTo>
                  <a:cubicBezTo>
                    <a:pt x="275" y="282"/>
                    <a:pt x="271" y="284"/>
                    <a:pt x="268" y="286"/>
                  </a:cubicBezTo>
                  <a:cubicBezTo>
                    <a:pt x="264" y="289"/>
                    <a:pt x="261" y="291"/>
                    <a:pt x="258" y="294"/>
                  </a:cubicBezTo>
                  <a:cubicBezTo>
                    <a:pt x="254" y="297"/>
                    <a:pt x="253" y="301"/>
                    <a:pt x="254" y="306"/>
                  </a:cubicBezTo>
                  <a:cubicBezTo>
                    <a:pt x="255" y="311"/>
                    <a:pt x="255" y="316"/>
                    <a:pt x="256" y="321"/>
                  </a:cubicBezTo>
                  <a:cubicBezTo>
                    <a:pt x="256" y="326"/>
                    <a:pt x="254" y="329"/>
                    <a:pt x="251" y="330"/>
                  </a:cubicBezTo>
                  <a:cubicBezTo>
                    <a:pt x="245" y="333"/>
                    <a:pt x="239" y="335"/>
                    <a:pt x="233" y="337"/>
                  </a:cubicBezTo>
                  <a:cubicBezTo>
                    <a:pt x="227" y="339"/>
                    <a:pt x="224" y="338"/>
                    <a:pt x="220" y="333"/>
                  </a:cubicBezTo>
                  <a:cubicBezTo>
                    <a:pt x="218" y="329"/>
                    <a:pt x="215" y="325"/>
                    <a:pt x="212" y="322"/>
                  </a:cubicBezTo>
                  <a:cubicBezTo>
                    <a:pt x="209" y="318"/>
                    <a:pt x="205" y="317"/>
                    <a:pt x="201" y="318"/>
                  </a:cubicBezTo>
                  <a:cubicBezTo>
                    <a:pt x="196" y="318"/>
                    <a:pt x="192" y="319"/>
                    <a:pt x="187" y="320"/>
                  </a:cubicBezTo>
                  <a:cubicBezTo>
                    <a:pt x="182" y="321"/>
                    <a:pt x="179" y="324"/>
                    <a:pt x="177" y="328"/>
                  </a:cubicBezTo>
                  <a:cubicBezTo>
                    <a:pt x="175" y="333"/>
                    <a:pt x="173" y="338"/>
                    <a:pt x="171" y="343"/>
                  </a:cubicBezTo>
                  <a:cubicBezTo>
                    <a:pt x="169" y="347"/>
                    <a:pt x="167" y="350"/>
                    <a:pt x="162" y="349"/>
                  </a:cubicBezTo>
                  <a:cubicBezTo>
                    <a:pt x="155" y="348"/>
                    <a:pt x="147" y="348"/>
                    <a:pt x="140" y="346"/>
                  </a:cubicBezTo>
                  <a:cubicBezTo>
                    <a:pt x="137" y="345"/>
                    <a:pt x="135" y="341"/>
                    <a:pt x="134" y="338"/>
                  </a:cubicBezTo>
                  <a:cubicBezTo>
                    <a:pt x="133" y="333"/>
                    <a:pt x="133" y="328"/>
                    <a:pt x="133" y="324"/>
                  </a:cubicBezTo>
                  <a:cubicBezTo>
                    <a:pt x="132" y="318"/>
                    <a:pt x="129" y="313"/>
                    <a:pt x="123" y="312"/>
                  </a:cubicBezTo>
                  <a:cubicBezTo>
                    <a:pt x="119" y="310"/>
                    <a:pt x="116" y="309"/>
                    <a:pt x="113" y="308"/>
                  </a:cubicBezTo>
                  <a:cubicBezTo>
                    <a:pt x="108" y="306"/>
                    <a:pt x="104" y="307"/>
                    <a:pt x="101" y="310"/>
                  </a:cubicBezTo>
                  <a:cubicBezTo>
                    <a:pt x="96" y="314"/>
                    <a:pt x="92" y="317"/>
                    <a:pt x="87" y="321"/>
                  </a:cubicBezTo>
                  <a:cubicBezTo>
                    <a:pt x="84" y="323"/>
                    <a:pt x="81" y="323"/>
                    <a:pt x="78" y="320"/>
                  </a:cubicBezTo>
                  <a:cubicBezTo>
                    <a:pt x="72" y="316"/>
                    <a:pt x="66" y="312"/>
                    <a:pt x="61" y="307"/>
                  </a:cubicBezTo>
                  <a:cubicBezTo>
                    <a:pt x="57" y="304"/>
                    <a:pt x="58" y="299"/>
                    <a:pt x="60" y="295"/>
                  </a:cubicBezTo>
                  <a:cubicBezTo>
                    <a:pt x="62" y="291"/>
                    <a:pt x="63" y="287"/>
                    <a:pt x="65" y="283"/>
                  </a:cubicBezTo>
                  <a:cubicBezTo>
                    <a:pt x="67" y="278"/>
                    <a:pt x="66" y="274"/>
                    <a:pt x="64" y="271"/>
                  </a:cubicBezTo>
                  <a:cubicBezTo>
                    <a:pt x="60" y="266"/>
                    <a:pt x="57" y="262"/>
                    <a:pt x="53" y="258"/>
                  </a:cubicBezTo>
                  <a:cubicBezTo>
                    <a:pt x="51" y="254"/>
                    <a:pt x="47" y="253"/>
                    <a:pt x="43" y="253"/>
                  </a:cubicBezTo>
                  <a:cubicBezTo>
                    <a:pt x="38" y="254"/>
                    <a:pt x="33" y="254"/>
                    <a:pt x="28" y="255"/>
                  </a:cubicBezTo>
                  <a:cubicBezTo>
                    <a:pt x="22" y="257"/>
                    <a:pt x="18" y="255"/>
                    <a:pt x="15" y="249"/>
                  </a:cubicBezTo>
                  <a:cubicBezTo>
                    <a:pt x="13" y="244"/>
                    <a:pt x="10" y="239"/>
                    <a:pt x="8" y="233"/>
                  </a:cubicBezTo>
                  <a:cubicBezTo>
                    <a:pt x="6" y="229"/>
                    <a:pt x="7" y="225"/>
                    <a:pt x="11" y="222"/>
                  </a:cubicBezTo>
                  <a:cubicBezTo>
                    <a:pt x="15" y="218"/>
                    <a:pt x="20" y="214"/>
                    <a:pt x="25" y="211"/>
                  </a:cubicBezTo>
                  <a:cubicBezTo>
                    <a:pt x="29" y="208"/>
                    <a:pt x="30" y="204"/>
                    <a:pt x="30" y="199"/>
                  </a:cubicBezTo>
                  <a:cubicBezTo>
                    <a:pt x="29" y="195"/>
                    <a:pt x="28" y="192"/>
                    <a:pt x="28" y="189"/>
                  </a:cubicBezTo>
                  <a:cubicBezTo>
                    <a:pt x="28" y="180"/>
                    <a:pt x="23" y="176"/>
                    <a:pt x="16" y="174"/>
                  </a:cubicBezTo>
                  <a:cubicBezTo>
                    <a:pt x="13" y="173"/>
                    <a:pt x="10" y="171"/>
                    <a:pt x="7" y="170"/>
                  </a:cubicBezTo>
                  <a:cubicBezTo>
                    <a:pt x="2" y="169"/>
                    <a:pt x="0" y="166"/>
                    <a:pt x="0" y="162"/>
                  </a:cubicBezTo>
                  <a:cubicBezTo>
                    <a:pt x="1" y="155"/>
                    <a:pt x="1" y="149"/>
                    <a:pt x="2" y="142"/>
                  </a:cubicBezTo>
                  <a:cubicBezTo>
                    <a:pt x="2" y="136"/>
                    <a:pt x="5" y="134"/>
                    <a:pt x="11" y="133"/>
                  </a:cubicBezTo>
                  <a:cubicBezTo>
                    <a:pt x="17" y="132"/>
                    <a:pt x="23" y="132"/>
                    <a:pt x="28" y="131"/>
                  </a:cubicBezTo>
                  <a:cubicBezTo>
                    <a:pt x="32" y="130"/>
                    <a:pt x="35" y="128"/>
                    <a:pt x="36" y="124"/>
                  </a:cubicBezTo>
                  <a:cubicBezTo>
                    <a:pt x="38" y="120"/>
                    <a:pt x="40" y="117"/>
                    <a:pt x="41" y="113"/>
                  </a:cubicBezTo>
                  <a:cubicBezTo>
                    <a:pt x="42" y="109"/>
                    <a:pt x="42" y="105"/>
                    <a:pt x="39" y="101"/>
                  </a:cubicBezTo>
                  <a:cubicBezTo>
                    <a:pt x="36" y="97"/>
                    <a:pt x="32" y="93"/>
                    <a:pt x="29" y="88"/>
                  </a:cubicBezTo>
                  <a:cubicBezTo>
                    <a:pt x="26" y="84"/>
                    <a:pt x="26" y="80"/>
                    <a:pt x="29" y="76"/>
                  </a:cubicBezTo>
                  <a:cubicBezTo>
                    <a:pt x="32" y="71"/>
                    <a:pt x="36" y="66"/>
                    <a:pt x="39" y="62"/>
                  </a:cubicBezTo>
                  <a:cubicBezTo>
                    <a:pt x="42" y="57"/>
                    <a:pt x="46" y="56"/>
                    <a:pt x="52" y="58"/>
                  </a:cubicBezTo>
                  <a:cubicBezTo>
                    <a:pt x="57" y="60"/>
                    <a:pt x="62" y="62"/>
                    <a:pt x="66" y="65"/>
                  </a:cubicBezTo>
                  <a:cubicBezTo>
                    <a:pt x="70" y="67"/>
                    <a:pt x="74" y="66"/>
                    <a:pt x="77" y="64"/>
                  </a:cubicBezTo>
                  <a:cubicBezTo>
                    <a:pt x="78" y="63"/>
                    <a:pt x="79" y="63"/>
                    <a:pt x="79" y="62"/>
                  </a:cubicBezTo>
                  <a:cubicBezTo>
                    <a:pt x="94" y="51"/>
                    <a:pt x="94" y="51"/>
                    <a:pt x="90" y="30"/>
                  </a:cubicBezTo>
                  <a:cubicBezTo>
                    <a:pt x="89" y="23"/>
                    <a:pt x="91" y="20"/>
                    <a:pt x="97" y="17"/>
                  </a:cubicBezTo>
                  <a:cubicBezTo>
                    <a:pt x="102" y="15"/>
                    <a:pt x="107" y="13"/>
                    <a:pt x="112" y="11"/>
                  </a:cubicBezTo>
                  <a:cubicBezTo>
                    <a:pt x="117" y="8"/>
                    <a:pt x="120" y="9"/>
                    <a:pt x="124" y="13"/>
                  </a:cubicBezTo>
                  <a:cubicBezTo>
                    <a:pt x="127" y="17"/>
                    <a:pt x="130" y="22"/>
                    <a:pt x="133" y="26"/>
                  </a:cubicBezTo>
                  <a:cubicBezTo>
                    <a:pt x="138" y="31"/>
                    <a:pt x="142" y="32"/>
                    <a:pt x="148" y="31"/>
                  </a:cubicBezTo>
                  <a:cubicBezTo>
                    <a:pt x="152" y="29"/>
                    <a:pt x="156" y="29"/>
                    <a:pt x="160" y="29"/>
                  </a:cubicBezTo>
                  <a:cubicBezTo>
                    <a:pt x="166" y="28"/>
                    <a:pt x="170" y="26"/>
                    <a:pt x="172" y="21"/>
                  </a:cubicBezTo>
                  <a:cubicBezTo>
                    <a:pt x="173" y="16"/>
                    <a:pt x="175" y="11"/>
                    <a:pt x="177" y="6"/>
                  </a:cubicBezTo>
                  <a:cubicBezTo>
                    <a:pt x="179" y="2"/>
                    <a:pt x="182" y="0"/>
                    <a:pt x="187" y="0"/>
                  </a:cubicBezTo>
                  <a:cubicBezTo>
                    <a:pt x="194" y="1"/>
                    <a:pt x="201" y="2"/>
                    <a:pt x="208" y="3"/>
                  </a:cubicBezTo>
                  <a:cubicBezTo>
                    <a:pt x="212" y="3"/>
                    <a:pt x="214" y="6"/>
                    <a:pt x="214" y="11"/>
                  </a:cubicBezTo>
                  <a:cubicBezTo>
                    <a:pt x="215" y="17"/>
                    <a:pt x="216" y="23"/>
                    <a:pt x="217" y="29"/>
                  </a:cubicBezTo>
                  <a:cubicBezTo>
                    <a:pt x="218" y="34"/>
                    <a:pt x="221" y="36"/>
                    <a:pt x="225" y="38"/>
                  </a:cubicBezTo>
                  <a:cubicBezTo>
                    <a:pt x="228" y="39"/>
                    <a:pt x="231" y="40"/>
                    <a:pt x="234" y="41"/>
                  </a:cubicBezTo>
                  <a:cubicBezTo>
                    <a:pt x="239" y="45"/>
                    <a:pt x="244" y="43"/>
                    <a:pt x="248" y="40"/>
                  </a:cubicBezTo>
                  <a:cubicBezTo>
                    <a:pt x="252" y="37"/>
                    <a:pt x="256" y="34"/>
                    <a:pt x="259" y="31"/>
                  </a:cubicBezTo>
                  <a:cubicBezTo>
                    <a:pt x="264" y="27"/>
                    <a:pt x="268" y="27"/>
                    <a:pt x="273" y="31"/>
                  </a:cubicBezTo>
                  <a:cubicBezTo>
                    <a:pt x="277" y="34"/>
                    <a:pt x="281" y="37"/>
                    <a:pt x="285" y="41"/>
                  </a:cubicBezTo>
                  <a:cubicBezTo>
                    <a:pt x="290" y="45"/>
                    <a:pt x="291" y="49"/>
                    <a:pt x="288" y="55"/>
                  </a:cubicBezTo>
                  <a:cubicBezTo>
                    <a:pt x="286" y="59"/>
                    <a:pt x="284" y="64"/>
                    <a:pt x="283" y="68"/>
                  </a:cubicBezTo>
                  <a:cubicBezTo>
                    <a:pt x="282" y="71"/>
                    <a:pt x="282" y="74"/>
                    <a:pt x="283" y="76"/>
                  </a:cubicBezTo>
                  <a:cubicBezTo>
                    <a:pt x="286" y="81"/>
                    <a:pt x="290" y="86"/>
                    <a:pt x="295" y="91"/>
                  </a:cubicBezTo>
                  <a:cubicBezTo>
                    <a:pt x="296" y="93"/>
                    <a:pt x="299" y="93"/>
                    <a:pt x="301" y="94"/>
                  </a:cubicBezTo>
                  <a:close/>
                  <a:moveTo>
                    <a:pt x="174" y="63"/>
                  </a:moveTo>
                  <a:cubicBezTo>
                    <a:pt x="112" y="63"/>
                    <a:pt x="62" y="113"/>
                    <a:pt x="62" y="174"/>
                  </a:cubicBezTo>
                  <a:cubicBezTo>
                    <a:pt x="62" y="236"/>
                    <a:pt x="112" y="285"/>
                    <a:pt x="173" y="286"/>
                  </a:cubicBezTo>
                  <a:cubicBezTo>
                    <a:pt x="235" y="286"/>
                    <a:pt x="285" y="236"/>
                    <a:pt x="285" y="174"/>
                  </a:cubicBezTo>
                  <a:cubicBezTo>
                    <a:pt x="285" y="112"/>
                    <a:pt x="234" y="63"/>
                    <a:pt x="174" y="6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6"/>
            <p:cNvSpPr>
              <a:spLocks noEditPoints="1"/>
            </p:cNvSpPr>
            <p:nvPr/>
          </p:nvSpPr>
          <p:spPr bwMode="auto">
            <a:xfrm>
              <a:off x="2455863" y="3070226"/>
              <a:ext cx="714375" cy="714375"/>
            </a:xfrm>
            <a:custGeom>
              <a:avLst/>
              <a:gdLst>
                <a:gd name="T0" fmla="*/ 112 w 223"/>
                <a:gd name="T1" fmla="*/ 0 h 223"/>
                <a:gd name="T2" fmla="*/ 223 w 223"/>
                <a:gd name="T3" fmla="*/ 111 h 223"/>
                <a:gd name="T4" fmla="*/ 111 w 223"/>
                <a:gd name="T5" fmla="*/ 223 h 223"/>
                <a:gd name="T6" fmla="*/ 0 w 223"/>
                <a:gd name="T7" fmla="*/ 111 h 223"/>
                <a:gd name="T8" fmla="*/ 112 w 223"/>
                <a:gd name="T9" fmla="*/ 0 h 223"/>
                <a:gd name="T10" fmla="*/ 112 w 223"/>
                <a:gd name="T11" fmla="*/ 196 h 223"/>
                <a:gd name="T12" fmla="*/ 111 w 223"/>
                <a:gd name="T13" fmla="*/ 197 h 223"/>
                <a:gd name="T14" fmla="*/ 109 w 223"/>
                <a:gd name="T15" fmla="*/ 192 h 223"/>
                <a:gd name="T16" fmla="*/ 102 w 223"/>
                <a:gd name="T17" fmla="*/ 172 h 223"/>
                <a:gd name="T18" fmla="*/ 89 w 223"/>
                <a:gd name="T19" fmla="*/ 129 h 223"/>
                <a:gd name="T20" fmla="*/ 81 w 223"/>
                <a:gd name="T21" fmla="*/ 125 h 223"/>
                <a:gd name="T22" fmla="*/ 72 w 223"/>
                <a:gd name="T23" fmla="*/ 128 h 223"/>
                <a:gd name="T24" fmla="*/ 57 w 223"/>
                <a:gd name="T25" fmla="*/ 133 h 223"/>
                <a:gd name="T26" fmla="*/ 46 w 223"/>
                <a:gd name="T27" fmla="*/ 146 h 223"/>
                <a:gd name="T28" fmla="*/ 43 w 223"/>
                <a:gd name="T29" fmla="*/ 175 h 223"/>
                <a:gd name="T30" fmla="*/ 45 w 223"/>
                <a:gd name="T31" fmla="*/ 182 h 223"/>
                <a:gd name="T32" fmla="*/ 132 w 223"/>
                <a:gd name="T33" fmla="*/ 206 h 223"/>
                <a:gd name="T34" fmla="*/ 177 w 223"/>
                <a:gd name="T35" fmla="*/ 181 h 223"/>
                <a:gd name="T36" fmla="*/ 180 w 223"/>
                <a:gd name="T37" fmla="*/ 176 h 223"/>
                <a:gd name="T38" fmla="*/ 175 w 223"/>
                <a:gd name="T39" fmla="*/ 144 h 223"/>
                <a:gd name="T40" fmla="*/ 165 w 223"/>
                <a:gd name="T41" fmla="*/ 133 h 223"/>
                <a:gd name="T42" fmla="*/ 153 w 223"/>
                <a:gd name="T43" fmla="*/ 128 h 223"/>
                <a:gd name="T44" fmla="*/ 136 w 223"/>
                <a:gd name="T45" fmla="*/ 123 h 223"/>
                <a:gd name="T46" fmla="*/ 112 w 223"/>
                <a:gd name="T47" fmla="*/ 196 h 223"/>
                <a:gd name="T48" fmla="*/ 111 w 223"/>
                <a:gd name="T49" fmla="*/ 31 h 223"/>
                <a:gd name="T50" fmla="*/ 96 w 223"/>
                <a:gd name="T51" fmla="*/ 34 h 223"/>
                <a:gd name="T52" fmla="*/ 79 w 223"/>
                <a:gd name="T53" fmla="*/ 54 h 223"/>
                <a:gd name="T54" fmla="*/ 76 w 223"/>
                <a:gd name="T55" fmla="*/ 60 h 223"/>
                <a:gd name="T56" fmla="*/ 68 w 223"/>
                <a:gd name="T57" fmla="*/ 75 h 223"/>
                <a:gd name="T58" fmla="*/ 77 w 223"/>
                <a:gd name="T59" fmla="*/ 87 h 223"/>
                <a:gd name="T60" fmla="*/ 82 w 223"/>
                <a:gd name="T61" fmla="*/ 91 h 223"/>
                <a:gd name="T62" fmla="*/ 92 w 223"/>
                <a:gd name="T63" fmla="*/ 108 h 223"/>
                <a:gd name="T64" fmla="*/ 131 w 223"/>
                <a:gd name="T65" fmla="*/ 107 h 223"/>
                <a:gd name="T66" fmla="*/ 141 w 223"/>
                <a:gd name="T67" fmla="*/ 90 h 223"/>
                <a:gd name="T68" fmla="*/ 144 w 223"/>
                <a:gd name="T69" fmla="*/ 87 h 223"/>
                <a:gd name="T70" fmla="*/ 150 w 223"/>
                <a:gd name="T71" fmla="*/ 63 h 223"/>
                <a:gd name="T72" fmla="*/ 142 w 223"/>
                <a:gd name="T73" fmla="*/ 48 h 223"/>
                <a:gd name="T74" fmla="*/ 139 w 223"/>
                <a:gd name="T75" fmla="*/ 44 h 223"/>
                <a:gd name="T76" fmla="*/ 111 w 223"/>
                <a:gd name="T77" fmla="*/ 31 h 223"/>
                <a:gd name="T78" fmla="*/ 107 w 223"/>
                <a:gd name="T79" fmla="*/ 143 h 223"/>
                <a:gd name="T80" fmla="*/ 111 w 223"/>
                <a:gd name="T81" fmla="*/ 179 h 223"/>
                <a:gd name="T82" fmla="*/ 115 w 223"/>
                <a:gd name="T83" fmla="*/ 143 h 223"/>
                <a:gd name="T84" fmla="*/ 107 w 223"/>
                <a:gd name="T85" fmla="*/ 143 h 223"/>
                <a:gd name="T86" fmla="*/ 118 w 223"/>
                <a:gd name="T87" fmla="*/ 127 h 223"/>
                <a:gd name="T88" fmla="*/ 104 w 223"/>
                <a:gd name="T89" fmla="*/ 127 h 223"/>
                <a:gd name="T90" fmla="*/ 104 w 223"/>
                <a:gd name="T91" fmla="*/ 138 h 223"/>
                <a:gd name="T92" fmla="*/ 118 w 223"/>
                <a:gd name="T93" fmla="*/ 138 h 223"/>
                <a:gd name="T94" fmla="*/ 118 w 223"/>
                <a:gd name="T95" fmla="*/ 127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3" h="223">
                  <a:moveTo>
                    <a:pt x="112" y="0"/>
                  </a:moveTo>
                  <a:cubicBezTo>
                    <a:pt x="172" y="0"/>
                    <a:pt x="223" y="49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ubicBezTo>
                    <a:pt x="50" y="222"/>
                    <a:pt x="0" y="173"/>
                    <a:pt x="0" y="111"/>
                  </a:cubicBezTo>
                  <a:cubicBezTo>
                    <a:pt x="0" y="50"/>
                    <a:pt x="50" y="0"/>
                    <a:pt x="112" y="0"/>
                  </a:cubicBezTo>
                  <a:close/>
                  <a:moveTo>
                    <a:pt x="112" y="196"/>
                  </a:moveTo>
                  <a:cubicBezTo>
                    <a:pt x="112" y="197"/>
                    <a:pt x="111" y="197"/>
                    <a:pt x="111" y="197"/>
                  </a:cubicBezTo>
                  <a:cubicBezTo>
                    <a:pt x="110" y="195"/>
                    <a:pt x="110" y="194"/>
                    <a:pt x="109" y="192"/>
                  </a:cubicBezTo>
                  <a:cubicBezTo>
                    <a:pt x="107" y="185"/>
                    <a:pt x="105" y="178"/>
                    <a:pt x="102" y="172"/>
                  </a:cubicBezTo>
                  <a:cubicBezTo>
                    <a:pt x="98" y="157"/>
                    <a:pt x="93" y="143"/>
                    <a:pt x="89" y="129"/>
                  </a:cubicBezTo>
                  <a:cubicBezTo>
                    <a:pt x="87" y="124"/>
                    <a:pt x="87" y="123"/>
                    <a:pt x="81" y="125"/>
                  </a:cubicBezTo>
                  <a:cubicBezTo>
                    <a:pt x="78" y="126"/>
                    <a:pt x="75" y="127"/>
                    <a:pt x="72" y="128"/>
                  </a:cubicBezTo>
                  <a:cubicBezTo>
                    <a:pt x="67" y="130"/>
                    <a:pt x="62" y="131"/>
                    <a:pt x="57" y="133"/>
                  </a:cubicBezTo>
                  <a:cubicBezTo>
                    <a:pt x="51" y="135"/>
                    <a:pt x="47" y="140"/>
                    <a:pt x="46" y="146"/>
                  </a:cubicBezTo>
                  <a:cubicBezTo>
                    <a:pt x="45" y="156"/>
                    <a:pt x="43" y="166"/>
                    <a:pt x="43" y="175"/>
                  </a:cubicBezTo>
                  <a:cubicBezTo>
                    <a:pt x="42" y="178"/>
                    <a:pt x="44" y="181"/>
                    <a:pt x="45" y="182"/>
                  </a:cubicBezTo>
                  <a:cubicBezTo>
                    <a:pt x="70" y="205"/>
                    <a:pt x="99" y="213"/>
                    <a:pt x="132" y="206"/>
                  </a:cubicBezTo>
                  <a:cubicBezTo>
                    <a:pt x="150" y="202"/>
                    <a:pt x="164" y="193"/>
                    <a:pt x="177" y="181"/>
                  </a:cubicBezTo>
                  <a:cubicBezTo>
                    <a:pt x="179" y="180"/>
                    <a:pt x="180" y="178"/>
                    <a:pt x="180" y="176"/>
                  </a:cubicBezTo>
                  <a:cubicBezTo>
                    <a:pt x="179" y="165"/>
                    <a:pt x="177" y="154"/>
                    <a:pt x="175" y="144"/>
                  </a:cubicBezTo>
                  <a:cubicBezTo>
                    <a:pt x="174" y="139"/>
                    <a:pt x="170" y="135"/>
                    <a:pt x="165" y="133"/>
                  </a:cubicBezTo>
                  <a:cubicBezTo>
                    <a:pt x="161" y="131"/>
                    <a:pt x="157" y="130"/>
                    <a:pt x="153" y="128"/>
                  </a:cubicBezTo>
                  <a:cubicBezTo>
                    <a:pt x="147" y="126"/>
                    <a:pt x="142" y="125"/>
                    <a:pt x="136" y="123"/>
                  </a:cubicBezTo>
                  <a:cubicBezTo>
                    <a:pt x="128" y="148"/>
                    <a:pt x="120" y="172"/>
                    <a:pt x="112" y="196"/>
                  </a:cubicBezTo>
                  <a:close/>
                  <a:moveTo>
                    <a:pt x="111" y="31"/>
                  </a:moveTo>
                  <a:cubicBezTo>
                    <a:pt x="106" y="32"/>
                    <a:pt x="101" y="33"/>
                    <a:pt x="96" y="34"/>
                  </a:cubicBezTo>
                  <a:cubicBezTo>
                    <a:pt x="86" y="37"/>
                    <a:pt x="82" y="45"/>
                    <a:pt x="79" y="54"/>
                  </a:cubicBezTo>
                  <a:cubicBezTo>
                    <a:pt x="79" y="56"/>
                    <a:pt x="78" y="59"/>
                    <a:pt x="76" y="60"/>
                  </a:cubicBezTo>
                  <a:cubicBezTo>
                    <a:pt x="69" y="64"/>
                    <a:pt x="67" y="68"/>
                    <a:pt x="68" y="75"/>
                  </a:cubicBezTo>
                  <a:cubicBezTo>
                    <a:pt x="69" y="81"/>
                    <a:pt x="71" y="86"/>
                    <a:pt x="77" y="87"/>
                  </a:cubicBezTo>
                  <a:cubicBezTo>
                    <a:pt x="80" y="87"/>
                    <a:pt x="82" y="89"/>
                    <a:pt x="82" y="91"/>
                  </a:cubicBezTo>
                  <a:cubicBezTo>
                    <a:pt x="84" y="98"/>
                    <a:pt x="88" y="103"/>
                    <a:pt x="92" y="108"/>
                  </a:cubicBezTo>
                  <a:cubicBezTo>
                    <a:pt x="105" y="122"/>
                    <a:pt x="119" y="121"/>
                    <a:pt x="131" y="107"/>
                  </a:cubicBezTo>
                  <a:cubicBezTo>
                    <a:pt x="135" y="102"/>
                    <a:pt x="137" y="96"/>
                    <a:pt x="141" y="90"/>
                  </a:cubicBezTo>
                  <a:cubicBezTo>
                    <a:pt x="142" y="89"/>
                    <a:pt x="143" y="88"/>
                    <a:pt x="144" y="87"/>
                  </a:cubicBezTo>
                  <a:cubicBezTo>
                    <a:pt x="153" y="84"/>
                    <a:pt x="158" y="69"/>
                    <a:pt x="150" y="63"/>
                  </a:cubicBezTo>
                  <a:cubicBezTo>
                    <a:pt x="145" y="59"/>
                    <a:pt x="144" y="54"/>
                    <a:pt x="142" y="48"/>
                  </a:cubicBezTo>
                  <a:cubicBezTo>
                    <a:pt x="141" y="47"/>
                    <a:pt x="140" y="45"/>
                    <a:pt x="139" y="44"/>
                  </a:cubicBezTo>
                  <a:cubicBezTo>
                    <a:pt x="133" y="34"/>
                    <a:pt x="123" y="31"/>
                    <a:pt x="111" y="31"/>
                  </a:cubicBezTo>
                  <a:close/>
                  <a:moveTo>
                    <a:pt x="107" y="143"/>
                  </a:moveTo>
                  <a:cubicBezTo>
                    <a:pt x="101" y="156"/>
                    <a:pt x="106" y="167"/>
                    <a:pt x="111" y="179"/>
                  </a:cubicBezTo>
                  <a:cubicBezTo>
                    <a:pt x="117" y="167"/>
                    <a:pt x="120" y="155"/>
                    <a:pt x="115" y="143"/>
                  </a:cubicBezTo>
                  <a:cubicBezTo>
                    <a:pt x="112" y="143"/>
                    <a:pt x="109" y="143"/>
                    <a:pt x="107" y="143"/>
                  </a:cubicBezTo>
                  <a:close/>
                  <a:moveTo>
                    <a:pt x="118" y="127"/>
                  </a:moveTo>
                  <a:cubicBezTo>
                    <a:pt x="113" y="127"/>
                    <a:pt x="108" y="127"/>
                    <a:pt x="104" y="127"/>
                  </a:cubicBezTo>
                  <a:cubicBezTo>
                    <a:pt x="104" y="131"/>
                    <a:pt x="104" y="134"/>
                    <a:pt x="104" y="138"/>
                  </a:cubicBezTo>
                  <a:cubicBezTo>
                    <a:pt x="109" y="138"/>
                    <a:pt x="114" y="138"/>
                    <a:pt x="118" y="138"/>
                  </a:cubicBezTo>
                  <a:cubicBezTo>
                    <a:pt x="118" y="134"/>
                    <a:pt x="118" y="131"/>
                    <a:pt x="118" y="1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8425901" y="2273058"/>
            <a:ext cx="615197" cy="616945"/>
            <a:chOff x="2257425" y="2868613"/>
            <a:chExt cx="1117600" cy="1120775"/>
          </a:xfrm>
        </p:grpSpPr>
        <p:sp>
          <p:nvSpPr>
            <p:cNvPr id="33" name="Freeform 5"/>
            <p:cNvSpPr>
              <a:spLocks noEditPoints="1"/>
            </p:cNvSpPr>
            <p:nvPr/>
          </p:nvSpPr>
          <p:spPr bwMode="auto">
            <a:xfrm>
              <a:off x="2257425" y="2868613"/>
              <a:ext cx="1117600" cy="1120775"/>
            </a:xfrm>
            <a:custGeom>
              <a:avLst/>
              <a:gdLst>
                <a:gd name="T0" fmla="*/ 320 w 349"/>
                <a:gd name="T1" fmla="*/ 91 h 350"/>
                <a:gd name="T2" fmla="*/ 337 w 349"/>
                <a:gd name="T3" fmla="*/ 115 h 350"/>
                <a:gd name="T4" fmla="*/ 323 w 349"/>
                <a:gd name="T5" fmla="*/ 133 h 350"/>
                <a:gd name="T6" fmla="*/ 318 w 349"/>
                <a:gd name="T7" fmla="*/ 157 h 350"/>
                <a:gd name="T8" fmla="*/ 338 w 349"/>
                <a:gd name="T9" fmla="*/ 177 h 350"/>
                <a:gd name="T10" fmla="*/ 344 w 349"/>
                <a:gd name="T11" fmla="*/ 208 h 350"/>
                <a:gd name="T12" fmla="*/ 322 w 349"/>
                <a:gd name="T13" fmla="*/ 217 h 350"/>
                <a:gd name="T14" fmla="*/ 306 w 349"/>
                <a:gd name="T15" fmla="*/ 236 h 350"/>
                <a:gd name="T16" fmla="*/ 317 w 349"/>
                <a:gd name="T17" fmla="*/ 260 h 350"/>
                <a:gd name="T18" fmla="*/ 307 w 349"/>
                <a:gd name="T19" fmla="*/ 286 h 350"/>
                <a:gd name="T20" fmla="*/ 279 w 349"/>
                <a:gd name="T21" fmla="*/ 283 h 350"/>
                <a:gd name="T22" fmla="*/ 258 w 349"/>
                <a:gd name="T23" fmla="*/ 294 h 350"/>
                <a:gd name="T24" fmla="*/ 256 w 349"/>
                <a:gd name="T25" fmla="*/ 321 h 350"/>
                <a:gd name="T26" fmla="*/ 233 w 349"/>
                <a:gd name="T27" fmla="*/ 337 h 350"/>
                <a:gd name="T28" fmla="*/ 212 w 349"/>
                <a:gd name="T29" fmla="*/ 322 h 350"/>
                <a:gd name="T30" fmla="*/ 187 w 349"/>
                <a:gd name="T31" fmla="*/ 320 h 350"/>
                <a:gd name="T32" fmla="*/ 171 w 349"/>
                <a:gd name="T33" fmla="*/ 343 h 350"/>
                <a:gd name="T34" fmla="*/ 140 w 349"/>
                <a:gd name="T35" fmla="*/ 346 h 350"/>
                <a:gd name="T36" fmla="*/ 133 w 349"/>
                <a:gd name="T37" fmla="*/ 324 h 350"/>
                <a:gd name="T38" fmla="*/ 113 w 349"/>
                <a:gd name="T39" fmla="*/ 308 h 350"/>
                <a:gd name="T40" fmla="*/ 87 w 349"/>
                <a:gd name="T41" fmla="*/ 321 h 350"/>
                <a:gd name="T42" fmla="*/ 61 w 349"/>
                <a:gd name="T43" fmla="*/ 307 h 350"/>
                <a:gd name="T44" fmla="*/ 65 w 349"/>
                <a:gd name="T45" fmla="*/ 283 h 350"/>
                <a:gd name="T46" fmla="*/ 53 w 349"/>
                <a:gd name="T47" fmla="*/ 258 h 350"/>
                <a:gd name="T48" fmla="*/ 28 w 349"/>
                <a:gd name="T49" fmla="*/ 255 h 350"/>
                <a:gd name="T50" fmla="*/ 8 w 349"/>
                <a:gd name="T51" fmla="*/ 233 h 350"/>
                <a:gd name="T52" fmla="*/ 25 w 349"/>
                <a:gd name="T53" fmla="*/ 211 h 350"/>
                <a:gd name="T54" fmla="*/ 28 w 349"/>
                <a:gd name="T55" fmla="*/ 189 h 350"/>
                <a:gd name="T56" fmla="*/ 7 w 349"/>
                <a:gd name="T57" fmla="*/ 170 h 350"/>
                <a:gd name="T58" fmla="*/ 2 w 349"/>
                <a:gd name="T59" fmla="*/ 142 h 350"/>
                <a:gd name="T60" fmla="*/ 28 w 349"/>
                <a:gd name="T61" fmla="*/ 131 h 350"/>
                <a:gd name="T62" fmla="*/ 41 w 349"/>
                <a:gd name="T63" fmla="*/ 113 h 350"/>
                <a:gd name="T64" fmla="*/ 29 w 349"/>
                <a:gd name="T65" fmla="*/ 88 h 350"/>
                <a:gd name="T66" fmla="*/ 39 w 349"/>
                <a:gd name="T67" fmla="*/ 62 h 350"/>
                <a:gd name="T68" fmla="*/ 66 w 349"/>
                <a:gd name="T69" fmla="*/ 65 h 350"/>
                <a:gd name="T70" fmla="*/ 79 w 349"/>
                <a:gd name="T71" fmla="*/ 62 h 350"/>
                <a:gd name="T72" fmla="*/ 97 w 349"/>
                <a:gd name="T73" fmla="*/ 17 h 350"/>
                <a:gd name="T74" fmla="*/ 124 w 349"/>
                <a:gd name="T75" fmla="*/ 13 h 350"/>
                <a:gd name="T76" fmla="*/ 148 w 349"/>
                <a:gd name="T77" fmla="*/ 31 h 350"/>
                <a:gd name="T78" fmla="*/ 172 w 349"/>
                <a:gd name="T79" fmla="*/ 21 h 350"/>
                <a:gd name="T80" fmla="*/ 187 w 349"/>
                <a:gd name="T81" fmla="*/ 0 h 350"/>
                <a:gd name="T82" fmla="*/ 214 w 349"/>
                <a:gd name="T83" fmla="*/ 11 h 350"/>
                <a:gd name="T84" fmla="*/ 225 w 349"/>
                <a:gd name="T85" fmla="*/ 38 h 350"/>
                <a:gd name="T86" fmla="*/ 248 w 349"/>
                <a:gd name="T87" fmla="*/ 40 h 350"/>
                <a:gd name="T88" fmla="*/ 273 w 349"/>
                <a:gd name="T89" fmla="*/ 31 h 350"/>
                <a:gd name="T90" fmla="*/ 288 w 349"/>
                <a:gd name="T91" fmla="*/ 55 h 350"/>
                <a:gd name="T92" fmla="*/ 283 w 349"/>
                <a:gd name="T93" fmla="*/ 76 h 350"/>
                <a:gd name="T94" fmla="*/ 301 w 349"/>
                <a:gd name="T95" fmla="*/ 94 h 350"/>
                <a:gd name="T96" fmla="*/ 62 w 349"/>
                <a:gd name="T97" fmla="*/ 174 h 350"/>
                <a:gd name="T98" fmla="*/ 285 w 349"/>
                <a:gd name="T99" fmla="*/ 174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9" h="350">
                  <a:moveTo>
                    <a:pt x="301" y="94"/>
                  </a:moveTo>
                  <a:cubicBezTo>
                    <a:pt x="308" y="93"/>
                    <a:pt x="314" y="92"/>
                    <a:pt x="320" y="91"/>
                  </a:cubicBezTo>
                  <a:cubicBezTo>
                    <a:pt x="324" y="90"/>
                    <a:pt x="328" y="92"/>
                    <a:pt x="330" y="96"/>
                  </a:cubicBezTo>
                  <a:cubicBezTo>
                    <a:pt x="332" y="102"/>
                    <a:pt x="335" y="109"/>
                    <a:pt x="337" y="115"/>
                  </a:cubicBezTo>
                  <a:cubicBezTo>
                    <a:pt x="339" y="119"/>
                    <a:pt x="337" y="122"/>
                    <a:pt x="335" y="125"/>
                  </a:cubicBezTo>
                  <a:cubicBezTo>
                    <a:pt x="331" y="128"/>
                    <a:pt x="327" y="130"/>
                    <a:pt x="323" y="133"/>
                  </a:cubicBezTo>
                  <a:cubicBezTo>
                    <a:pt x="317" y="138"/>
                    <a:pt x="316" y="141"/>
                    <a:pt x="317" y="149"/>
                  </a:cubicBezTo>
                  <a:cubicBezTo>
                    <a:pt x="318" y="151"/>
                    <a:pt x="318" y="154"/>
                    <a:pt x="318" y="157"/>
                  </a:cubicBezTo>
                  <a:cubicBezTo>
                    <a:pt x="318" y="168"/>
                    <a:pt x="324" y="173"/>
                    <a:pt x="333" y="176"/>
                  </a:cubicBezTo>
                  <a:cubicBezTo>
                    <a:pt x="335" y="176"/>
                    <a:pt x="336" y="177"/>
                    <a:pt x="338" y="177"/>
                  </a:cubicBezTo>
                  <a:cubicBezTo>
                    <a:pt x="349" y="182"/>
                    <a:pt x="347" y="184"/>
                    <a:pt x="346" y="194"/>
                  </a:cubicBezTo>
                  <a:cubicBezTo>
                    <a:pt x="346" y="199"/>
                    <a:pt x="345" y="203"/>
                    <a:pt x="344" y="208"/>
                  </a:cubicBezTo>
                  <a:cubicBezTo>
                    <a:pt x="343" y="212"/>
                    <a:pt x="340" y="215"/>
                    <a:pt x="336" y="215"/>
                  </a:cubicBezTo>
                  <a:cubicBezTo>
                    <a:pt x="331" y="216"/>
                    <a:pt x="327" y="216"/>
                    <a:pt x="322" y="217"/>
                  </a:cubicBezTo>
                  <a:cubicBezTo>
                    <a:pt x="317" y="217"/>
                    <a:pt x="313" y="220"/>
                    <a:pt x="310" y="225"/>
                  </a:cubicBezTo>
                  <a:cubicBezTo>
                    <a:pt x="309" y="229"/>
                    <a:pt x="308" y="232"/>
                    <a:pt x="306" y="236"/>
                  </a:cubicBezTo>
                  <a:cubicBezTo>
                    <a:pt x="304" y="241"/>
                    <a:pt x="305" y="245"/>
                    <a:pt x="308" y="249"/>
                  </a:cubicBezTo>
                  <a:cubicBezTo>
                    <a:pt x="311" y="253"/>
                    <a:pt x="314" y="256"/>
                    <a:pt x="317" y="260"/>
                  </a:cubicBezTo>
                  <a:cubicBezTo>
                    <a:pt x="321" y="265"/>
                    <a:pt x="321" y="269"/>
                    <a:pt x="317" y="274"/>
                  </a:cubicBezTo>
                  <a:cubicBezTo>
                    <a:pt x="313" y="278"/>
                    <a:pt x="310" y="282"/>
                    <a:pt x="307" y="286"/>
                  </a:cubicBezTo>
                  <a:cubicBezTo>
                    <a:pt x="302" y="292"/>
                    <a:pt x="299" y="292"/>
                    <a:pt x="293" y="289"/>
                  </a:cubicBezTo>
                  <a:cubicBezTo>
                    <a:pt x="288" y="287"/>
                    <a:pt x="284" y="285"/>
                    <a:pt x="279" y="283"/>
                  </a:cubicBezTo>
                  <a:cubicBezTo>
                    <a:pt x="275" y="282"/>
                    <a:pt x="271" y="284"/>
                    <a:pt x="268" y="286"/>
                  </a:cubicBezTo>
                  <a:cubicBezTo>
                    <a:pt x="264" y="289"/>
                    <a:pt x="261" y="291"/>
                    <a:pt x="258" y="294"/>
                  </a:cubicBezTo>
                  <a:cubicBezTo>
                    <a:pt x="254" y="297"/>
                    <a:pt x="253" y="301"/>
                    <a:pt x="254" y="306"/>
                  </a:cubicBezTo>
                  <a:cubicBezTo>
                    <a:pt x="255" y="311"/>
                    <a:pt x="255" y="316"/>
                    <a:pt x="256" y="321"/>
                  </a:cubicBezTo>
                  <a:cubicBezTo>
                    <a:pt x="256" y="326"/>
                    <a:pt x="254" y="329"/>
                    <a:pt x="251" y="330"/>
                  </a:cubicBezTo>
                  <a:cubicBezTo>
                    <a:pt x="245" y="333"/>
                    <a:pt x="239" y="335"/>
                    <a:pt x="233" y="337"/>
                  </a:cubicBezTo>
                  <a:cubicBezTo>
                    <a:pt x="227" y="339"/>
                    <a:pt x="224" y="338"/>
                    <a:pt x="220" y="333"/>
                  </a:cubicBezTo>
                  <a:cubicBezTo>
                    <a:pt x="218" y="329"/>
                    <a:pt x="215" y="325"/>
                    <a:pt x="212" y="322"/>
                  </a:cubicBezTo>
                  <a:cubicBezTo>
                    <a:pt x="209" y="318"/>
                    <a:pt x="205" y="317"/>
                    <a:pt x="201" y="318"/>
                  </a:cubicBezTo>
                  <a:cubicBezTo>
                    <a:pt x="196" y="318"/>
                    <a:pt x="192" y="319"/>
                    <a:pt x="187" y="320"/>
                  </a:cubicBezTo>
                  <a:cubicBezTo>
                    <a:pt x="182" y="321"/>
                    <a:pt x="179" y="324"/>
                    <a:pt x="177" y="328"/>
                  </a:cubicBezTo>
                  <a:cubicBezTo>
                    <a:pt x="175" y="333"/>
                    <a:pt x="173" y="338"/>
                    <a:pt x="171" y="343"/>
                  </a:cubicBezTo>
                  <a:cubicBezTo>
                    <a:pt x="169" y="347"/>
                    <a:pt x="167" y="350"/>
                    <a:pt x="162" y="349"/>
                  </a:cubicBezTo>
                  <a:cubicBezTo>
                    <a:pt x="155" y="348"/>
                    <a:pt x="147" y="348"/>
                    <a:pt x="140" y="346"/>
                  </a:cubicBezTo>
                  <a:cubicBezTo>
                    <a:pt x="137" y="345"/>
                    <a:pt x="135" y="341"/>
                    <a:pt x="134" y="338"/>
                  </a:cubicBezTo>
                  <a:cubicBezTo>
                    <a:pt x="133" y="333"/>
                    <a:pt x="133" y="328"/>
                    <a:pt x="133" y="324"/>
                  </a:cubicBezTo>
                  <a:cubicBezTo>
                    <a:pt x="132" y="318"/>
                    <a:pt x="129" y="313"/>
                    <a:pt x="123" y="312"/>
                  </a:cubicBezTo>
                  <a:cubicBezTo>
                    <a:pt x="119" y="310"/>
                    <a:pt x="116" y="309"/>
                    <a:pt x="113" y="308"/>
                  </a:cubicBezTo>
                  <a:cubicBezTo>
                    <a:pt x="108" y="306"/>
                    <a:pt x="104" y="307"/>
                    <a:pt x="101" y="310"/>
                  </a:cubicBezTo>
                  <a:cubicBezTo>
                    <a:pt x="96" y="314"/>
                    <a:pt x="92" y="317"/>
                    <a:pt x="87" y="321"/>
                  </a:cubicBezTo>
                  <a:cubicBezTo>
                    <a:pt x="84" y="323"/>
                    <a:pt x="81" y="323"/>
                    <a:pt x="78" y="320"/>
                  </a:cubicBezTo>
                  <a:cubicBezTo>
                    <a:pt x="72" y="316"/>
                    <a:pt x="66" y="312"/>
                    <a:pt x="61" y="307"/>
                  </a:cubicBezTo>
                  <a:cubicBezTo>
                    <a:pt x="57" y="304"/>
                    <a:pt x="58" y="299"/>
                    <a:pt x="60" y="295"/>
                  </a:cubicBezTo>
                  <a:cubicBezTo>
                    <a:pt x="62" y="291"/>
                    <a:pt x="63" y="287"/>
                    <a:pt x="65" y="283"/>
                  </a:cubicBezTo>
                  <a:cubicBezTo>
                    <a:pt x="67" y="278"/>
                    <a:pt x="66" y="274"/>
                    <a:pt x="64" y="271"/>
                  </a:cubicBezTo>
                  <a:cubicBezTo>
                    <a:pt x="60" y="266"/>
                    <a:pt x="57" y="262"/>
                    <a:pt x="53" y="258"/>
                  </a:cubicBezTo>
                  <a:cubicBezTo>
                    <a:pt x="51" y="254"/>
                    <a:pt x="47" y="253"/>
                    <a:pt x="43" y="253"/>
                  </a:cubicBezTo>
                  <a:cubicBezTo>
                    <a:pt x="38" y="254"/>
                    <a:pt x="33" y="254"/>
                    <a:pt x="28" y="255"/>
                  </a:cubicBezTo>
                  <a:cubicBezTo>
                    <a:pt x="22" y="257"/>
                    <a:pt x="18" y="255"/>
                    <a:pt x="15" y="249"/>
                  </a:cubicBezTo>
                  <a:cubicBezTo>
                    <a:pt x="13" y="244"/>
                    <a:pt x="10" y="239"/>
                    <a:pt x="8" y="233"/>
                  </a:cubicBezTo>
                  <a:cubicBezTo>
                    <a:pt x="6" y="229"/>
                    <a:pt x="7" y="225"/>
                    <a:pt x="11" y="222"/>
                  </a:cubicBezTo>
                  <a:cubicBezTo>
                    <a:pt x="15" y="218"/>
                    <a:pt x="20" y="214"/>
                    <a:pt x="25" y="211"/>
                  </a:cubicBezTo>
                  <a:cubicBezTo>
                    <a:pt x="29" y="208"/>
                    <a:pt x="30" y="204"/>
                    <a:pt x="30" y="199"/>
                  </a:cubicBezTo>
                  <a:cubicBezTo>
                    <a:pt x="29" y="195"/>
                    <a:pt x="28" y="192"/>
                    <a:pt x="28" y="189"/>
                  </a:cubicBezTo>
                  <a:cubicBezTo>
                    <a:pt x="28" y="180"/>
                    <a:pt x="23" y="176"/>
                    <a:pt x="16" y="174"/>
                  </a:cubicBezTo>
                  <a:cubicBezTo>
                    <a:pt x="13" y="173"/>
                    <a:pt x="10" y="171"/>
                    <a:pt x="7" y="170"/>
                  </a:cubicBezTo>
                  <a:cubicBezTo>
                    <a:pt x="2" y="169"/>
                    <a:pt x="0" y="166"/>
                    <a:pt x="0" y="162"/>
                  </a:cubicBezTo>
                  <a:cubicBezTo>
                    <a:pt x="1" y="155"/>
                    <a:pt x="1" y="149"/>
                    <a:pt x="2" y="142"/>
                  </a:cubicBezTo>
                  <a:cubicBezTo>
                    <a:pt x="2" y="136"/>
                    <a:pt x="5" y="134"/>
                    <a:pt x="11" y="133"/>
                  </a:cubicBezTo>
                  <a:cubicBezTo>
                    <a:pt x="17" y="132"/>
                    <a:pt x="23" y="132"/>
                    <a:pt x="28" y="131"/>
                  </a:cubicBezTo>
                  <a:cubicBezTo>
                    <a:pt x="32" y="130"/>
                    <a:pt x="35" y="128"/>
                    <a:pt x="36" y="124"/>
                  </a:cubicBezTo>
                  <a:cubicBezTo>
                    <a:pt x="38" y="120"/>
                    <a:pt x="40" y="117"/>
                    <a:pt x="41" y="113"/>
                  </a:cubicBezTo>
                  <a:cubicBezTo>
                    <a:pt x="42" y="109"/>
                    <a:pt x="42" y="105"/>
                    <a:pt x="39" y="101"/>
                  </a:cubicBezTo>
                  <a:cubicBezTo>
                    <a:pt x="36" y="97"/>
                    <a:pt x="32" y="93"/>
                    <a:pt x="29" y="88"/>
                  </a:cubicBezTo>
                  <a:cubicBezTo>
                    <a:pt x="26" y="84"/>
                    <a:pt x="26" y="80"/>
                    <a:pt x="29" y="76"/>
                  </a:cubicBezTo>
                  <a:cubicBezTo>
                    <a:pt x="32" y="71"/>
                    <a:pt x="36" y="66"/>
                    <a:pt x="39" y="62"/>
                  </a:cubicBezTo>
                  <a:cubicBezTo>
                    <a:pt x="42" y="57"/>
                    <a:pt x="46" y="56"/>
                    <a:pt x="52" y="58"/>
                  </a:cubicBezTo>
                  <a:cubicBezTo>
                    <a:pt x="57" y="60"/>
                    <a:pt x="62" y="62"/>
                    <a:pt x="66" y="65"/>
                  </a:cubicBezTo>
                  <a:cubicBezTo>
                    <a:pt x="70" y="67"/>
                    <a:pt x="74" y="66"/>
                    <a:pt x="77" y="64"/>
                  </a:cubicBezTo>
                  <a:cubicBezTo>
                    <a:pt x="78" y="63"/>
                    <a:pt x="79" y="63"/>
                    <a:pt x="79" y="62"/>
                  </a:cubicBezTo>
                  <a:cubicBezTo>
                    <a:pt x="94" y="51"/>
                    <a:pt x="94" y="51"/>
                    <a:pt x="90" y="30"/>
                  </a:cubicBezTo>
                  <a:cubicBezTo>
                    <a:pt x="89" y="23"/>
                    <a:pt x="91" y="20"/>
                    <a:pt x="97" y="17"/>
                  </a:cubicBezTo>
                  <a:cubicBezTo>
                    <a:pt x="102" y="15"/>
                    <a:pt x="107" y="13"/>
                    <a:pt x="112" y="11"/>
                  </a:cubicBezTo>
                  <a:cubicBezTo>
                    <a:pt x="117" y="8"/>
                    <a:pt x="120" y="9"/>
                    <a:pt x="124" y="13"/>
                  </a:cubicBezTo>
                  <a:cubicBezTo>
                    <a:pt x="127" y="17"/>
                    <a:pt x="130" y="22"/>
                    <a:pt x="133" y="26"/>
                  </a:cubicBezTo>
                  <a:cubicBezTo>
                    <a:pt x="138" y="31"/>
                    <a:pt x="142" y="32"/>
                    <a:pt x="148" y="31"/>
                  </a:cubicBezTo>
                  <a:cubicBezTo>
                    <a:pt x="152" y="29"/>
                    <a:pt x="156" y="29"/>
                    <a:pt x="160" y="29"/>
                  </a:cubicBezTo>
                  <a:cubicBezTo>
                    <a:pt x="166" y="28"/>
                    <a:pt x="170" y="26"/>
                    <a:pt x="172" y="21"/>
                  </a:cubicBezTo>
                  <a:cubicBezTo>
                    <a:pt x="173" y="16"/>
                    <a:pt x="175" y="11"/>
                    <a:pt x="177" y="6"/>
                  </a:cubicBezTo>
                  <a:cubicBezTo>
                    <a:pt x="179" y="2"/>
                    <a:pt x="182" y="0"/>
                    <a:pt x="187" y="0"/>
                  </a:cubicBezTo>
                  <a:cubicBezTo>
                    <a:pt x="194" y="1"/>
                    <a:pt x="201" y="2"/>
                    <a:pt x="208" y="3"/>
                  </a:cubicBezTo>
                  <a:cubicBezTo>
                    <a:pt x="212" y="3"/>
                    <a:pt x="214" y="6"/>
                    <a:pt x="214" y="11"/>
                  </a:cubicBezTo>
                  <a:cubicBezTo>
                    <a:pt x="215" y="17"/>
                    <a:pt x="216" y="23"/>
                    <a:pt x="217" y="29"/>
                  </a:cubicBezTo>
                  <a:cubicBezTo>
                    <a:pt x="218" y="34"/>
                    <a:pt x="221" y="36"/>
                    <a:pt x="225" y="38"/>
                  </a:cubicBezTo>
                  <a:cubicBezTo>
                    <a:pt x="228" y="39"/>
                    <a:pt x="231" y="40"/>
                    <a:pt x="234" y="41"/>
                  </a:cubicBezTo>
                  <a:cubicBezTo>
                    <a:pt x="239" y="45"/>
                    <a:pt x="244" y="43"/>
                    <a:pt x="248" y="40"/>
                  </a:cubicBezTo>
                  <a:cubicBezTo>
                    <a:pt x="252" y="37"/>
                    <a:pt x="256" y="34"/>
                    <a:pt x="259" y="31"/>
                  </a:cubicBezTo>
                  <a:cubicBezTo>
                    <a:pt x="264" y="27"/>
                    <a:pt x="268" y="27"/>
                    <a:pt x="273" y="31"/>
                  </a:cubicBezTo>
                  <a:cubicBezTo>
                    <a:pt x="277" y="34"/>
                    <a:pt x="281" y="37"/>
                    <a:pt x="285" y="41"/>
                  </a:cubicBezTo>
                  <a:cubicBezTo>
                    <a:pt x="290" y="45"/>
                    <a:pt x="291" y="49"/>
                    <a:pt x="288" y="55"/>
                  </a:cubicBezTo>
                  <a:cubicBezTo>
                    <a:pt x="286" y="59"/>
                    <a:pt x="284" y="64"/>
                    <a:pt x="283" y="68"/>
                  </a:cubicBezTo>
                  <a:cubicBezTo>
                    <a:pt x="282" y="71"/>
                    <a:pt x="282" y="74"/>
                    <a:pt x="283" y="76"/>
                  </a:cubicBezTo>
                  <a:cubicBezTo>
                    <a:pt x="286" y="81"/>
                    <a:pt x="290" y="86"/>
                    <a:pt x="295" y="91"/>
                  </a:cubicBezTo>
                  <a:cubicBezTo>
                    <a:pt x="296" y="93"/>
                    <a:pt x="299" y="93"/>
                    <a:pt x="301" y="94"/>
                  </a:cubicBezTo>
                  <a:close/>
                  <a:moveTo>
                    <a:pt x="174" y="63"/>
                  </a:moveTo>
                  <a:cubicBezTo>
                    <a:pt x="112" y="63"/>
                    <a:pt x="62" y="113"/>
                    <a:pt x="62" y="174"/>
                  </a:cubicBezTo>
                  <a:cubicBezTo>
                    <a:pt x="62" y="236"/>
                    <a:pt x="112" y="285"/>
                    <a:pt x="173" y="286"/>
                  </a:cubicBezTo>
                  <a:cubicBezTo>
                    <a:pt x="235" y="286"/>
                    <a:pt x="285" y="236"/>
                    <a:pt x="285" y="174"/>
                  </a:cubicBezTo>
                  <a:cubicBezTo>
                    <a:pt x="285" y="112"/>
                    <a:pt x="234" y="63"/>
                    <a:pt x="174" y="6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6"/>
            <p:cNvSpPr>
              <a:spLocks noEditPoints="1"/>
            </p:cNvSpPr>
            <p:nvPr/>
          </p:nvSpPr>
          <p:spPr bwMode="auto">
            <a:xfrm>
              <a:off x="2455863" y="3070226"/>
              <a:ext cx="714375" cy="714375"/>
            </a:xfrm>
            <a:custGeom>
              <a:avLst/>
              <a:gdLst>
                <a:gd name="T0" fmla="*/ 112 w 223"/>
                <a:gd name="T1" fmla="*/ 0 h 223"/>
                <a:gd name="T2" fmla="*/ 223 w 223"/>
                <a:gd name="T3" fmla="*/ 111 h 223"/>
                <a:gd name="T4" fmla="*/ 111 w 223"/>
                <a:gd name="T5" fmla="*/ 223 h 223"/>
                <a:gd name="T6" fmla="*/ 0 w 223"/>
                <a:gd name="T7" fmla="*/ 111 h 223"/>
                <a:gd name="T8" fmla="*/ 112 w 223"/>
                <a:gd name="T9" fmla="*/ 0 h 223"/>
                <a:gd name="T10" fmla="*/ 112 w 223"/>
                <a:gd name="T11" fmla="*/ 196 h 223"/>
                <a:gd name="T12" fmla="*/ 111 w 223"/>
                <a:gd name="T13" fmla="*/ 197 h 223"/>
                <a:gd name="T14" fmla="*/ 109 w 223"/>
                <a:gd name="T15" fmla="*/ 192 h 223"/>
                <a:gd name="T16" fmla="*/ 102 w 223"/>
                <a:gd name="T17" fmla="*/ 172 h 223"/>
                <a:gd name="T18" fmla="*/ 89 w 223"/>
                <a:gd name="T19" fmla="*/ 129 h 223"/>
                <a:gd name="T20" fmla="*/ 81 w 223"/>
                <a:gd name="T21" fmla="*/ 125 h 223"/>
                <a:gd name="T22" fmla="*/ 72 w 223"/>
                <a:gd name="T23" fmla="*/ 128 h 223"/>
                <a:gd name="T24" fmla="*/ 57 w 223"/>
                <a:gd name="T25" fmla="*/ 133 h 223"/>
                <a:gd name="T26" fmla="*/ 46 w 223"/>
                <a:gd name="T27" fmla="*/ 146 h 223"/>
                <a:gd name="T28" fmla="*/ 43 w 223"/>
                <a:gd name="T29" fmla="*/ 175 h 223"/>
                <a:gd name="T30" fmla="*/ 45 w 223"/>
                <a:gd name="T31" fmla="*/ 182 h 223"/>
                <a:gd name="T32" fmla="*/ 132 w 223"/>
                <a:gd name="T33" fmla="*/ 206 h 223"/>
                <a:gd name="T34" fmla="*/ 177 w 223"/>
                <a:gd name="T35" fmla="*/ 181 h 223"/>
                <a:gd name="T36" fmla="*/ 180 w 223"/>
                <a:gd name="T37" fmla="*/ 176 h 223"/>
                <a:gd name="T38" fmla="*/ 175 w 223"/>
                <a:gd name="T39" fmla="*/ 144 h 223"/>
                <a:gd name="T40" fmla="*/ 165 w 223"/>
                <a:gd name="T41" fmla="*/ 133 h 223"/>
                <a:gd name="T42" fmla="*/ 153 w 223"/>
                <a:gd name="T43" fmla="*/ 128 h 223"/>
                <a:gd name="T44" fmla="*/ 136 w 223"/>
                <a:gd name="T45" fmla="*/ 123 h 223"/>
                <a:gd name="T46" fmla="*/ 112 w 223"/>
                <a:gd name="T47" fmla="*/ 196 h 223"/>
                <a:gd name="T48" fmla="*/ 111 w 223"/>
                <a:gd name="T49" fmla="*/ 31 h 223"/>
                <a:gd name="T50" fmla="*/ 96 w 223"/>
                <a:gd name="T51" fmla="*/ 34 h 223"/>
                <a:gd name="T52" fmla="*/ 79 w 223"/>
                <a:gd name="T53" fmla="*/ 54 h 223"/>
                <a:gd name="T54" fmla="*/ 76 w 223"/>
                <a:gd name="T55" fmla="*/ 60 h 223"/>
                <a:gd name="T56" fmla="*/ 68 w 223"/>
                <a:gd name="T57" fmla="*/ 75 h 223"/>
                <a:gd name="T58" fmla="*/ 77 w 223"/>
                <a:gd name="T59" fmla="*/ 87 h 223"/>
                <a:gd name="T60" fmla="*/ 82 w 223"/>
                <a:gd name="T61" fmla="*/ 91 h 223"/>
                <a:gd name="T62" fmla="*/ 92 w 223"/>
                <a:gd name="T63" fmla="*/ 108 h 223"/>
                <a:gd name="T64" fmla="*/ 131 w 223"/>
                <a:gd name="T65" fmla="*/ 107 h 223"/>
                <a:gd name="T66" fmla="*/ 141 w 223"/>
                <a:gd name="T67" fmla="*/ 90 h 223"/>
                <a:gd name="T68" fmla="*/ 144 w 223"/>
                <a:gd name="T69" fmla="*/ 87 h 223"/>
                <a:gd name="T70" fmla="*/ 150 w 223"/>
                <a:gd name="T71" fmla="*/ 63 h 223"/>
                <a:gd name="T72" fmla="*/ 142 w 223"/>
                <a:gd name="T73" fmla="*/ 48 h 223"/>
                <a:gd name="T74" fmla="*/ 139 w 223"/>
                <a:gd name="T75" fmla="*/ 44 h 223"/>
                <a:gd name="T76" fmla="*/ 111 w 223"/>
                <a:gd name="T77" fmla="*/ 31 h 223"/>
                <a:gd name="T78" fmla="*/ 107 w 223"/>
                <a:gd name="T79" fmla="*/ 143 h 223"/>
                <a:gd name="T80" fmla="*/ 111 w 223"/>
                <a:gd name="T81" fmla="*/ 179 h 223"/>
                <a:gd name="T82" fmla="*/ 115 w 223"/>
                <a:gd name="T83" fmla="*/ 143 h 223"/>
                <a:gd name="T84" fmla="*/ 107 w 223"/>
                <a:gd name="T85" fmla="*/ 143 h 223"/>
                <a:gd name="T86" fmla="*/ 118 w 223"/>
                <a:gd name="T87" fmla="*/ 127 h 223"/>
                <a:gd name="T88" fmla="*/ 104 w 223"/>
                <a:gd name="T89" fmla="*/ 127 h 223"/>
                <a:gd name="T90" fmla="*/ 104 w 223"/>
                <a:gd name="T91" fmla="*/ 138 h 223"/>
                <a:gd name="T92" fmla="*/ 118 w 223"/>
                <a:gd name="T93" fmla="*/ 138 h 223"/>
                <a:gd name="T94" fmla="*/ 118 w 223"/>
                <a:gd name="T95" fmla="*/ 127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3" h="223">
                  <a:moveTo>
                    <a:pt x="112" y="0"/>
                  </a:moveTo>
                  <a:cubicBezTo>
                    <a:pt x="172" y="0"/>
                    <a:pt x="223" y="49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ubicBezTo>
                    <a:pt x="50" y="222"/>
                    <a:pt x="0" y="173"/>
                    <a:pt x="0" y="111"/>
                  </a:cubicBezTo>
                  <a:cubicBezTo>
                    <a:pt x="0" y="50"/>
                    <a:pt x="50" y="0"/>
                    <a:pt x="112" y="0"/>
                  </a:cubicBezTo>
                  <a:close/>
                  <a:moveTo>
                    <a:pt x="112" y="196"/>
                  </a:moveTo>
                  <a:cubicBezTo>
                    <a:pt x="112" y="197"/>
                    <a:pt x="111" y="197"/>
                    <a:pt x="111" y="197"/>
                  </a:cubicBezTo>
                  <a:cubicBezTo>
                    <a:pt x="110" y="195"/>
                    <a:pt x="110" y="194"/>
                    <a:pt x="109" y="192"/>
                  </a:cubicBezTo>
                  <a:cubicBezTo>
                    <a:pt x="107" y="185"/>
                    <a:pt x="105" y="178"/>
                    <a:pt x="102" y="172"/>
                  </a:cubicBezTo>
                  <a:cubicBezTo>
                    <a:pt x="98" y="157"/>
                    <a:pt x="93" y="143"/>
                    <a:pt x="89" y="129"/>
                  </a:cubicBezTo>
                  <a:cubicBezTo>
                    <a:pt x="87" y="124"/>
                    <a:pt x="87" y="123"/>
                    <a:pt x="81" y="125"/>
                  </a:cubicBezTo>
                  <a:cubicBezTo>
                    <a:pt x="78" y="126"/>
                    <a:pt x="75" y="127"/>
                    <a:pt x="72" y="128"/>
                  </a:cubicBezTo>
                  <a:cubicBezTo>
                    <a:pt x="67" y="130"/>
                    <a:pt x="62" y="131"/>
                    <a:pt x="57" y="133"/>
                  </a:cubicBezTo>
                  <a:cubicBezTo>
                    <a:pt x="51" y="135"/>
                    <a:pt x="47" y="140"/>
                    <a:pt x="46" y="146"/>
                  </a:cubicBezTo>
                  <a:cubicBezTo>
                    <a:pt x="45" y="156"/>
                    <a:pt x="43" y="166"/>
                    <a:pt x="43" y="175"/>
                  </a:cubicBezTo>
                  <a:cubicBezTo>
                    <a:pt x="42" y="178"/>
                    <a:pt x="44" y="181"/>
                    <a:pt x="45" y="182"/>
                  </a:cubicBezTo>
                  <a:cubicBezTo>
                    <a:pt x="70" y="205"/>
                    <a:pt x="99" y="213"/>
                    <a:pt x="132" y="206"/>
                  </a:cubicBezTo>
                  <a:cubicBezTo>
                    <a:pt x="150" y="202"/>
                    <a:pt x="164" y="193"/>
                    <a:pt x="177" y="181"/>
                  </a:cubicBezTo>
                  <a:cubicBezTo>
                    <a:pt x="179" y="180"/>
                    <a:pt x="180" y="178"/>
                    <a:pt x="180" y="176"/>
                  </a:cubicBezTo>
                  <a:cubicBezTo>
                    <a:pt x="179" y="165"/>
                    <a:pt x="177" y="154"/>
                    <a:pt x="175" y="144"/>
                  </a:cubicBezTo>
                  <a:cubicBezTo>
                    <a:pt x="174" y="139"/>
                    <a:pt x="170" y="135"/>
                    <a:pt x="165" y="133"/>
                  </a:cubicBezTo>
                  <a:cubicBezTo>
                    <a:pt x="161" y="131"/>
                    <a:pt x="157" y="130"/>
                    <a:pt x="153" y="128"/>
                  </a:cubicBezTo>
                  <a:cubicBezTo>
                    <a:pt x="147" y="126"/>
                    <a:pt x="142" y="125"/>
                    <a:pt x="136" y="123"/>
                  </a:cubicBezTo>
                  <a:cubicBezTo>
                    <a:pt x="128" y="148"/>
                    <a:pt x="120" y="172"/>
                    <a:pt x="112" y="196"/>
                  </a:cubicBezTo>
                  <a:close/>
                  <a:moveTo>
                    <a:pt x="111" y="31"/>
                  </a:moveTo>
                  <a:cubicBezTo>
                    <a:pt x="106" y="32"/>
                    <a:pt x="101" y="33"/>
                    <a:pt x="96" y="34"/>
                  </a:cubicBezTo>
                  <a:cubicBezTo>
                    <a:pt x="86" y="37"/>
                    <a:pt x="82" y="45"/>
                    <a:pt x="79" y="54"/>
                  </a:cubicBezTo>
                  <a:cubicBezTo>
                    <a:pt x="79" y="56"/>
                    <a:pt x="78" y="59"/>
                    <a:pt x="76" y="60"/>
                  </a:cubicBezTo>
                  <a:cubicBezTo>
                    <a:pt x="69" y="64"/>
                    <a:pt x="67" y="68"/>
                    <a:pt x="68" y="75"/>
                  </a:cubicBezTo>
                  <a:cubicBezTo>
                    <a:pt x="69" y="81"/>
                    <a:pt x="71" y="86"/>
                    <a:pt x="77" y="87"/>
                  </a:cubicBezTo>
                  <a:cubicBezTo>
                    <a:pt x="80" y="87"/>
                    <a:pt x="82" y="89"/>
                    <a:pt x="82" y="91"/>
                  </a:cubicBezTo>
                  <a:cubicBezTo>
                    <a:pt x="84" y="98"/>
                    <a:pt x="88" y="103"/>
                    <a:pt x="92" y="108"/>
                  </a:cubicBezTo>
                  <a:cubicBezTo>
                    <a:pt x="105" y="122"/>
                    <a:pt x="119" y="121"/>
                    <a:pt x="131" y="107"/>
                  </a:cubicBezTo>
                  <a:cubicBezTo>
                    <a:pt x="135" y="102"/>
                    <a:pt x="137" y="96"/>
                    <a:pt x="141" y="90"/>
                  </a:cubicBezTo>
                  <a:cubicBezTo>
                    <a:pt x="142" y="89"/>
                    <a:pt x="143" y="88"/>
                    <a:pt x="144" y="87"/>
                  </a:cubicBezTo>
                  <a:cubicBezTo>
                    <a:pt x="153" y="84"/>
                    <a:pt x="158" y="69"/>
                    <a:pt x="150" y="63"/>
                  </a:cubicBezTo>
                  <a:cubicBezTo>
                    <a:pt x="145" y="59"/>
                    <a:pt x="144" y="54"/>
                    <a:pt x="142" y="48"/>
                  </a:cubicBezTo>
                  <a:cubicBezTo>
                    <a:pt x="141" y="47"/>
                    <a:pt x="140" y="45"/>
                    <a:pt x="139" y="44"/>
                  </a:cubicBezTo>
                  <a:cubicBezTo>
                    <a:pt x="133" y="34"/>
                    <a:pt x="123" y="31"/>
                    <a:pt x="111" y="31"/>
                  </a:cubicBezTo>
                  <a:close/>
                  <a:moveTo>
                    <a:pt x="107" y="143"/>
                  </a:moveTo>
                  <a:cubicBezTo>
                    <a:pt x="101" y="156"/>
                    <a:pt x="106" y="167"/>
                    <a:pt x="111" y="179"/>
                  </a:cubicBezTo>
                  <a:cubicBezTo>
                    <a:pt x="117" y="167"/>
                    <a:pt x="120" y="155"/>
                    <a:pt x="115" y="143"/>
                  </a:cubicBezTo>
                  <a:cubicBezTo>
                    <a:pt x="112" y="143"/>
                    <a:pt x="109" y="143"/>
                    <a:pt x="107" y="143"/>
                  </a:cubicBezTo>
                  <a:close/>
                  <a:moveTo>
                    <a:pt x="118" y="127"/>
                  </a:moveTo>
                  <a:cubicBezTo>
                    <a:pt x="113" y="127"/>
                    <a:pt x="108" y="127"/>
                    <a:pt x="104" y="127"/>
                  </a:cubicBezTo>
                  <a:cubicBezTo>
                    <a:pt x="104" y="131"/>
                    <a:pt x="104" y="134"/>
                    <a:pt x="104" y="138"/>
                  </a:cubicBezTo>
                  <a:cubicBezTo>
                    <a:pt x="109" y="138"/>
                    <a:pt x="114" y="138"/>
                    <a:pt x="118" y="138"/>
                  </a:cubicBezTo>
                  <a:cubicBezTo>
                    <a:pt x="118" y="134"/>
                    <a:pt x="118" y="131"/>
                    <a:pt x="118" y="1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145588" y="1449693"/>
            <a:ext cx="892025" cy="894559"/>
            <a:chOff x="2257425" y="2868613"/>
            <a:chExt cx="1117600" cy="1120775"/>
          </a:xfrm>
        </p:grpSpPr>
        <p:sp>
          <p:nvSpPr>
            <p:cNvPr id="40" name="Freeform 5"/>
            <p:cNvSpPr>
              <a:spLocks noEditPoints="1"/>
            </p:cNvSpPr>
            <p:nvPr/>
          </p:nvSpPr>
          <p:spPr bwMode="auto">
            <a:xfrm>
              <a:off x="2257425" y="2868613"/>
              <a:ext cx="1117600" cy="1120775"/>
            </a:xfrm>
            <a:custGeom>
              <a:avLst/>
              <a:gdLst>
                <a:gd name="T0" fmla="*/ 320 w 349"/>
                <a:gd name="T1" fmla="*/ 91 h 350"/>
                <a:gd name="T2" fmla="*/ 337 w 349"/>
                <a:gd name="T3" fmla="*/ 115 h 350"/>
                <a:gd name="T4" fmla="*/ 323 w 349"/>
                <a:gd name="T5" fmla="*/ 133 h 350"/>
                <a:gd name="T6" fmla="*/ 318 w 349"/>
                <a:gd name="T7" fmla="*/ 157 h 350"/>
                <a:gd name="T8" fmla="*/ 338 w 349"/>
                <a:gd name="T9" fmla="*/ 177 h 350"/>
                <a:gd name="T10" fmla="*/ 344 w 349"/>
                <a:gd name="T11" fmla="*/ 208 h 350"/>
                <a:gd name="T12" fmla="*/ 322 w 349"/>
                <a:gd name="T13" fmla="*/ 217 h 350"/>
                <a:gd name="T14" fmla="*/ 306 w 349"/>
                <a:gd name="T15" fmla="*/ 236 h 350"/>
                <a:gd name="T16" fmla="*/ 317 w 349"/>
                <a:gd name="T17" fmla="*/ 260 h 350"/>
                <a:gd name="T18" fmla="*/ 307 w 349"/>
                <a:gd name="T19" fmla="*/ 286 h 350"/>
                <a:gd name="T20" fmla="*/ 279 w 349"/>
                <a:gd name="T21" fmla="*/ 283 h 350"/>
                <a:gd name="T22" fmla="*/ 258 w 349"/>
                <a:gd name="T23" fmla="*/ 294 h 350"/>
                <a:gd name="T24" fmla="*/ 256 w 349"/>
                <a:gd name="T25" fmla="*/ 321 h 350"/>
                <a:gd name="T26" fmla="*/ 233 w 349"/>
                <a:gd name="T27" fmla="*/ 337 h 350"/>
                <a:gd name="T28" fmla="*/ 212 w 349"/>
                <a:gd name="T29" fmla="*/ 322 h 350"/>
                <a:gd name="T30" fmla="*/ 187 w 349"/>
                <a:gd name="T31" fmla="*/ 320 h 350"/>
                <a:gd name="T32" fmla="*/ 171 w 349"/>
                <a:gd name="T33" fmla="*/ 343 h 350"/>
                <a:gd name="T34" fmla="*/ 140 w 349"/>
                <a:gd name="T35" fmla="*/ 346 h 350"/>
                <a:gd name="T36" fmla="*/ 133 w 349"/>
                <a:gd name="T37" fmla="*/ 324 h 350"/>
                <a:gd name="T38" fmla="*/ 113 w 349"/>
                <a:gd name="T39" fmla="*/ 308 h 350"/>
                <a:gd name="T40" fmla="*/ 87 w 349"/>
                <a:gd name="T41" fmla="*/ 321 h 350"/>
                <a:gd name="T42" fmla="*/ 61 w 349"/>
                <a:gd name="T43" fmla="*/ 307 h 350"/>
                <a:gd name="T44" fmla="*/ 65 w 349"/>
                <a:gd name="T45" fmla="*/ 283 h 350"/>
                <a:gd name="T46" fmla="*/ 53 w 349"/>
                <a:gd name="T47" fmla="*/ 258 h 350"/>
                <a:gd name="T48" fmla="*/ 28 w 349"/>
                <a:gd name="T49" fmla="*/ 255 h 350"/>
                <a:gd name="T50" fmla="*/ 8 w 349"/>
                <a:gd name="T51" fmla="*/ 233 h 350"/>
                <a:gd name="T52" fmla="*/ 25 w 349"/>
                <a:gd name="T53" fmla="*/ 211 h 350"/>
                <a:gd name="T54" fmla="*/ 28 w 349"/>
                <a:gd name="T55" fmla="*/ 189 h 350"/>
                <a:gd name="T56" fmla="*/ 7 w 349"/>
                <a:gd name="T57" fmla="*/ 170 h 350"/>
                <a:gd name="T58" fmla="*/ 2 w 349"/>
                <a:gd name="T59" fmla="*/ 142 h 350"/>
                <a:gd name="T60" fmla="*/ 28 w 349"/>
                <a:gd name="T61" fmla="*/ 131 h 350"/>
                <a:gd name="T62" fmla="*/ 41 w 349"/>
                <a:gd name="T63" fmla="*/ 113 h 350"/>
                <a:gd name="T64" fmla="*/ 29 w 349"/>
                <a:gd name="T65" fmla="*/ 88 h 350"/>
                <a:gd name="T66" fmla="*/ 39 w 349"/>
                <a:gd name="T67" fmla="*/ 62 h 350"/>
                <a:gd name="T68" fmla="*/ 66 w 349"/>
                <a:gd name="T69" fmla="*/ 65 h 350"/>
                <a:gd name="T70" fmla="*/ 79 w 349"/>
                <a:gd name="T71" fmla="*/ 62 h 350"/>
                <a:gd name="T72" fmla="*/ 97 w 349"/>
                <a:gd name="T73" fmla="*/ 17 h 350"/>
                <a:gd name="T74" fmla="*/ 124 w 349"/>
                <a:gd name="T75" fmla="*/ 13 h 350"/>
                <a:gd name="T76" fmla="*/ 148 w 349"/>
                <a:gd name="T77" fmla="*/ 31 h 350"/>
                <a:gd name="T78" fmla="*/ 172 w 349"/>
                <a:gd name="T79" fmla="*/ 21 h 350"/>
                <a:gd name="T80" fmla="*/ 187 w 349"/>
                <a:gd name="T81" fmla="*/ 0 h 350"/>
                <a:gd name="T82" fmla="*/ 214 w 349"/>
                <a:gd name="T83" fmla="*/ 11 h 350"/>
                <a:gd name="T84" fmla="*/ 225 w 349"/>
                <a:gd name="T85" fmla="*/ 38 h 350"/>
                <a:gd name="T86" fmla="*/ 248 w 349"/>
                <a:gd name="T87" fmla="*/ 40 h 350"/>
                <a:gd name="T88" fmla="*/ 273 w 349"/>
                <a:gd name="T89" fmla="*/ 31 h 350"/>
                <a:gd name="T90" fmla="*/ 288 w 349"/>
                <a:gd name="T91" fmla="*/ 55 h 350"/>
                <a:gd name="T92" fmla="*/ 283 w 349"/>
                <a:gd name="T93" fmla="*/ 76 h 350"/>
                <a:gd name="T94" fmla="*/ 301 w 349"/>
                <a:gd name="T95" fmla="*/ 94 h 350"/>
                <a:gd name="T96" fmla="*/ 62 w 349"/>
                <a:gd name="T97" fmla="*/ 174 h 350"/>
                <a:gd name="T98" fmla="*/ 285 w 349"/>
                <a:gd name="T99" fmla="*/ 174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9" h="350">
                  <a:moveTo>
                    <a:pt x="301" y="94"/>
                  </a:moveTo>
                  <a:cubicBezTo>
                    <a:pt x="308" y="93"/>
                    <a:pt x="314" y="92"/>
                    <a:pt x="320" y="91"/>
                  </a:cubicBezTo>
                  <a:cubicBezTo>
                    <a:pt x="324" y="90"/>
                    <a:pt x="328" y="92"/>
                    <a:pt x="330" y="96"/>
                  </a:cubicBezTo>
                  <a:cubicBezTo>
                    <a:pt x="332" y="102"/>
                    <a:pt x="335" y="109"/>
                    <a:pt x="337" y="115"/>
                  </a:cubicBezTo>
                  <a:cubicBezTo>
                    <a:pt x="339" y="119"/>
                    <a:pt x="337" y="122"/>
                    <a:pt x="335" y="125"/>
                  </a:cubicBezTo>
                  <a:cubicBezTo>
                    <a:pt x="331" y="128"/>
                    <a:pt x="327" y="130"/>
                    <a:pt x="323" y="133"/>
                  </a:cubicBezTo>
                  <a:cubicBezTo>
                    <a:pt x="317" y="138"/>
                    <a:pt x="316" y="141"/>
                    <a:pt x="317" y="149"/>
                  </a:cubicBezTo>
                  <a:cubicBezTo>
                    <a:pt x="318" y="151"/>
                    <a:pt x="318" y="154"/>
                    <a:pt x="318" y="157"/>
                  </a:cubicBezTo>
                  <a:cubicBezTo>
                    <a:pt x="318" y="168"/>
                    <a:pt x="324" y="173"/>
                    <a:pt x="333" y="176"/>
                  </a:cubicBezTo>
                  <a:cubicBezTo>
                    <a:pt x="335" y="176"/>
                    <a:pt x="336" y="177"/>
                    <a:pt x="338" y="177"/>
                  </a:cubicBezTo>
                  <a:cubicBezTo>
                    <a:pt x="349" y="182"/>
                    <a:pt x="347" y="184"/>
                    <a:pt x="346" y="194"/>
                  </a:cubicBezTo>
                  <a:cubicBezTo>
                    <a:pt x="346" y="199"/>
                    <a:pt x="345" y="203"/>
                    <a:pt x="344" y="208"/>
                  </a:cubicBezTo>
                  <a:cubicBezTo>
                    <a:pt x="343" y="212"/>
                    <a:pt x="340" y="215"/>
                    <a:pt x="336" y="215"/>
                  </a:cubicBezTo>
                  <a:cubicBezTo>
                    <a:pt x="331" y="216"/>
                    <a:pt x="327" y="216"/>
                    <a:pt x="322" y="217"/>
                  </a:cubicBezTo>
                  <a:cubicBezTo>
                    <a:pt x="317" y="217"/>
                    <a:pt x="313" y="220"/>
                    <a:pt x="310" y="225"/>
                  </a:cubicBezTo>
                  <a:cubicBezTo>
                    <a:pt x="309" y="229"/>
                    <a:pt x="308" y="232"/>
                    <a:pt x="306" y="236"/>
                  </a:cubicBezTo>
                  <a:cubicBezTo>
                    <a:pt x="304" y="241"/>
                    <a:pt x="305" y="245"/>
                    <a:pt x="308" y="249"/>
                  </a:cubicBezTo>
                  <a:cubicBezTo>
                    <a:pt x="311" y="253"/>
                    <a:pt x="314" y="256"/>
                    <a:pt x="317" y="260"/>
                  </a:cubicBezTo>
                  <a:cubicBezTo>
                    <a:pt x="321" y="265"/>
                    <a:pt x="321" y="269"/>
                    <a:pt x="317" y="274"/>
                  </a:cubicBezTo>
                  <a:cubicBezTo>
                    <a:pt x="313" y="278"/>
                    <a:pt x="310" y="282"/>
                    <a:pt x="307" y="286"/>
                  </a:cubicBezTo>
                  <a:cubicBezTo>
                    <a:pt x="302" y="292"/>
                    <a:pt x="299" y="292"/>
                    <a:pt x="293" y="289"/>
                  </a:cubicBezTo>
                  <a:cubicBezTo>
                    <a:pt x="288" y="287"/>
                    <a:pt x="284" y="285"/>
                    <a:pt x="279" y="283"/>
                  </a:cubicBezTo>
                  <a:cubicBezTo>
                    <a:pt x="275" y="282"/>
                    <a:pt x="271" y="284"/>
                    <a:pt x="268" y="286"/>
                  </a:cubicBezTo>
                  <a:cubicBezTo>
                    <a:pt x="264" y="289"/>
                    <a:pt x="261" y="291"/>
                    <a:pt x="258" y="294"/>
                  </a:cubicBezTo>
                  <a:cubicBezTo>
                    <a:pt x="254" y="297"/>
                    <a:pt x="253" y="301"/>
                    <a:pt x="254" y="306"/>
                  </a:cubicBezTo>
                  <a:cubicBezTo>
                    <a:pt x="255" y="311"/>
                    <a:pt x="255" y="316"/>
                    <a:pt x="256" y="321"/>
                  </a:cubicBezTo>
                  <a:cubicBezTo>
                    <a:pt x="256" y="326"/>
                    <a:pt x="254" y="329"/>
                    <a:pt x="251" y="330"/>
                  </a:cubicBezTo>
                  <a:cubicBezTo>
                    <a:pt x="245" y="333"/>
                    <a:pt x="239" y="335"/>
                    <a:pt x="233" y="337"/>
                  </a:cubicBezTo>
                  <a:cubicBezTo>
                    <a:pt x="227" y="339"/>
                    <a:pt x="224" y="338"/>
                    <a:pt x="220" y="333"/>
                  </a:cubicBezTo>
                  <a:cubicBezTo>
                    <a:pt x="218" y="329"/>
                    <a:pt x="215" y="325"/>
                    <a:pt x="212" y="322"/>
                  </a:cubicBezTo>
                  <a:cubicBezTo>
                    <a:pt x="209" y="318"/>
                    <a:pt x="205" y="317"/>
                    <a:pt x="201" y="318"/>
                  </a:cubicBezTo>
                  <a:cubicBezTo>
                    <a:pt x="196" y="318"/>
                    <a:pt x="192" y="319"/>
                    <a:pt x="187" y="320"/>
                  </a:cubicBezTo>
                  <a:cubicBezTo>
                    <a:pt x="182" y="321"/>
                    <a:pt x="179" y="324"/>
                    <a:pt x="177" y="328"/>
                  </a:cubicBezTo>
                  <a:cubicBezTo>
                    <a:pt x="175" y="333"/>
                    <a:pt x="173" y="338"/>
                    <a:pt x="171" y="343"/>
                  </a:cubicBezTo>
                  <a:cubicBezTo>
                    <a:pt x="169" y="347"/>
                    <a:pt x="167" y="350"/>
                    <a:pt x="162" y="349"/>
                  </a:cubicBezTo>
                  <a:cubicBezTo>
                    <a:pt x="155" y="348"/>
                    <a:pt x="147" y="348"/>
                    <a:pt x="140" y="346"/>
                  </a:cubicBezTo>
                  <a:cubicBezTo>
                    <a:pt x="137" y="345"/>
                    <a:pt x="135" y="341"/>
                    <a:pt x="134" y="338"/>
                  </a:cubicBezTo>
                  <a:cubicBezTo>
                    <a:pt x="133" y="333"/>
                    <a:pt x="133" y="328"/>
                    <a:pt x="133" y="324"/>
                  </a:cubicBezTo>
                  <a:cubicBezTo>
                    <a:pt x="132" y="318"/>
                    <a:pt x="129" y="313"/>
                    <a:pt x="123" y="312"/>
                  </a:cubicBezTo>
                  <a:cubicBezTo>
                    <a:pt x="119" y="310"/>
                    <a:pt x="116" y="309"/>
                    <a:pt x="113" y="308"/>
                  </a:cubicBezTo>
                  <a:cubicBezTo>
                    <a:pt x="108" y="306"/>
                    <a:pt x="104" y="307"/>
                    <a:pt x="101" y="310"/>
                  </a:cubicBezTo>
                  <a:cubicBezTo>
                    <a:pt x="96" y="314"/>
                    <a:pt x="92" y="317"/>
                    <a:pt x="87" y="321"/>
                  </a:cubicBezTo>
                  <a:cubicBezTo>
                    <a:pt x="84" y="323"/>
                    <a:pt x="81" y="323"/>
                    <a:pt x="78" y="320"/>
                  </a:cubicBezTo>
                  <a:cubicBezTo>
                    <a:pt x="72" y="316"/>
                    <a:pt x="66" y="312"/>
                    <a:pt x="61" y="307"/>
                  </a:cubicBezTo>
                  <a:cubicBezTo>
                    <a:pt x="57" y="304"/>
                    <a:pt x="58" y="299"/>
                    <a:pt x="60" y="295"/>
                  </a:cubicBezTo>
                  <a:cubicBezTo>
                    <a:pt x="62" y="291"/>
                    <a:pt x="63" y="287"/>
                    <a:pt x="65" y="283"/>
                  </a:cubicBezTo>
                  <a:cubicBezTo>
                    <a:pt x="67" y="278"/>
                    <a:pt x="66" y="274"/>
                    <a:pt x="64" y="271"/>
                  </a:cubicBezTo>
                  <a:cubicBezTo>
                    <a:pt x="60" y="266"/>
                    <a:pt x="57" y="262"/>
                    <a:pt x="53" y="258"/>
                  </a:cubicBezTo>
                  <a:cubicBezTo>
                    <a:pt x="51" y="254"/>
                    <a:pt x="47" y="253"/>
                    <a:pt x="43" y="253"/>
                  </a:cubicBezTo>
                  <a:cubicBezTo>
                    <a:pt x="38" y="254"/>
                    <a:pt x="33" y="254"/>
                    <a:pt x="28" y="255"/>
                  </a:cubicBezTo>
                  <a:cubicBezTo>
                    <a:pt x="22" y="257"/>
                    <a:pt x="18" y="255"/>
                    <a:pt x="15" y="249"/>
                  </a:cubicBezTo>
                  <a:cubicBezTo>
                    <a:pt x="13" y="244"/>
                    <a:pt x="10" y="239"/>
                    <a:pt x="8" y="233"/>
                  </a:cubicBezTo>
                  <a:cubicBezTo>
                    <a:pt x="6" y="229"/>
                    <a:pt x="7" y="225"/>
                    <a:pt x="11" y="222"/>
                  </a:cubicBezTo>
                  <a:cubicBezTo>
                    <a:pt x="15" y="218"/>
                    <a:pt x="20" y="214"/>
                    <a:pt x="25" y="211"/>
                  </a:cubicBezTo>
                  <a:cubicBezTo>
                    <a:pt x="29" y="208"/>
                    <a:pt x="30" y="204"/>
                    <a:pt x="30" y="199"/>
                  </a:cubicBezTo>
                  <a:cubicBezTo>
                    <a:pt x="29" y="195"/>
                    <a:pt x="28" y="192"/>
                    <a:pt x="28" y="189"/>
                  </a:cubicBezTo>
                  <a:cubicBezTo>
                    <a:pt x="28" y="180"/>
                    <a:pt x="23" y="176"/>
                    <a:pt x="16" y="174"/>
                  </a:cubicBezTo>
                  <a:cubicBezTo>
                    <a:pt x="13" y="173"/>
                    <a:pt x="10" y="171"/>
                    <a:pt x="7" y="170"/>
                  </a:cubicBezTo>
                  <a:cubicBezTo>
                    <a:pt x="2" y="169"/>
                    <a:pt x="0" y="166"/>
                    <a:pt x="0" y="162"/>
                  </a:cubicBezTo>
                  <a:cubicBezTo>
                    <a:pt x="1" y="155"/>
                    <a:pt x="1" y="149"/>
                    <a:pt x="2" y="142"/>
                  </a:cubicBezTo>
                  <a:cubicBezTo>
                    <a:pt x="2" y="136"/>
                    <a:pt x="5" y="134"/>
                    <a:pt x="11" y="133"/>
                  </a:cubicBezTo>
                  <a:cubicBezTo>
                    <a:pt x="17" y="132"/>
                    <a:pt x="23" y="132"/>
                    <a:pt x="28" y="131"/>
                  </a:cubicBezTo>
                  <a:cubicBezTo>
                    <a:pt x="32" y="130"/>
                    <a:pt x="35" y="128"/>
                    <a:pt x="36" y="124"/>
                  </a:cubicBezTo>
                  <a:cubicBezTo>
                    <a:pt x="38" y="120"/>
                    <a:pt x="40" y="117"/>
                    <a:pt x="41" y="113"/>
                  </a:cubicBezTo>
                  <a:cubicBezTo>
                    <a:pt x="42" y="109"/>
                    <a:pt x="42" y="105"/>
                    <a:pt x="39" y="101"/>
                  </a:cubicBezTo>
                  <a:cubicBezTo>
                    <a:pt x="36" y="97"/>
                    <a:pt x="32" y="93"/>
                    <a:pt x="29" y="88"/>
                  </a:cubicBezTo>
                  <a:cubicBezTo>
                    <a:pt x="26" y="84"/>
                    <a:pt x="26" y="80"/>
                    <a:pt x="29" y="76"/>
                  </a:cubicBezTo>
                  <a:cubicBezTo>
                    <a:pt x="32" y="71"/>
                    <a:pt x="36" y="66"/>
                    <a:pt x="39" y="62"/>
                  </a:cubicBezTo>
                  <a:cubicBezTo>
                    <a:pt x="42" y="57"/>
                    <a:pt x="46" y="56"/>
                    <a:pt x="52" y="58"/>
                  </a:cubicBezTo>
                  <a:cubicBezTo>
                    <a:pt x="57" y="60"/>
                    <a:pt x="62" y="62"/>
                    <a:pt x="66" y="65"/>
                  </a:cubicBezTo>
                  <a:cubicBezTo>
                    <a:pt x="70" y="67"/>
                    <a:pt x="74" y="66"/>
                    <a:pt x="77" y="64"/>
                  </a:cubicBezTo>
                  <a:cubicBezTo>
                    <a:pt x="78" y="63"/>
                    <a:pt x="79" y="63"/>
                    <a:pt x="79" y="62"/>
                  </a:cubicBezTo>
                  <a:cubicBezTo>
                    <a:pt x="94" y="51"/>
                    <a:pt x="94" y="51"/>
                    <a:pt x="90" y="30"/>
                  </a:cubicBezTo>
                  <a:cubicBezTo>
                    <a:pt x="89" y="23"/>
                    <a:pt x="91" y="20"/>
                    <a:pt x="97" y="17"/>
                  </a:cubicBezTo>
                  <a:cubicBezTo>
                    <a:pt x="102" y="15"/>
                    <a:pt x="107" y="13"/>
                    <a:pt x="112" y="11"/>
                  </a:cubicBezTo>
                  <a:cubicBezTo>
                    <a:pt x="117" y="8"/>
                    <a:pt x="120" y="9"/>
                    <a:pt x="124" y="13"/>
                  </a:cubicBezTo>
                  <a:cubicBezTo>
                    <a:pt x="127" y="17"/>
                    <a:pt x="130" y="22"/>
                    <a:pt x="133" y="26"/>
                  </a:cubicBezTo>
                  <a:cubicBezTo>
                    <a:pt x="138" y="31"/>
                    <a:pt x="142" y="32"/>
                    <a:pt x="148" y="31"/>
                  </a:cubicBezTo>
                  <a:cubicBezTo>
                    <a:pt x="152" y="29"/>
                    <a:pt x="156" y="29"/>
                    <a:pt x="160" y="29"/>
                  </a:cubicBezTo>
                  <a:cubicBezTo>
                    <a:pt x="166" y="28"/>
                    <a:pt x="170" y="26"/>
                    <a:pt x="172" y="21"/>
                  </a:cubicBezTo>
                  <a:cubicBezTo>
                    <a:pt x="173" y="16"/>
                    <a:pt x="175" y="11"/>
                    <a:pt x="177" y="6"/>
                  </a:cubicBezTo>
                  <a:cubicBezTo>
                    <a:pt x="179" y="2"/>
                    <a:pt x="182" y="0"/>
                    <a:pt x="187" y="0"/>
                  </a:cubicBezTo>
                  <a:cubicBezTo>
                    <a:pt x="194" y="1"/>
                    <a:pt x="201" y="2"/>
                    <a:pt x="208" y="3"/>
                  </a:cubicBezTo>
                  <a:cubicBezTo>
                    <a:pt x="212" y="3"/>
                    <a:pt x="214" y="6"/>
                    <a:pt x="214" y="11"/>
                  </a:cubicBezTo>
                  <a:cubicBezTo>
                    <a:pt x="215" y="17"/>
                    <a:pt x="216" y="23"/>
                    <a:pt x="217" y="29"/>
                  </a:cubicBezTo>
                  <a:cubicBezTo>
                    <a:pt x="218" y="34"/>
                    <a:pt x="221" y="36"/>
                    <a:pt x="225" y="38"/>
                  </a:cubicBezTo>
                  <a:cubicBezTo>
                    <a:pt x="228" y="39"/>
                    <a:pt x="231" y="40"/>
                    <a:pt x="234" y="41"/>
                  </a:cubicBezTo>
                  <a:cubicBezTo>
                    <a:pt x="239" y="45"/>
                    <a:pt x="244" y="43"/>
                    <a:pt x="248" y="40"/>
                  </a:cubicBezTo>
                  <a:cubicBezTo>
                    <a:pt x="252" y="37"/>
                    <a:pt x="256" y="34"/>
                    <a:pt x="259" y="31"/>
                  </a:cubicBezTo>
                  <a:cubicBezTo>
                    <a:pt x="264" y="27"/>
                    <a:pt x="268" y="27"/>
                    <a:pt x="273" y="31"/>
                  </a:cubicBezTo>
                  <a:cubicBezTo>
                    <a:pt x="277" y="34"/>
                    <a:pt x="281" y="37"/>
                    <a:pt x="285" y="41"/>
                  </a:cubicBezTo>
                  <a:cubicBezTo>
                    <a:pt x="290" y="45"/>
                    <a:pt x="291" y="49"/>
                    <a:pt x="288" y="55"/>
                  </a:cubicBezTo>
                  <a:cubicBezTo>
                    <a:pt x="286" y="59"/>
                    <a:pt x="284" y="64"/>
                    <a:pt x="283" y="68"/>
                  </a:cubicBezTo>
                  <a:cubicBezTo>
                    <a:pt x="282" y="71"/>
                    <a:pt x="282" y="74"/>
                    <a:pt x="283" y="76"/>
                  </a:cubicBezTo>
                  <a:cubicBezTo>
                    <a:pt x="286" y="81"/>
                    <a:pt x="290" y="86"/>
                    <a:pt x="295" y="91"/>
                  </a:cubicBezTo>
                  <a:cubicBezTo>
                    <a:pt x="296" y="93"/>
                    <a:pt x="299" y="93"/>
                    <a:pt x="301" y="94"/>
                  </a:cubicBezTo>
                  <a:close/>
                  <a:moveTo>
                    <a:pt x="174" y="63"/>
                  </a:moveTo>
                  <a:cubicBezTo>
                    <a:pt x="112" y="63"/>
                    <a:pt x="62" y="113"/>
                    <a:pt x="62" y="174"/>
                  </a:cubicBezTo>
                  <a:cubicBezTo>
                    <a:pt x="62" y="236"/>
                    <a:pt x="112" y="285"/>
                    <a:pt x="173" y="286"/>
                  </a:cubicBezTo>
                  <a:cubicBezTo>
                    <a:pt x="235" y="286"/>
                    <a:pt x="285" y="236"/>
                    <a:pt x="285" y="174"/>
                  </a:cubicBezTo>
                  <a:cubicBezTo>
                    <a:pt x="285" y="112"/>
                    <a:pt x="234" y="63"/>
                    <a:pt x="174" y="6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6"/>
            <p:cNvSpPr>
              <a:spLocks noEditPoints="1"/>
            </p:cNvSpPr>
            <p:nvPr/>
          </p:nvSpPr>
          <p:spPr bwMode="auto">
            <a:xfrm>
              <a:off x="2455863" y="3070226"/>
              <a:ext cx="714375" cy="714375"/>
            </a:xfrm>
            <a:custGeom>
              <a:avLst/>
              <a:gdLst>
                <a:gd name="T0" fmla="*/ 112 w 223"/>
                <a:gd name="T1" fmla="*/ 0 h 223"/>
                <a:gd name="T2" fmla="*/ 223 w 223"/>
                <a:gd name="T3" fmla="*/ 111 h 223"/>
                <a:gd name="T4" fmla="*/ 111 w 223"/>
                <a:gd name="T5" fmla="*/ 223 h 223"/>
                <a:gd name="T6" fmla="*/ 0 w 223"/>
                <a:gd name="T7" fmla="*/ 111 h 223"/>
                <a:gd name="T8" fmla="*/ 112 w 223"/>
                <a:gd name="T9" fmla="*/ 0 h 223"/>
                <a:gd name="T10" fmla="*/ 112 w 223"/>
                <a:gd name="T11" fmla="*/ 196 h 223"/>
                <a:gd name="T12" fmla="*/ 111 w 223"/>
                <a:gd name="T13" fmla="*/ 197 h 223"/>
                <a:gd name="T14" fmla="*/ 109 w 223"/>
                <a:gd name="T15" fmla="*/ 192 h 223"/>
                <a:gd name="T16" fmla="*/ 102 w 223"/>
                <a:gd name="T17" fmla="*/ 172 h 223"/>
                <a:gd name="T18" fmla="*/ 89 w 223"/>
                <a:gd name="T19" fmla="*/ 129 h 223"/>
                <a:gd name="T20" fmla="*/ 81 w 223"/>
                <a:gd name="T21" fmla="*/ 125 h 223"/>
                <a:gd name="T22" fmla="*/ 72 w 223"/>
                <a:gd name="T23" fmla="*/ 128 h 223"/>
                <a:gd name="T24" fmla="*/ 57 w 223"/>
                <a:gd name="T25" fmla="*/ 133 h 223"/>
                <a:gd name="T26" fmla="*/ 46 w 223"/>
                <a:gd name="T27" fmla="*/ 146 h 223"/>
                <a:gd name="T28" fmla="*/ 43 w 223"/>
                <a:gd name="T29" fmla="*/ 175 h 223"/>
                <a:gd name="T30" fmla="*/ 45 w 223"/>
                <a:gd name="T31" fmla="*/ 182 h 223"/>
                <a:gd name="T32" fmla="*/ 132 w 223"/>
                <a:gd name="T33" fmla="*/ 206 h 223"/>
                <a:gd name="T34" fmla="*/ 177 w 223"/>
                <a:gd name="T35" fmla="*/ 181 h 223"/>
                <a:gd name="T36" fmla="*/ 180 w 223"/>
                <a:gd name="T37" fmla="*/ 176 h 223"/>
                <a:gd name="T38" fmla="*/ 175 w 223"/>
                <a:gd name="T39" fmla="*/ 144 h 223"/>
                <a:gd name="T40" fmla="*/ 165 w 223"/>
                <a:gd name="T41" fmla="*/ 133 h 223"/>
                <a:gd name="T42" fmla="*/ 153 w 223"/>
                <a:gd name="T43" fmla="*/ 128 h 223"/>
                <a:gd name="T44" fmla="*/ 136 w 223"/>
                <a:gd name="T45" fmla="*/ 123 h 223"/>
                <a:gd name="T46" fmla="*/ 112 w 223"/>
                <a:gd name="T47" fmla="*/ 196 h 223"/>
                <a:gd name="T48" fmla="*/ 111 w 223"/>
                <a:gd name="T49" fmla="*/ 31 h 223"/>
                <a:gd name="T50" fmla="*/ 96 w 223"/>
                <a:gd name="T51" fmla="*/ 34 h 223"/>
                <a:gd name="T52" fmla="*/ 79 w 223"/>
                <a:gd name="T53" fmla="*/ 54 h 223"/>
                <a:gd name="T54" fmla="*/ 76 w 223"/>
                <a:gd name="T55" fmla="*/ 60 h 223"/>
                <a:gd name="T56" fmla="*/ 68 w 223"/>
                <a:gd name="T57" fmla="*/ 75 h 223"/>
                <a:gd name="T58" fmla="*/ 77 w 223"/>
                <a:gd name="T59" fmla="*/ 87 h 223"/>
                <a:gd name="T60" fmla="*/ 82 w 223"/>
                <a:gd name="T61" fmla="*/ 91 h 223"/>
                <a:gd name="T62" fmla="*/ 92 w 223"/>
                <a:gd name="T63" fmla="*/ 108 h 223"/>
                <a:gd name="T64" fmla="*/ 131 w 223"/>
                <a:gd name="T65" fmla="*/ 107 h 223"/>
                <a:gd name="T66" fmla="*/ 141 w 223"/>
                <a:gd name="T67" fmla="*/ 90 h 223"/>
                <a:gd name="T68" fmla="*/ 144 w 223"/>
                <a:gd name="T69" fmla="*/ 87 h 223"/>
                <a:gd name="T70" fmla="*/ 150 w 223"/>
                <a:gd name="T71" fmla="*/ 63 h 223"/>
                <a:gd name="T72" fmla="*/ 142 w 223"/>
                <a:gd name="T73" fmla="*/ 48 h 223"/>
                <a:gd name="T74" fmla="*/ 139 w 223"/>
                <a:gd name="T75" fmla="*/ 44 h 223"/>
                <a:gd name="T76" fmla="*/ 111 w 223"/>
                <a:gd name="T77" fmla="*/ 31 h 223"/>
                <a:gd name="T78" fmla="*/ 107 w 223"/>
                <a:gd name="T79" fmla="*/ 143 h 223"/>
                <a:gd name="T80" fmla="*/ 111 w 223"/>
                <a:gd name="T81" fmla="*/ 179 h 223"/>
                <a:gd name="T82" fmla="*/ 115 w 223"/>
                <a:gd name="T83" fmla="*/ 143 h 223"/>
                <a:gd name="T84" fmla="*/ 107 w 223"/>
                <a:gd name="T85" fmla="*/ 143 h 223"/>
                <a:gd name="T86" fmla="*/ 118 w 223"/>
                <a:gd name="T87" fmla="*/ 127 h 223"/>
                <a:gd name="T88" fmla="*/ 104 w 223"/>
                <a:gd name="T89" fmla="*/ 127 h 223"/>
                <a:gd name="T90" fmla="*/ 104 w 223"/>
                <a:gd name="T91" fmla="*/ 138 h 223"/>
                <a:gd name="T92" fmla="*/ 118 w 223"/>
                <a:gd name="T93" fmla="*/ 138 h 223"/>
                <a:gd name="T94" fmla="*/ 118 w 223"/>
                <a:gd name="T95" fmla="*/ 127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3" h="223">
                  <a:moveTo>
                    <a:pt x="112" y="0"/>
                  </a:moveTo>
                  <a:cubicBezTo>
                    <a:pt x="172" y="0"/>
                    <a:pt x="223" y="49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ubicBezTo>
                    <a:pt x="50" y="222"/>
                    <a:pt x="0" y="173"/>
                    <a:pt x="0" y="111"/>
                  </a:cubicBezTo>
                  <a:cubicBezTo>
                    <a:pt x="0" y="50"/>
                    <a:pt x="50" y="0"/>
                    <a:pt x="112" y="0"/>
                  </a:cubicBezTo>
                  <a:close/>
                  <a:moveTo>
                    <a:pt x="112" y="196"/>
                  </a:moveTo>
                  <a:cubicBezTo>
                    <a:pt x="112" y="197"/>
                    <a:pt x="111" y="197"/>
                    <a:pt x="111" y="197"/>
                  </a:cubicBezTo>
                  <a:cubicBezTo>
                    <a:pt x="110" y="195"/>
                    <a:pt x="110" y="194"/>
                    <a:pt x="109" y="192"/>
                  </a:cubicBezTo>
                  <a:cubicBezTo>
                    <a:pt x="107" y="185"/>
                    <a:pt x="105" y="178"/>
                    <a:pt x="102" y="172"/>
                  </a:cubicBezTo>
                  <a:cubicBezTo>
                    <a:pt x="98" y="157"/>
                    <a:pt x="93" y="143"/>
                    <a:pt x="89" y="129"/>
                  </a:cubicBezTo>
                  <a:cubicBezTo>
                    <a:pt x="87" y="124"/>
                    <a:pt x="87" y="123"/>
                    <a:pt x="81" y="125"/>
                  </a:cubicBezTo>
                  <a:cubicBezTo>
                    <a:pt x="78" y="126"/>
                    <a:pt x="75" y="127"/>
                    <a:pt x="72" y="128"/>
                  </a:cubicBezTo>
                  <a:cubicBezTo>
                    <a:pt x="67" y="130"/>
                    <a:pt x="62" y="131"/>
                    <a:pt x="57" y="133"/>
                  </a:cubicBezTo>
                  <a:cubicBezTo>
                    <a:pt x="51" y="135"/>
                    <a:pt x="47" y="140"/>
                    <a:pt x="46" y="146"/>
                  </a:cubicBezTo>
                  <a:cubicBezTo>
                    <a:pt x="45" y="156"/>
                    <a:pt x="43" y="166"/>
                    <a:pt x="43" y="175"/>
                  </a:cubicBezTo>
                  <a:cubicBezTo>
                    <a:pt x="42" y="178"/>
                    <a:pt x="44" y="181"/>
                    <a:pt x="45" y="182"/>
                  </a:cubicBezTo>
                  <a:cubicBezTo>
                    <a:pt x="70" y="205"/>
                    <a:pt x="99" y="213"/>
                    <a:pt x="132" y="206"/>
                  </a:cubicBezTo>
                  <a:cubicBezTo>
                    <a:pt x="150" y="202"/>
                    <a:pt x="164" y="193"/>
                    <a:pt x="177" y="181"/>
                  </a:cubicBezTo>
                  <a:cubicBezTo>
                    <a:pt x="179" y="180"/>
                    <a:pt x="180" y="178"/>
                    <a:pt x="180" y="176"/>
                  </a:cubicBezTo>
                  <a:cubicBezTo>
                    <a:pt x="179" y="165"/>
                    <a:pt x="177" y="154"/>
                    <a:pt x="175" y="144"/>
                  </a:cubicBezTo>
                  <a:cubicBezTo>
                    <a:pt x="174" y="139"/>
                    <a:pt x="170" y="135"/>
                    <a:pt x="165" y="133"/>
                  </a:cubicBezTo>
                  <a:cubicBezTo>
                    <a:pt x="161" y="131"/>
                    <a:pt x="157" y="130"/>
                    <a:pt x="153" y="128"/>
                  </a:cubicBezTo>
                  <a:cubicBezTo>
                    <a:pt x="147" y="126"/>
                    <a:pt x="142" y="125"/>
                    <a:pt x="136" y="123"/>
                  </a:cubicBezTo>
                  <a:cubicBezTo>
                    <a:pt x="128" y="148"/>
                    <a:pt x="120" y="172"/>
                    <a:pt x="112" y="196"/>
                  </a:cubicBezTo>
                  <a:close/>
                  <a:moveTo>
                    <a:pt x="111" y="31"/>
                  </a:moveTo>
                  <a:cubicBezTo>
                    <a:pt x="106" y="32"/>
                    <a:pt x="101" y="33"/>
                    <a:pt x="96" y="34"/>
                  </a:cubicBezTo>
                  <a:cubicBezTo>
                    <a:pt x="86" y="37"/>
                    <a:pt x="82" y="45"/>
                    <a:pt x="79" y="54"/>
                  </a:cubicBezTo>
                  <a:cubicBezTo>
                    <a:pt x="79" y="56"/>
                    <a:pt x="78" y="59"/>
                    <a:pt x="76" y="60"/>
                  </a:cubicBezTo>
                  <a:cubicBezTo>
                    <a:pt x="69" y="64"/>
                    <a:pt x="67" y="68"/>
                    <a:pt x="68" y="75"/>
                  </a:cubicBezTo>
                  <a:cubicBezTo>
                    <a:pt x="69" y="81"/>
                    <a:pt x="71" y="86"/>
                    <a:pt x="77" y="87"/>
                  </a:cubicBezTo>
                  <a:cubicBezTo>
                    <a:pt x="80" y="87"/>
                    <a:pt x="82" y="89"/>
                    <a:pt x="82" y="91"/>
                  </a:cubicBezTo>
                  <a:cubicBezTo>
                    <a:pt x="84" y="98"/>
                    <a:pt x="88" y="103"/>
                    <a:pt x="92" y="108"/>
                  </a:cubicBezTo>
                  <a:cubicBezTo>
                    <a:pt x="105" y="122"/>
                    <a:pt x="119" y="121"/>
                    <a:pt x="131" y="107"/>
                  </a:cubicBezTo>
                  <a:cubicBezTo>
                    <a:pt x="135" y="102"/>
                    <a:pt x="137" y="96"/>
                    <a:pt x="141" y="90"/>
                  </a:cubicBezTo>
                  <a:cubicBezTo>
                    <a:pt x="142" y="89"/>
                    <a:pt x="143" y="88"/>
                    <a:pt x="144" y="87"/>
                  </a:cubicBezTo>
                  <a:cubicBezTo>
                    <a:pt x="153" y="84"/>
                    <a:pt x="158" y="69"/>
                    <a:pt x="150" y="63"/>
                  </a:cubicBezTo>
                  <a:cubicBezTo>
                    <a:pt x="145" y="59"/>
                    <a:pt x="144" y="54"/>
                    <a:pt x="142" y="48"/>
                  </a:cubicBezTo>
                  <a:cubicBezTo>
                    <a:pt x="141" y="47"/>
                    <a:pt x="140" y="45"/>
                    <a:pt x="139" y="44"/>
                  </a:cubicBezTo>
                  <a:cubicBezTo>
                    <a:pt x="133" y="34"/>
                    <a:pt x="123" y="31"/>
                    <a:pt x="111" y="31"/>
                  </a:cubicBezTo>
                  <a:close/>
                  <a:moveTo>
                    <a:pt x="107" y="143"/>
                  </a:moveTo>
                  <a:cubicBezTo>
                    <a:pt x="101" y="156"/>
                    <a:pt x="106" y="167"/>
                    <a:pt x="111" y="179"/>
                  </a:cubicBezTo>
                  <a:cubicBezTo>
                    <a:pt x="117" y="167"/>
                    <a:pt x="120" y="155"/>
                    <a:pt x="115" y="143"/>
                  </a:cubicBezTo>
                  <a:cubicBezTo>
                    <a:pt x="112" y="143"/>
                    <a:pt x="109" y="143"/>
                    <a:pt x="107" y="143"/>
                  </a:cubicBezTo>
                  <a:close/>
                  <a:moveTo>
                    <a:pt x="118" y="127"/>
                  </a:moveTo>
                  <a:cubicBezTo>
                    <a:pt x="113" y="127"/>
                    <a:pt x="108" y="127"/>
                    <a:pt x="104" y="127"/>
                  </a:cubicBezTo>
                  <a:cubicBezTo>
                    <a:pt x="104" y="131"/>
                    <a:pt x="104" y="134"/>
                    <a:pt x="104" y="138"/>
                  </a:cubicBezTo>
                  <a:cubicBezTo>
                    <a:pt x="109" y="138"/>
                    <a:pt x="114" y="138"/>
                    <a:pt x="118" y="138"/>
                  </a:cubicBezTo>
                  <a:cubicBezTo>
                    <a:pt x="118" y="134"/>
                    <a:pt x="118" y="131"/>
                    <a:pt x="118" y="1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087558" y="2390526"/>
            <a:ext cx="847657" cy="850065"/>
            <a:chOff x="2257425" y="2868613"/>
            <a:chExt cx="1117600" cy="1120775"/>
          </a:xfrm>
        </p:grpSpPr>
        <p:sp>
          <p:nvSpPr>
            <p:cNvPr id="47" name="Freeform 5"/>
            <p:cNvSpPr>
              <a:spLocks noEditPoints="1"/>
            </p:cNvSpPr>
            <p:nvPr/>
          </p:nvSpPr>
          <p:spPr bwMode="auto">
            <a:xfrm>
              <a:off x="2257425" y="2868613"/>
              <a:ext cx="1117600" cy="1120775"/>
            </a:xfrm>
            <a:custGeom>
              <a:avLst/>
              <a:gdLst>
                <a:gd name="T0" fmla="*/ 320 w 349"/>
                <a:gd name="T1" fmla="*/ 91 h 350"/>
                <a:gd name="T2" fmla="*/ 337 w 349"/>
                <a:gd name="T3" fmla="*/ 115 h 350"/>
                <a:gd name="T4" fmla="*/ 323 w 349"/>
                <a:gd name="T5" fmla="*/ 133 h 350"/>
                <a:gd name="T6" fmla="*/ 318 w 349"/>
                <a:gd name="T7" fmla="*/ 157 h 350"/>
                <a:gd name="T8" fmla="*/ 338 w 349"/>
                <a:gd name="T9" fmla="*/ 177 h 350"/>
                <a:gd name="T10" fmla="*/ 344 w 349"/>
                <a:gd name="T11" fmla="*/ 208 h 350"/>
                <a:gd name="T12" fmla="*/ 322 w 349"/>
                <a:gd name="T13" fmla="*/ 217 h 350"/>
                <a:gd name="T14" fmla="*/ 306 w 349"/>
                <a:gd name="T15" fmla="*/ 236 h 350"/>
                <a:gd name="T16" fmla="*/ 317 w 349"/>
                <a:gd name="T17" fmla="*/ 260 h 350"/>
                <a:gd name="T18" fmla="*/ 307 w 349"/>
                <a:gd name="T19" fmla="*/ 286 h 350"/>
                <a:gd name="T20" fmla="*/ 279 w 349"/>
                <a:gd name="T21" fmla="*/ 283 h 350"/>
                <a:gd name="T22" fmla="*/ 258 w 349"/>
                <a:gd name="T23" fmla="*/ 294 h 350"/>
                <a:gd name="T24" fmla="*/ 256 w 349"/>
                <a:gd name="T25" fmla="*/ 321 h 350"/>
                <a:gd name="T26" fmla="*/ 233 w 349"/>
                <a:gd name="T27" fmla="*/ 337 h 350"/>
                <a:gd name="T28" fmla="*/ 212 w 349"/>
                <a:gd name="T29" fmla="*/ 322 h 350"/>
                <a:gd name="T30" fmla="*/ 187 w 349"/>
                <a:gd name="T31" fmla="*/ 320 h 350"/>
                <a:gd name="T32" fmla="*/ 171 w 349"/>
                <a:gd name="T33" fmla="*/ 343 h 350"/>
                <a:gd name="T34" fmla="*/ 140 w 349"/>
                <a:gd name="T35" fmla="*/ 346 h 350"/>
                <a:gd name="T36" fmla="*/ 133 w 349"/>
                <a:gd name="T37" fmla="*/ 324 h 350"/>
                <a:gd name="T38" fmla="*/ 113 w 349"/>
                <a:gd name="T39" fmla="*/ 308 h 350"/>
                <a:gd name="T40" fmla="*/ 87 w 349"/>
                <a:gd name="T41" fmla="*/ 321 h 350"/>
                <a:gd name="T42" fmla="*/ 61 w 349"/>
                <a:gd name="T43" fmla="*/ 307 h 350"/>
                <a:gd name="T44" fmla="*/ 65 w 349"/>
                <a:gd name="T45" fmla="*/ 283 h 350"/>
                <a:gd name="T46" fmla="*/ 53 w 349"/>
                <a:gd name="T47" fmla="*/ 258 h 350"/>
                <a:gd name="T48" fmla="*/ 28 w 349"/>
                <a:gd name="T49" fmla="*/ 255 h 350"/>
                <a:gd name="T50" fmla="*/ 8 w 349"/>
                <a:gd name="T51" fmla="*/ 233 h 350"/>
                <a:gd name="T52" fmla="*/ 25 w 349"/>
                <a:gd name="T53" fmla="*/ 211 h 350"/>
                <a:gd name="T54" fmla="*/ 28 w 349"/>
                <a:gd name="T55" fmla="*/ 189 h 350"/>
                <a:gd name="T56" fmla="*/ 7 w 349"/>
                <a:gd name="T57" fmla="*/ 170 h 350"/>
                <a:gd name="T58" fmla="*/ 2 w 349"/>
                <a:gd name="T59" fmla="*/ 142 h 350"/>
                <a:gd name="T60" fmla="*/ 28 w 349"/>
                <a:gd name="T61" fmla="*/ 131 h 350"/>
                <a:gd name="T62" fmla="*/ 41 w 349"/>
                <a:gd name="T63" fmla="*/ 113 h 350"/>
                <a:gd name="T64" fmla="*/ 29 w 349"/>
                <a:gd name="T65" fmla="*/ 88 h 350"/>
                <a:gd name="T66" fmla="*/ 39 w 349"/>
                <a:gd name="T67" fmla="*/ 62 h 350"/>
                <a:gd name="T68" fmla="*/ 66 w 349"/>
                <a:gd name="T69" fmla="*/ 65 h 350"/>
                <a:gd name="T70" fmla="*/ 79 w 349"/>
                <a:gd name="T71" fmla="*/ 62 h 350"/>
                <a:gd name="T72" fmla="*/ 97 w 349"/>
                <a:gd name="T73" fmla="*/ 17 h 350"/>
                <a:gd name="T74" fmla="*/ 124 w 349"/>
                <a:gd name="T75" fmla="*/ 13 h 350"/>
                <a:gd name="T76" fmla="*/ 148 w 349"/>
                <a:gd name="T77" fmla="*/ 31 h 350"/>
                <a:gd name="T78" fmla="*/ 172 w 349"/>
                <a:gd name="T79" fmla="*/ 21 h 350"/>
                <a:gd name="T80" fmla="*/ 187 w 349"/>
                <a:gd name="T81" fmla="*/ 0 h 350"/>
                <a:gd name="T82" fmla="*/ 214 w 349"/>
                <a:gd name="T83" fmla="*/ 11 h 350"/>
                <a:gd name="T84" fmla="*/ 225 w 349"/>
                <a:gd name="T85" fmla="*/ 38 h 350"/>
                <a:gd name="T86" fmla="*/ 248 w 349"/>
                <a:gd name="T87" fmla="*/ 40 h 350"/>
                <a:gd name="T88" fmla="*/ 273 w 349"/>
                <a:gd name="T89" fmla="*/ 31 h 350"/>
                <a:gd name="T90" fmla="*/ 288 w 349"/>
                <a:gd name="T91" fmla="*/ 55 h 350"/>
                <a:gd name="T92" fmla="*/ 283 w 349"/>
                <a:gd name="T93" fmla="*/ 76 h 350"/>
                <a:gd name="T94" fmla="*/ 301 w 349"/>
                <a:gd name="T95" fmla="*/ 94 h 350"/>
                <a:gd name="T96" fmla="*/ 62 w 349"/>
                <a:gd name="T97" fmla="*/ 174 h 350"/>
                <a:gd name="T98" fmla="*/ 285 w 349"/>
                <a:gd name="T99" fmla="*/ 174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9" h="350">
                  <a:moveTo>
                    <a:pt x="301" y="94"/>
                  </a:moveTo>
                  <a:cubicBezTo>
                    <a:pt x="308" y="93"/>
                    <a:pt x="314" y="92"/>
                    <a:pt x="320" y="91"/>
                  </a:cubicBezTo>
                  <a:cubicBezTo>
                    <a:pt x="324" y="90"/>
                    <a:pt x="328" y="92"/>
                    <a:pt x="330" y="96"/>
                  </a:cubicBezTo>
                  <a:cubicBezTo>
                    <a:pt x="332" y="102"/>
                    <a:pt x="335" y="109"/>
                    <a:pt x="337" y="115"/>
                  </a:cubicBezTo>
                  <a:cubicBezTo>
                    <a:pt x="339" y="119"/>
                    <a:pt x="337" y="122"/>
                    <a:pt x="335" y="125"/>
                  </a:cubicBezTo>
                  <a:cubicBezTo>
                    <a:pt x="331" y="128"/>
                    <a:pt x="327" y="130"/>
                    <a:pt x="323" y="133"/>
                  </a:cubicBezTo>
                  <a:cubicBezTo>
                    <a:pt x="317" y="138"/>
                    <a:pt x="316" y="141"/>
                    <a:pt x="317" y="149"/>
                  </a:cubicBezTo>
                  <a:cubicBezTo>
                    <a:pt x="318" y="151"/>
                    <a:pt x="318" y="154"/>
                    <a:pt x="318" y="157"/>
                  </a:cubicBezTo>
                  <a:cubicBezTo>
                    <a:pt x="318" y="168"/>
                    <a:pt x="324" y="173"/>
                    <a:pt x="333" y="176"/>
                  </a:cubicBezTo>
                  <a:cubicBezTo>
                    <a:pt x="335" y="176"/>
                    <a:pt x="336" y="177"/>
                    <a:pt x="338" y="177"/>
                  </a:cubicBezTo>
                  <a:cubicBezTo>
                    <a:pt x="349" y="182"/>
                    <a:pt x="347" y="184"/>
                    <a:pt x="346" y="194"/>
                  </a:cubicBezTo>
                  <a:cubicBezTo>
                    <a:pt x="346" y="199"/>
                    <a:pt x="345" y="203"/>
                    <a:pt x="344" y="208"/>
                  </a:cubicBezTo>
                  <a:cubicBezTo>
                    <a:pt x="343" y="212"/>
                    <a:pt x="340" y="215"/>
                    <a:pt x="336" y="215"/>
                  </a:cubicBezTo>
                  <a:cubicBezTo>
                    <a:pt x="331" y="216"/>
                    <a:pt x="327" y="216"/>
                    <a:pt x="322" y="217"/>
                  </a:cubicBezTo>
                  <a:cubicBezTo>
                    <a:pt x="317" y="217"/>
                    <a:pt x="313" y="220"/>
                    <a:pt x="310" y="225"/>
                  </a:cubicBezTo>
                  <a:cubicBezTo>
                    <a:pt x="309" y="229"/>
                    <a:pt x="308" y="232"/>
                    <a:pt x="306" y="236"/>
                  </a:cubicBezTo>
                  <a:cubicBezTo>
                    <a:pt x="304" y="241"/>
                    <a:pt x="305" y="245"/>
                    <a:pt x="308" y="249"/>
                  </a:cubicBezTo>
                  <a:cubicBezTo>
                    <a:pt x="311" y="253"/>
                    <a:pt x="314" y="256"/>
                    <a:pt x="317" y="260"/>
                  </a:cubicBezTo>
                  <a:cubicBezTo>
                    <a:pt x="321" y="265"/>
                    <a:pt x="321" y="269"/>
                    <a:pt x="317" y="274"/>
                  </a:cubicBezTo>
                  <a:cubicBezTo>
                    <a:pt x="313" y="278"/>
                    <a:pt x="310" y="282"/>
                    <a:pt x="307" y="286"/>
                  </a:cubicBezTo>
                  <a:cubicBezTo>
                    <a:pt x="302" y="292"/>
                    <a:pt x="299" y="292"/>
                    <a:pt x="293" y="289"/>
                  </a:cubicBezTo>
                  <a:cubicBezTo>
                    <a:pt x="288" y="287"/>
                    <a:pt x="284" y="285"/>
                    <a:pt x="279" y="283"/>
                  </a:cubicBezTo>
                  <a:cubicBezTo>
                    <a:pt x="275" y="282"/>
                    <a:pt x="271" y="284"/>
                    <a:pt x="268" y="286"/>
                  </a:cubicBezTo>
                  <a:cubicBezTo>
                    <a:pt x="264" y="289"/>
                    <a:pt x="261" y="291"/>
                    <a:pt x="258" y="294"/>
                  </a:cubicBezTo>
                  <a:cubicBezTo>
                    <a:pt x="254" y="297"/>
                    <a:pt x="253" y="301"/>
                    <a:pt x="254" y="306"/>
                  </a:cubicBezTo>
                  <a:cubicBezTo>
                    <a:pt x="255" y="311"/>
                    <a:pt x="255" y="316"/>
                    <a:pt x="256" y="321"/>
                  </a:cubicBezTo>
                  <a:cubicBezTo>
                    <a:pt x="256" y="326"/>
                    <a:pt x="254" y="329"/>
                    <a:pt x="251" y="330"/>
                  </a:cubicBezTo>
                  <a:cubicBezTo>
                    <a:pt x="245" y="333"/>
                    <a:pt x="239" y="335"/>
                    <a:pt x="233" y="337"/>
                  </a:cubicBezTo>
                  <a:cubicBezTo>
                    <a:pt x="227" y="339"/>
                    <a:pt x="224" y="338"/>
                    <a:pt x="220" y="333"/>
                  </a:cubicBezTo>
                  <a:cubicBezTo>
                    <a:pt x="218" y="329"/>
                    <a:pt x="215" y="325"/>
                    <a:pt x="212" y="322"/>
                  </a:cubicBezTo>
                  <a:cubicBezTo>
                    <a:pt x="209" y="318"/>
                    <a:pt x="205" y="317"/>
                    <a:pt x="201" y="318"/>
                  </a:cubicBezTo>
                  <a:cubicBezTo>
                    <a:pt x="196" y="318"/>
                    <a:pt x="192" y="319"/>
                    <a:pt x="187" y="320"/>
                  </a:cubicBezTo>
                  <a:cubicBezTo>
                    <a:pt x="182" y="321"/>
                    <a:pt x="179" y="324"/>
                    <a:pt x="177" y="328"/>
                  </a:cubicBezTo>
                  <a:cubicBezTo>
                    <a:pt x="175" y="333"/>
                    <a:pt x="173" y="338"/>
                    <a:pt x="171" y="343"/>
                  </a:cubicBezTo>
                  <a:cubicBezTo>
                    <a:pt x="169" y="347"/>
                    <a:pt x="167" y="350"/>
                    <a:pt x="162" y="349"/>
                  </a:cubicBezTo>
                  <a:cubicBezTo>
                    <a:pt x="155" y="348"/>
                    <a:pt x="147" y="348"/>
                    <a:pt x="140" y="346"/>
                  </a:cubicBezTo>
                  <a:cubicBezTo>
                    <a:pt x="137" y="345"/>
                    <a:pt x="135" y="341"/>
                    <a:pt x="134" y="338"/>
                  </a:cubicBezTo>
                  <a:cubicBezTo>
                    <a:pt x="133" y="333"/>
                    <a:pt x="133" y="328"/>
                    <a:pt x="133" y="324"/>
                  </a:cubicBezTo>
                  <a:cubicBezTo>
                    <a:pt x="132" y="318"/>
                    <a:pt x="129" y="313"/>
                    <a:pt x="123" y="312"/>
                  </a:cubicBezTo>
                  <a:cubicBezTo>
                    <a:pt x="119" y="310"/>
                    <a:pt x="116" y="309"/>
                    <a:pt x="113" y="308"/>
                  </a:cubicBezTo>
                  <a:cubicBezTo>
                    <a:pt x="108" y="306"/>
                    <a:pt x="104" y="307"/>
                    <a:pt x="101" y="310"/>
                  </a:cubicBezTo>
                  <a:cubicBezTo>
                    <a:pt x="96" y="314"/>
                    <a:pt x="92" y="317"/>
                    <a:pt x="87" y="321"/>
                  </a:cubicBezTo>
                  <a:cubicBezTo>
                    <a:pt x="84" y="323"/>
                    <a:pt x="81" y="323"/>
                    <a:pt x="78" y="320"/>
                  </a:cubicBezTo>
                  <a:cubicBezTo>
                    <a:pt x="72" y="316"/>
                    <a:pt x="66" y="312"/>
                    <a:pt x="61" y="307"/>
                  </a:cubicBezTo>
                  <a:cubicBezTo>
                    <a:pt x="57" y="304"/>
                    <a:pt x="58" y="299"/>
                    <a:pt x="60" y="295"/>
                  </a:cubicBezTo>
                  <a:cubicBezTo>
                    <a:pt x="62" y="291"/>
                    <a:pt x="63" y="287"/>
                    <a:pt x="65" y="283"/>
                  </a:cubicBezTo>
                  <a:cubicBezTo>
                    <a:pt x="67" y="278"/>
                    <a:pt x="66" y="274"/>
                    <a:pt x="64" y="271"/>
                  </a:cubicBezTo>
                  <a:cubicBezTo>
                    <a:pt x="60" y="266"/>
                    <a:pt x="57" y="262"/>
                    <a:pt x="53" y="258"/>
                  </a:cubicBezTo>
                  <a:cubicBezTo>
                    <a:pt x="51" y="254"/>
                    <a:pt x="47" y="253"/>
                    <a:pt x="43" y="253"/>
                  </a:cubicBezTo>
                  <a:cubicBezTo>
                    <a:pt x="38" y="254"/>
                    <a:pt x="33" y="254"/>
                    <a:pt x="28" y="255"/>
                  </a:cubicBezTo>
                  <a:cubicBezTo>
                    <a:pt x="22" y="257"/>
                    <a:pt x="18" y="255"/>
                    <a:pt x="15" y="249"/>
                  </a:cubicBezTo>
                  <a:cubicBezTo>
                    <a:pt x="13" y="244"/>
                    <a:pt x="10" y="239"/>
                    <a:pt x="8" y="233"/>
                  </a:cubicBezTo>
                  <a:cubicBezTo>
                    <a:pt x="6" y="229"/>
                    <a:pt x="7" y="225"/>
                    <a:pt x="11" y="222"/>
                  </a:cubicBezTo>
                  <a:cubicBezTo>
                    <a:pt x="15" y="218"/>
                    <a:pt x="20" y="214"/>
                    <a:pt x="25" y="211"/>
                  </a:cubicBezTo>
                  <a:cubicBezTo>
                    <a:pt x="29" y="208"/>
                    <a:pt x="30" y="204"/>
                    <a:pt x="30" y="199"/>
                  </a:cubicBezTo>
                  <a:cubicBezTo>
                    <a:pt x="29" y="195"/>
                    <a:pt x="28" y="192"/>
                    <a:pt x="28" y="189"/>
                  </a:cubicBezTo>
                  <a:cubicBezTo>
                    <a:pt x="28" y="180"/>
                    <a:pt x="23" y="176"/>
                    <a:pt x="16" y="174"/>
                  </a:cubicBezTo>
                  <a:cubicBezTo>
                    <a:pt x="13" y="173"/>
                    <a:pt x="10" y="171"/>
                    <a:pt x="7" y="170"/>
                  </a:cubicBezTo>
                  <a:cubicBezTo>
                    <a:pt x="2" y="169"/>
                    <a:pt x="0" y="166"/>
                    <a:pt x="0" y="162"/>
                  </a:cubicBezTo>
                  <a:cubicBezTo>
                    <a:pt x="1" y="155"/>
                    <a:pt x="1" y="149"/>
                    <a:pt x="2" y="142"/>
                  </a:cubicBezTo>
                  <a:cubicBezTo>
                    <a:pt x="2" y="136"/>
                    <a:pt x="5" y="134"/>
                    <a:pt x="11" y="133"/>
                  </a:cubicBezTo>
                  <a:cubicBezTo>
                    <a:pt x="17" y="132"/>
                    <a:pt x="23" y="132"/>
                    <a:pt x="28" y="131"/>
                  </a:cubicBezTo>
                  <a:cubicBezTo>
                    <a:pt x="32" y="130"/>
                    <a:pt x="35" y="128"/>
                    <a:pt x="36" y="124"/>
                  </a:cubicBezTo>
                  <a:cubicBezTo>
                    <a:pt x="38" y="120"/>
                    <a:pt x="40" y="117"/>
                    <a:pt x="41" y="113"/>
                  </a:cubicBezTo>
                  <a:cubicBezTo>
                    <a:pt x="42" y="109"/>
                    <a:pt x="42" y="105"/>
                    <a:pt x="39" y="101"/>
                  </a:cubicBezTo>
                  <a:cubicBezTo>
                    <a:pt x="36" y="97"/>
                    <a:pt x="32" y="93"/>
                    <a:pt x="29" y="88"/>
                  </a:cubicBezTo>
                  <a:cubicBezTo>
                    <a:pt x="26" y="84"/>
                    <a:pt x="26" y="80"/>
                    <a:pt x="29" y="76"/>
                  </a:cubicBezTo>
                  <a:cubicBezTo>
                    <a:pt x="32" y="71"/>
                    <a:pt x="36" y="66"/>
                    <a:pt x="39" y="62"/>
                  </a:cubicBezTo>
                  <a:cubicBezTo>
                    <a:pt x="42" y="57"/>
                    <a:pt x="46" y="56"/>
                    <a:pt x="52" y="58"/>
                  </a:cubicBezTo>
                  <a:cubicBezTo>
                    <a:pt x="57" y="60"/>
                    <a:pt x="62" y="62"/>
                    <a:pt x="66" y="65"/>
                  </a:cubicBezTo>
                  <a:cubicBezTo>
                    <a:pt x="70" y="67"/>
                    <a:pt x="74" y="66"/>
                    <a:pt x="77" y="64"/>
                  </a:cubicBezTo>
                  <a:cubicBezTo>
                    <a:pt x="78" y="63"/>
                    <a:pt x="79" y="63"/>
                    <a:pt x="79" y="62"/>
                  </a:cubicBezTo>
                  <a:cubicBezTo>
                    <a:pt x="94" y="51"/>
                    <a:pt x="94" y="51"/>
                    <a:pt x="90" y="30"/>
                  </a:cubicBezTo>
                  <a:cubicBezTo>
                    <a:pt x="89" y="23"/>
                    <a:pt x="91" y="20"/>
                    <a:pt x="97" y="17"/>
                  </a:cubicBezTo>
                  <a:cubicBezTo>
                    <a:pt x="102" y="15"/>
                    <a:pt x="107" y="13"/>
                    <a:pt x="112" y="11"/>
                  </a:cubicBezTo>
                  <a:cubicBezTo>
                    <a:pt x="117" y="8"/>
                    <a:pt x="120" y="9"/>
                    <a:pt x="124" y="13"/>
                  </a:cubicBezTo>
                  <a:cubicBezTo>
                    <a:pt x="127" y="17"/>
                    <a:pt x="130" y="22"/>
                    <a:pt x="133" y="26"/>
                  </a:cubicBezTo>
                  <a:cubicBezTo>
                    <a:pt x="138" y="31"/>
                    <a:pt x="142" y="32"/>
                    <a:pt x="148" y="31"/>
                  </a:cubicBezTo>
                  <a:cubicBezTo>
                    <a:pt x="152" y="29"/>
                    <a:pt x="156" y="29"/>
                    <a:pt x="160" y="29"/>
                  </a:cubicBezTo>
                  <a:cubicBezTo>
                    <a:pt x="166" y="28"/>
                    <a:pt x="170" y="26"/>
                    <a:pt x="172" y="21"/>
                  </a:cubicBezTo>
                  <a:cubicBezTo>
                    <a:pt x="173" y="16"/>
                    <a:pt x="175" y="11"/>
                    <a:pt x="177" y="6"/>
                  </a:cubicBezTo>
                  <a:cubicBezTo>
                    <a:pt x="179" y="2"/>
                    <a:pt x="182" y="0"/>
                    <a:pt x="187" y="0"/>
                  </a:cubicBezTo>
                  <a:cubicBezTo>
                    <a:pt x="194" y="1"/>
                    <a:pt x="201" y="2"/>
                    <a:pt x="208" y="3"/>
                  </a:cubicBezTo>
                  <a:cubicBezTo>
                    <a:pt x="212" y="3"/>
                    <a:pt x="214" y="6"/>
                    <a:pt x="214" y="11"/>
                  </a:cubicBezTo>
                  <a:cubicBezTo>
                    <a:pt x="215" y="17"/>
                    <a:pt x="216" y="23"/>
                    <a:pt x="217" y="29"/>
                  </a:cubicBezTo>
                  <a:cubicBezTo>
                    <a:pt x="218" y="34"/>
                    <a:pt x="221" y="36"/>
                    <a:pt x="225" y="38"/>
                  </a:cubicBezTo>
                  <a:cubicBezTo>
                    <a:pt x="228" y="39"/>
                    <a:pt x="231" y="40"/>
                    <a:pt x="234" y="41"/>
                  </a:cubicBezTo>
                  <a:cubicBezTo>
                    <a:pt x="239" y="45"/>
                    <a:pt x="244" y="43"/>
                    <a:pt x="248" y="40"/>
                  </a:cubicBezTo>
                  <a:cubicBezTo>
                    <a:pt x="252" y="37"/>
                    <a:pt x="256" y="34"/>
                    <a:pt x="259" y="31"/>
                  </a:cubicBezTo>
                  <a:cubicBezTo>
                    <a:pt x="264" y="27"/>
                    <a:pt x="268" y="27"/>
                    <a:pt x="273" y="31"/>
                  </a:cubicBezTo>
                  <a:cubicBezTo>
                    <a:pt x="277" y="34"/>
                    <a:pt x="281" y="37"/>
                    <a:pt x="285" y="41"/>
                  </a:cubicBezTo>
                  <a:cubicBezTo>
                    <a:pt x="290" y="45"/>
                    <a:pt x="291" y="49"/>
                    <a:pt x="288" y="55"/>
                  </a:cubicBezTo>
                  <a:cubicBezTo>
                    <a:pt x="286" y="59"/>
                    <a:pt x="284" y="64"/>
                    <a:pt x="283" y="68"/>
                  </a:cubicBezTo>
                  <a:cubicBezTo>
                    <a:pt x="282" y="71"/>
                    <a:pt x="282" y="74"/>
                    <a:pt x="283" y="76"/>
                  </a:cubicBezTo>
                  <a:cubicBezTo>
                    <a:pt x="286" y="81"/>
                    <a:pt x="290" y="86"/>
                    <a:pt x="295" y="91"/>
                  </a:cubicBezTo>
                  <a:cubicBezTo>
                    <a:pt x="296" y="93"/>
                    <a:pt x="299" y="93"/>
                    <a:pt x="301" y="94"/>
                  </a:cubicBezTo>
                  <a:close/>
                  <a:moveTo>
                    <a:pt x="174" y="63"/>
                  </a:moveTo>
                  <a:cubicBezTo>
                    <a:pt x="112" y="63"/>
                    <a:pt x="62" y="113"/>
                    <a:pt x="62" y="174"/>
                  </a:cubicBezTo>
                  <a:cubicBezTo>
                    <a:pt x="62" y="236"/>
                    <a:pt x="112" y="285"/>
                    <a:pt x="173" y="286"/>
                  </a:cubicBezTo>
                  <a:cubicBezTo>
                    <a:pt x="235" y="286"/>
                    <a:pt x="285" y="236"/>
                    <a:pt x="285" y="174"/>
                  </a:cubicBezTo>
                  <a:cubicBezTo>
                    <a:pt x="285" y="112"/>
                    <a:pt x="234" y="63"/>
                    <a:pt x="174" y="6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6"/>
            <p:cNvSpPr>
              <a:spLocks noEditPoints="1"/>
            </p:cNvSpPr>
            <p:nvPr/>
          </p:nvSpPr>
          <p:spPr bwMode="auto">
            <a:xfrm>
              <a:off x="2455863" y="3070226"/>
              <a:ext cx="714375" cy="714375"/>
            </a:xfrm>
            <a:custGeom>
              <a:avLst/>
              <a:gdLst>
                <a:gd name="T0" fmla="*/ 112 w 223"/>
                <a:gd name="T1" fmla="*/ 0 h 223"/>
                <a:gd name="T2" fmla="*/ 223 w 223"/>
                <a:gd name="T3" fmla="*/ 111 h 223"/>
                <a:gd name="T4" fmla="*/ 111 w 223"/>
                <a:gd name="T5" fmla="*/ 223 h 223"/>
                <a:gd name="T6" fmla="*/ 0 w 223"/>
                <a:gd name="T7" fmla="*/ 111 h 223"/>
                <a:gd name="T8" fmla="*/ 112 w 223"/>
                <a:gd name="T9" fmla="*/ 0 h 223"/>
                <a:gd name="T10" fmla="*/ 112 w 223"/>
                <a:gd name="T11" fmla="*/ 196 h 223"/>
                <a:gd name="T12" fmla="*/ 111 w 223"/>
                <a:gd name="T13" fmla="*/ 197 h 223"/>
                <a:gd name="T14" fmla="*/ 109 w 223"/>
                <a:gd name="T15" fmla="*/ 192 h 223"/>
                <a:gd name="T16" fmla="*/ 102 w 223"/>
                <a:gd name="T17" fmla="*/ 172 h 223"/>
                <a:gd name="T18" fmla="*/ 89 w 223"/>
                <a:gd name="T19" fmla="*/ 129 h 223"/>
                <a:gd name="T20" fmla="*/ 81 w 223"/>
                <a:gd name="T21" fmla="*/ 125 h 223"/>
                <a:gd name="T22" fmla="*/ 72 w 223"/>
                <a:gd name="T23" fmla="*/ 128 h 223"/>
                <a:gd name="T24" fmla="*/ 57 w 223"/>
                <a:gd name="T25" fmla="*/ 133 h 223"/>
                <a:gd name="T26" fmla="*/ 46 w 223"/>
                <a:gd name="T27" fmla="*/ 146 h 223"/>
                <a:gd name="T28" fmla="*/ 43 w 223"/>
                <a:gd name="T29" fmla="*/ 175 h 223"/>
                <a:gd name="T30" fmla="*/ 45 w 223"/>
                <a:gd name="T31" fmla="*/ 182 h 223"/>
                <a:gd name="T32" fmla="*/ 132 w 223"/>
                <a:gd name="T33" fmla="*/ 206 h 223"/>
                <a:gd name="T34" fmla="*/ 177 w 223"/>
                <a:gd name="T35" fmla="*/ 181 h 223"/>
                <a:gd name="T36" fmla="*/ 180 w 223"/>
                <a:gd name="T37" fmla="*/ 176 h 223"/>
                <a:gd name="T38" fmla="*/ 175 w 223"/>
                <a:gd name="T39" fmla="*/ 144 h 223"/>
                <a:gd name="T40" fmla="*/ 165 w 223"/>
                <a:gd name="T41" fmla="*/ 133 h 223"/>
                <a:gd name="T42" fmla="*/ 153 w 223"/>
                <a:gd name="T43" fmla="*/ 128 h 223"/>
                <a:gd name="T44" fmla="*/ 136 w 223"/>
                <a:gd name="T45" fmla="*/ 123 h 223"/>
                <a:gd name="T46" fmla="*/ 112 w 223"/>
                <a:gd name="T47" fmla="*/ 196 h 223"/>
                <a:gd name="T48" fmla="*/ 111 w 223"/>
                <a:gd name="T49" fmla="*/ 31 h 223"/>
                <a:gd name="T50" fmla="*/ 96 w 223"/>
                <a:gd name="T51" fmla="*/ 34 h 223"/>
                <a:gd name="T52" fmla="*/ 79 w 223"/>
                <a:gd name="T53" fmla="*/ 54 h 223"/>
                <a:gd name="T54" fmla="*/ 76 w 223"/>
                <a:gd name="T55" fmla="*/ 60 h 223"/>
                <a:gd name="T56" fmla="*/ 68 w 223"/>
                <a:gd name="T57" fmla="*/ 75 h 223"/>
                <a:gd name="T58" fmla="*/ 77 w 223"/>
                <a:gd name="T59" fmla="*/ 87 h 223"/>
                <a:gd name="T60" fmla="*/ 82 w 223"/>
                <a:gd name="T61" fmla="*/ 91 h 223"/>
                <a:gd name="T62" fmla="*/ 92 w 223"/>
                <a:gd name="T63" fmla="*/ 108 h 223"/>
                <a:gd name="T64" fmla="*/ 131 w 223"/>
                <a:gd name="T65" fmla="*/ 107 h 223"/>
                <a:gd name="T66" fmla="*/ 141 w 223"/>
                <a:gd name="T67" fmla="*/ 90 h 223"/>
                <a:gd name="T68" fmla="*/ 144 w 223"/>
                <a:gd name="T69" fmla="*/ 87 h 223"/>
                <a:gd name="T70" fmla="*/ 150 w 223"/>
                <a:gd name="T71" fmla="*/ 63 h 223"/>
                <a:gd name="T72" fmla="*/ 142 w 223"/>
                <a:gd name="T73" fmla="*/ 48 h 223"/>
                <a:gd name="T74" fmla="*/ 139 w 223"/>
                <a:gd name="T75" fmla="*/ 44 h 223"/>
                <a:gd name="T76" fmla="*/ 111 w 223"/>
                <a:gd name="T77" fmla="*/ 31 h 223"/>
                <a:gd name="T78" fmla="*/ 107 w 223"/>
                <a:gd name="T79" fmla="*/ 143 h 223"/>
                <a:gd name="T80" fmla="*/ 111 w 223"/>
                <a:gd name="T81" fmla="*/ 179 h 223"/>
                <a:gd name="T82" fmla="*/ 115 w 223"/>
                <a:gd name="T83" fmla="*/ 143 h 223"/>
                <a:gd name="T84" fmla="*/ 107 w 223"/>
                <a:gd name="T85" fmla="*/ 143 h 223"/>
                <a:gd name="T86" fmla="*/ 118 w 223"/>
                <a:gd name="T87" fmla="*/ 127 h 223"/>
                <a:gd name="T88" fmla="*/ 104 w 223"/>
                <a:gd name="T89" fmla="*/ 127 h 223"/>
                <a:gd name="T90" fmla="*/ 104 w 223"/>
                <a:gd name="T91" fmla="*/ 138 h 223"/>
                <a:gd name="T92" fmla="*/ 118 w 223"/>
                <a:gd name="T93" fmla="*/ 138 h 223"/>
                <a:gd name="T94" fmla="*/ 118 w 223"/>
                <a:gd name="T95" fmla="*/ 127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3" h="223">
                  <a:moveTo>
                    <a:pt x="112" y="0"/>
                  </a:moveTo>
                  <a:cubicBezTo>
                    <a:pt x="172" y="0"/>
                    <a:pt x="223" y="49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ubicBezTo>
                    <a:pt x="50" y="222"/>
                    <a:pt x="0" y="173"/>
                    <a:pt x="0" y="111"/>
                  </a:cubicBezTo>
                  <a:cubicBezTo>
                    <a:pt x="0" y="50"/>
                    <a:pt x="50" y="0"/>
                    <a:pt x="112" y="0"/>
                  </a:cubicBezTo>
                  <a:close/>
                  <a:moveTo>
                    <a:pt x="112" y="196"/>
                  </a:moveTo>
                  <a:cubicBezTo>
                    <a:pt x="112" y="197"/>
                    <a:pt x="111" y="197"/>
                    <a:pt x="111" y="197"/>
                  </a:cubicBezTo>
                  <a:cubicBezTo>
                    <a:pt x="110" y="195"/>
                    <a:pt x="110" y="194"/>
                    <a:pt x="109" y="192"/>
                  </a:cubicBezTo>
                  <a:cubicBezTo>
                    <a:pt x="107" y="185"/>
                    <a:pt x="105" y="178"/>
                    <a:pt x="102" y="172"/>
                  </a:cubicBezTo>
                  <a:cubicBezTo>
                    <a:pt x="98" y="157"/>
                    <a:pt x="93" y="143"/>
                    <a:pt x="89" y="129"/>
                  </a:cubicBezTo>
                  <a:cubicBezTo>
                    <a:pt x="87" y="124"/>
                    <a:pt x="87" y="123"/>
                    <a:pt x="81" y="125"/>
                  </a:cubicBezTo>
                  <a:cubicBezTo>
                    <a:pt x="78" y="126"/>
                    <a:pt x="75" y="127"/>
                    <a:pt x="72" y="128"/>
                  </a:cubicBezTo>
                  <a:cubicBezTo>
                    <a:pt x="67" y="130"/>
                    <a:pt x="62" y="131"/>
                    <a:pt x="57" y="133"/>
                  </a:cubicBezTo>
                  <a:cubicBezTo>
                    <a:pt x="51" y="135"/>
                    <a:pt x="47" y="140"/>
                    <a:pt x="46" y="146"/>
                  </a:cubicBezTo>
                  <a:cubicBezTo>
                    <a:pt x="45" y="156"/>
                    <a:pt x="43" y="166"/>
                    <a:pt x="43" y="175"/>
                  </a:cubicBezTo>
                  <a:cubicBezTo>
                    <a:pt x="42" y="178"/>
                    <a:pt x="44" y="181"/>
                    <a:pt x="45" y="182"/>
                  </a:cubicBezTo>
                  <a:cubicBezTo>
                    <a:pt x="70" y="205"/>
                    <a:pt x="99" y="213"/>
                    <a:pt x="132" y="206"/>
                  </a:cubicBezTo>
                  <a:cubicBezTo>
                    <a:pt x="150" y="202"/>
                    <a:pt x="164" y="193"/>
                    <a:pt x="177" y="181"/>
                  </a:cubicBezTo>
                  <a:cubicBezTo>
                    <a:pt x="179" y="180"/>
                    <a:pt x="180" y="178"/>
                    <a:pt x="180" y="176"/>
                  </a:cubicBezTo>
                  <a:cubicBezTo>
                    <a:pt x="179" y="165"/>
                    <a:pt x="177" y="154"/>
                    <a:pt x="175" y="144"/>
                  </a:cubicBezTo>
                  <a:cubicBezTo>
                    <a:pt x="174" y="139"/>
                    <a:pt x="170" y="135"/>
                    <a:pt x="165" y="133"/>
                  </a:cubicBezTo>
                  <a:cubicBezTo>
                    <a:pt x="161" y="131"/>
                    <a:pt x="157" y="130"/>
                    <a:pt x="153" y="128"/>
                  </a:cubicBezTo>
                  <a:cubicBezTo>
                    <a:pt x="147" y="126"/>
                    <a:pt x="142" y="125"/>
                    <a:pt x="136" y="123"/>
                  </a:cubicBezTo>
                  <a:cubicBezTo>
                    <a:pt x="128" y="148"/>
                    <a:pt x="120" y="172"/>
                    <a:pt x="112" y="196"/>
                  </a:cubicBezTo>
                  <a:close/>
                  <a:moveTo>
                    <a:pt x="111" y="31"/>
                  </a:moveTo>
                  <a:cubicBezTo>
                    <a:pt x="106" y="32"/>
                    <a:pt x="101" y="33"/>
                    <a:pt x="96" y="34"/>
                  </a:cubicBezTo>
                  <a:cubicBezTo>
                    <a:pt x="86" y="37"/>
                    <a:pt x="82" y="45"/>
                    <a:pt x="79" y="54"/>
                  </a:cubicBezTo>
                  <a:cubicBezTo>
                    <a:pt x="79" y="56"/>
                    <a:pt x="78" y="59"/>
                    <a:pt x="76" y="60"/>
                  </a:cubicBezTo>
                  <a:cubicBezTo>
                    <a:pt x="69" y="64"/>
                    <a:pt x="67" y="68"/>
                    <a:pt x="68" y="75"/>
                  </a:cubicBezTo>
                  <a:cubicBezTo>
                    <a:pt x="69" y="81"/>
                    <a:pt x="71" y="86"/>
                    <a:pt x="77" y="87"/>
                  </a:cubicBezTo>
                  <a:cubicBezTo>
                    <a:pt x="80" y="87"/>
                    <a:pt x="82" y="89"/>
                    <a:pt x="82" y="91"/>
                  </a:cubicBezTo>
                  <a:cubicBezTo>
                    <a:pt x="84" y="98"/>
                    <a:pt x="88" y="103"/>
                    <a:pt x="92" y="108"/>
                  </a:cubicBezTo>
                  <a:cubicBezTo>
                    <a:pt x="105" y="122"/>
                    <a:pt x="119" y="121"/>
                    <a:pt x="131" y="107"/>
                  </a:cubicBezTo>
                  <a:cubicBezTo>
                    <a:pt x="135" y="102"/>
                    <a:pt x="137" y="96"/>
                    <a:pt x="141" y="90"/>
                  </a:cubicBezTo>
                  <a:cubicBezTo>
                    <a:pt x="142" y="89"/>
                    <a:pt x="143" y="88"/>
                    <a:pt x="144" y="87"/>
                  </a:cubicBezTo>
                  <a:cubicBezTo>
                    <a:pt x="153" y="84"/>
                    <a:pt x="158" y="69"/>
                    <a:pt x="150" y="63"/>
                  </a:cubicBezTo>
                  <a:cubicBezTo>
                    <a:pt x="145" y="59"/>
                    <a:pt x="144" y="54"/>
                    <a:pt x="142" y="48"/>
                  </a:cubicBezTo>
                  <a:cubicBezTo>
                    <a:pt x="141" y="47"/>
                    <a:pt x="140" y="45"/>
                    <a:pt x="139" y="44"/>
                  </a:cubicBezTo>
                  <a:cubicBezTo>
                    <a:pt x="133" y="34"/>
                    <a:pt x="123" y="31"/>
                    <a:pt x="111" y="31"/>
                  </a:cubicBezTo>
                  <a:close/>
                  <a:moveTo>
                    <a:pt x="107" y="143"/>
                  </a:moveTo>
                  <a:cubicBezTo>
                    <a:pt x="101" y="156"/>
                    <a:pt x="106" y="167"/>
                    <a:pt x="111" y="179"/>
                  </a:cubicBezTo>
                  <a:cubicBezTo>
                    <a:pt x="117" y="167"/>
                    <a:pt x="120" y="155"/>
                    <a:pt x="115" y="143"/>
                  </a:cubicBezTo>
                  <a:cubicBezTo>
                    <a:pt x="112" y="143"/>
                    <a:pt x="109" y="143"/>
                    <a:pt x="107" y="143"/>
                  </a:cubicBezTo>
                  <a:close/>
                  <a:moveTo>
                    <a:pt x="118" y="127"/>
                  </a:moveTo>
                  <a:cubicBezTo>
                    <a:pt x="113" y="127"/>
                    <a:pt x="108" y="127"/>
                    <a:pt x="104" y="127"/>
                  </a:cubicBezTo>
                  <a:cubicBezTo>
                    <a:pt x="104" y="131"/>
                    <a:pt x="104" y="134"/>
                    <a:pt x="104" y="138"/>
                  </a:cubicBezTo>
                  <a:cubicBezTo>
                    <a:pt x="109" y="138"/>
                    <a:pt x="114" y="138"/>
                    <a:pt x="118" y="138"/>
                  </a:cubicBezTo>
                  <a:cubicBezTo>
                    <a:pt x="118" y="134"/>
                    <a:pt x="118" y="131"/>
                    <a:pt x="118" y="1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990788" y="3518680"/>
            <a:ext cx="1286694" cy="1290349"/>
            <a:chOff x="2257425" y="2868613"/>
            <a:chExt cx="1117600" cy="1120775"/>
          </a:xfrm>
        </p:grpSpPr>
        <p:sp>
          <p:nvSpPr>
            <p:cNvPr id="54" name="Freeform 5"/>
            <p:cNvSpPr>
              <a:spLocks noEditPoints="1"/>
            </p:cNvSpPr>
            <p:nvPr/>
          </p:nvSpPr>
          <p:spPr bwMode="auto">
            <a:xfrm>
              <a:off x="2257425" y="2868613"/>
              <a:ext cx="1117600" cy="1120775"/>
            </a:xfrm>
            <a:custGeom>
              <a:avLst/>
              <a:gdLst>
                <a:gd name="T0" fmla="*/ 320 w 349"/>
                <a:gd name="T1" fmla="*/ 91 h 350"/>
                <a:gd name="T2" fmla="*/ 337 w 349"/>
                <a:gd name="T3" fmla="*/ 115 h 350"/>
                <a:gd name="T4" fmla="*/ 323 w 349"/>
                <a:gd name="T5" fmla="*/ 133 h 350"/>
                <a:gd name="T6" fmla="*/ 318 w 349"/>
                <a:gd name="T7" fmla="*/ 157 h 350"/>
                <a:gd name="T8" fmla="*/ 338 w 349"/>
                <a:gd name="T9" fmla="*/ 177 h 350"/>
                <a:gd name="T10" fmla="*/ 344 w 349"/>
                <a:gd name="T11" fmla="*/ 208 h 350"/>
                <a:gd name="T12" fmla="*/ 322 w 349"/>
                <a:gd name="T13" fmla="*/ 217 h 350"/>
                <a:gd name="T14" fmla="*/ 306 w 349"/>
                <a:gd name="T15" fmla="*/ 236 h 350"/>
                <a:gd name="T16" fmla="*/ 317 w 349"/>
                <a:gd name="T17" fmla="*/ 260 h 350"/>
                <a:gd name="T18" fmla="*/ 307 w 349"/>
                <a:gd name="T19" fmla="*/ 286 h 350"/>
                <a:gd name="T20" fmla="*/ 279 w 349"/>
                <a:gd name="T21" fmla="*/ 283 h 350"/>
                <a:gd name="T22" fmla="*/ 258 w 349"/>
                <a:gd name="T23" fmla="*/ 294 h 350"/>
                <a:gd name="T24" fmla="*/ 256 w 349"/>
                <a:gd name="T25" fmla="*/ 321 h 350"/>
                <a:gd name="T26" fmla="*/ 233 w 349"/>
                <a:gd name="T27" fmla="*/ 337 h 350"/>
                <a:gd name="T28" fmla="*/ 212 w 349"/>
                <a:gd name="T29" fmla="*/ 322 h 350"/>
                <a:gd name="T30" fmla="*/ 187 w 349"/>
                <a:gd name="T31" fmla="*/ 320 h 350"/>
                <a:gd name="T32" fmla="*/ 171 w 349"/>
                <a:gd name="T33" fmla="*/ 343 h 350"/>
                <a:gd name="T34" fmla="*/ 140 w 349"/>
                <a:gd name="T35" fmla="*/ 346 h 350"/>
                <a:gd name="T36" fmla="*/ 133 w 349"/>
                <a:gd name="T37" fmla="*/ 324 h 350"/>
                <a:gd name="T38" fmla="*/ 113 w 349"/>
                <a:gd name="T39" fmla="*/ 308 h 350"/>
                <a:gd name="T40" fmla="*/ 87 w 349"/>
                <a:gd name="T41" fmla="*/ 321 h 350"/>
                <a:gd name="T42" fmla="*/ 61 w 349"/>
                <a:gd name="T43" fmla="*/ 307 h 350"/>
                <a:gd name="T44" fmla="*/ 65 w 349"/>
                <a:gd name="T45" fmla="*/ 283 h 350"/>
                <a:gd name="T46" fmla="*/ 53 w 349"/>
                <a:gd name="T47" fmla="*/ 258 h 350"/>
                <a:gd name="T48" fmla="*/ 28 w 349"/>
                <a:gd name="T49" fmla="*/ 255 h 350"/>
                <a:gd name="T50" fmla="*/ 8 w 349"/>
                <a:gd name="T51" fmla="*/ 233 h 350"/>
                <a:gd name="T52" fmla="*/ 25 w 349"/>
                <a:gd name="T53" fmla="*/ 211 h 350"/>
                <a:gd name="T54" fmla="*/ 28 w 349"/>
                <a:gd name="T55" fmla="*/ 189 h 350"/>
                <a:gd name="T56" fmla="*/ 7 w 349"/>
                <a:gd name="T57" fmla="*/ 170 h 350"/>
                <a:gd name="T58" fmla="*/ 2 w 349"/>
                <a:gd name="T59" fmla="*/ 142 h 350"/>
                <a:gd name="T60" fmla="*/ 28 w 349"/>
                <a:gd name="T61" fmla="*/ 131 h 350"/>
                <a:gd name="T62" fmla="*/ 41 w 349"/>
                <a:gd name="T63" fmla="*/ 113 h 350"/>
                <a:gd name="T64" fmla="*/ 29 w 349"/>
                <a:gd name="T65" fmla="*/ 88 h 350"/>
                <a:gd name="T66" fmla="*/ 39 w 349"/>
                <a:gd name="T67" fmla="*/ 62 h 350"/>
                <a:gd name="T68" fmla="*/ 66 w 349"/>
                <a:gd name="T69" fmla="*/ 65 h 350"/>
                <a:gd name="T70" fmla="*/ 79 w 349"/>
                <a:gd name="T71" fmla="*/ 62 h 350"/>
                <a:gd name="T72" fmla="*/ 97 w 349"/>
                <a:gd name="T73" fmla="*/ 17 h 350"/>
                <a:gd name="T74" fmla="*/ 124 w 349"/>
                <a:gd name="T75" fmla="*/ 13 h 350"/>
                <a:gd name="T76" fmla="*/ 148 w 349"/>
                <a:gd name="T77" fmla="*/ 31 h 350"/>
                <a:gd name="T78" fmla="*/ 172 w 349"/>
                <a:gd name="T79" fmla="*/ 21 h 350"/>
                <a:gd name="T80" fmla="*/ 187 w 349"/>
                <a:gd name="T81" fmla="*/ 0 h 350"/>
                <a:gd name="T82" fmla="*/ 214 w 349"/>
                <a:gd name="T83" fmla="*/ 11 h 350"/>
                <a:gd name="T84" fmla="*/ 225 w 349"/>
                <a:gd name="T85" fmla="*/ 38 h 350"/>
                <a:gd name="T86" fmla="*/ 248 w 349"/>
                <a:gd name="T87" fmla="*/ 40 h 350"/>
                <a:gd name="T88" fmla="*/ 273 w 349"/>
                <a:gd name="T89" fmla="*/ 31 h 350"/>
                <a:gd name="T90" fmla="*/ 288 w 349"/>
                <a:gd name="T91" fmla="*/ 55 h 350"/>
                <a:gd name="T92" fmla="*/ 283 w 349"/>
                <a:gd name="T93" fmla="*/ 76 h 350"/>
                <a:gd name="T94" fmla="*/ 301 w 349"/>
                <a:gd name="T95" fmla="*/ 94 h 350"/>
                <a:gd name="T96" fmla="*/ 62 w 349"/>
                <a:gd name="T97" fmla="*/ 174 h 350"/>
                <a:gd name="T98" fmla="*/ 285 w 349"/>
                <a:gd name="T99" fmla="*/ 174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9" h="350">
                  <a:moveTo>
                    <a:pt x="301" y="94"/>
                  </a:moveTo>
                  <a:cubicBezTo>
                    <a:pt x="308" y="93"/>
                    <a:pt x="314" y="92"/>
                    <a:pt x="320" y="91"/>
                  </a:cubicBezTo>
                  <a:cubicBezTo>
                    <a:pt x="324" y="90"/>
                    <a:pt x="328" y="92"/>
                    <a:pt x="330" y="96"/>
                  </a:cubicBezTo>
                  <a:cubicBezTo>
                    <a:pt x="332" y="102"/>
                    <a:pt x="335" y="109"/>
                    <a:pt x="337" y="115"/>
                  </a:cubicBezTo>
                  <a:cubicBezTo>
                    <a:pt x="339" y="119"/>
                    <a:pt x="337" y="122"/>
                    <a:pt x="335" y="125"/>
                  </a:cubicBezTo>
                  <a:cubicBezTo>
                    <a:pt x="331" y="128"/>
                    <a:pt x="327" y="130"/>
                    <a:pt x="323" y="133"/>
                  </a:cubicBezTo>
                  <a:cubicBezTo>
                    <a:pt x="317" y="138"/>
                    <a:pt x="316" y="141"/>
                    <a:pt x="317" y="149"/>
                  </a:cubicBezTo>
                  <a:cubicBezTo>
                    <a:pt x="318" y="151"/>
                    <a:pt x="318" y="154"/>
                    <a:pt x="318" y="157"/>
                  </a:cubicBezTo>
                  <a:cubicBezTo>
                    <a:pt x="318" y="168"/>
                    <a:pt x="324" y="173"/>
                    <a:pt x="333" y="176"/>
                  </a:cubicBezTo>
                  <a:cubicBezTo>
                    <a:pt x="335" y="176"/>
                    <a:pt x="336" y="177"/>
                    <a:pt x="338" y="177"/>
                  </a:cubicBezTo>
                  <a:cubicBezTo>
                    <a:pt x="349" y="182"/>
                    <a:pt x="347" y="184"/>
                    <a:pt x="346" y="194"/>
                  </a:cubicBezTo>
                  <a:cubicBezTo>
                    <a:pt x="346" y="199"/>
                    <a:pt x="345" y="203"/>
                    <a:pt x="344" y="208"/>
                  </a:cubicBezTo>
                  <a:cubicBezTo>
                    <a:pt x="343" y="212"/>
                    <a:pt x="340" y="215"/>
                    <a:pt x="336" y="215"/>
                  </a:cubicBezTo>
                  <a:cubicBezTo>
                    <a:pt x="331" y="216"/>
                    <a:pt x="327" y="216"/>
                    <a:pt x="322" y="217"/>
                  </a:cubicBezTo>
                  <a:cubicBezTo>
                    <a:pt x="317" y="217"/>
                    <a:pt x="313" y="220"/>
                    <a:pt x="310" y="225"/>
                  </a:cubicBezTo>
                  <a:cubicBezTo>
                    <a:pt x="309" y="229"/>
                    <a:pt x="308" y="232"/>
                    <a:pt x="306" y="236"/>
                  </a:cubicBezTo>
                  <a:cubicBezTo>
                    <a:pt x="304" y="241"/>
                    <a:pt x="305" y="245"/>
                    <a:pt x="308" y="249"/>
                  </a:cubicBezTo>
                  <a:cubicBezTo>
                    <a:pt x="311" y="253"/>
                    <a:pt x="314" y="256"/>
                    <a:pt x="317" y="260"/>
                  </a:cubicBezTo>
                  <a:cubicBezTo>
                    <a:pt x="321" y="265"/>
                    <a:pt x="321" y="269"/>
                    <a:pt x="317" y="274"/>
                  </a:cubicBezTo>
                  <a:cubicBezTo>
                    <a:pt x="313" y="278"/>
                    <a:pt x="310" y="282"/>
                    <a:pt x="307" y="286"/>
                  </a:cubicBezTo>
                  <a:cubicBezTo>
                    <a:pt x="302" y="292"/>
                    <a:pt x="299" y="292"/>
                    <a:pt x="293" y="289"/>
                  </a:cubicBezTo>
                  <a:cubicBezTo>
                    <a:pt x="288" y="287"/>
                    <a:pt x="284" y="285"/>
                    <a:pt x="279" y="283"/>
                  </a:cubicBezTo>
                  <a:cubicBezTo>
                    <a:pt x="275" y="282"/>
                    <a:pt x="271" y="284"/>
                    <a:pt x="268" y="286"/>
                  </a:cubicBezTo>
                  <a:cubicBezTo>
                    <a:pt x="264" y="289"/>
                    <a:pt x="261" y="291"/>
                    <a:pt x="258" y="294"/>
                  </a:cubicBezTo>
                  <a:cubicBezTo>
                    <a:pt x="254" y="297"/>
                    <a:pt x="253" y="301"/>
                    <a:pt x="254" y="306"/>
                  </a:cubicBezTo>
                  <a:cubicBezTo>
                    <a:pt x="255" y="311"/>
                    <a:pt x="255" y="316"/>
                    <a:pt x="256" y="321"/>
                  </a:cubicBezTo>
                  <a:cubicBezTo>
                    <a:pt x="256" y="326"/>
                    <a:pt x="254" y="329"/>
                    <a:pt x="251" y="330"/>
                  </a:cubicBezTo>
                  <a:cubicBezTo>
                    <a:pt x="245" y="333"/>
                    <a:pt x="239" y="335"/>
                    <a:pt x="233" y="337"/>
                  </a:cubicBezTo>
                  <a:cubicBezTo>
                    <a:pt x="227" y="339"/>
                    <a:pt x="224" y="338"/>
                    <a:pt x="220" y="333"/>
                  </a:cubicBezTo>
                  <a:cubicBezTo>
                    <a:pt x="218" y="329"/>
                    <a:pt x="215" y="325"/>
                    <a:pt x="212" y="322"/>
                  </a:cubicBezTo>
                  <a:cubicBezTo>
                    <a:pt x="209" y="318"/>
                    <a:pt x="205" y="317"/>
                    <a:pt x="201" y="318"/>
                  </a:cubicBezTo>
                  <a:cubicBezTo>
                    <a:pt x="196" y="318"/>
                    <a:pt x="192" y="319"/>
                    <a:pt x="187" y="320"/>
                  </a:cubicBezTo>
                  <a:cubicBezTo>
                    <a:pt x="182" y="321"/>
                    <a:pt x="179" y="324"/>
                    <a:pt x="177" y="328"/>
                  </a:cubicBezTo>
                  <a:cubicBezTo>
                    <a:pt x="175" y="333"/>
                    <a:pt x="173" y="338"/>
                    <a:pt x="171" y="343"/>
                  </a:cubicBezTo>
                  <a:cubicBezTo>
                    <a:pt x="169" y="347"/>
                    <a:pt x="167" y="350"/>
                    <a:pt x="162" y="349"/>
                  </a:cubicBezTo>
                  <a:cubicBezTo>
                    <a:pt x="155" y="348"/>
                    <a:pt x="147" y="348"/>
                    <a:pt x="140" y="346"/>
                  </a:cubicBezTo>
                  <a:cubicBezTo>
                    <a:pt x="137" y="345"/>
                    <a:pt x="135" y="341"/>
                    <a:pt x="134" y="338"/>
                  </a:cubicBezTo>
                  <a:cubicBezTo>
                    <a:pt x="133" y="333"/>
                    <a:pt x="133" y="328"/>
                    <a:pt x="133" y="324"/>
                  </a:cubicBezTo>
                  <a:cubicBezTo>
                    <a:pt x="132" y="318"/>
                    <a:pt x="129" y="313"/>
                    <a:pt x="123" y="312"/>
                  </a:cubicBezTo>
                  <a:cubicBezTo>
                    <a:pt x="119" y="310"/>
                    <a:pt x="116" y="309"/>
                    <a:pt x="113" y="308"/>
                  </a:cubicBezTo>
                  <a:cubicBezTo>
                    <a:pt x="108" y="306"/>
                    <a:pt x="104" y="307"/>
                    <a:pt x="101" y="310"/>
                  </a:cubicBezTo>
                  <a:cubicBezTo>
                    <a:pt x="96" y="314"/>
                    <a:pt x="92" y="317"/>
                    <a:pt x="87" y="321"/>
                  </a:cubicBezTo>
                  <a:cubicBezTo>
                    <a:pt x="84" y="323"/>
                    <a:pt x="81" y="323"/>
                    <a:pt x="78" y="320"/>
                  </a:cubicBezTo>
                  <a:cubicBezTo>
                    <a:pt x="72" y="316"/>
                    <a:pt x="66" y="312"/>
                    <a:pt x="61" y="307"/>
                  </a:cubicBezTo>
                  <a:cubicBezTo>
                    <a:pt x="57" y="304"/>
                    <a:pt x="58" y="299"/>
                    <a:pt x="60" y="295"/>
                  </a:cubicBezTo>
                  <a:cubicBezTo>
                    <a:pt x="62" y="291"/>
                    <a:pt x="63" y="287"/>
                    <a:pt x="65" y="283"/>
                  </a:cubicBezTo>
                  <a:cubicBezTo>
                    <a:pt x="67" y="278"/>
                    <a:pt x="66" y="274"/>
                    <a:pt x="64" y="271"/>
                  </a:cubicBezTo>
                  <a:cubicBezTo>
                    <a:pt x="60" y="266"/>
                    <a:pt x="57" y="262"/>
                    <a:pt x="53" y="258"/>
                  </a:cubicBezTo>
                  <a:cubicBezTo>
                    <a:pt x="51" y="254"/>
                    <a:pt x="47" y="253"/>
                    <a:pt x="43" y="253"/>
                  </a:cubicBezTo>
                  <a:cubicBezTo>
                    <a:pt x="38" y="254"/>
                    <a:pt x="33" y="254"/>
                    <a:pt x="28" y="255"/>
                  </a:cubicBezTo>
                  <a:cubicBezTo>
                    <a:pt x="22" y="257"/>
                    <a:pt x="18" y="255"/>
                    <a:pt x="15" y="249"/>
                  </a:cubicBezTo>
                  <a:cubicBezTo>
                    <a:pt x="13" y="244"/>
                    <a:pt x="10" y="239"/>
                    <a:pt x="8" y="233"/>
                  </a:cubicBezTo>
                  <a:cubicBezTo>
                    <a:pt x="6" y="229"/>
                    <a:pt x="7" y="225"/>
                    <a:pt x="11" y="222"/>
                  </a:cubicBezTo>
                  <a:cubicBezTo>
                    <a:pt x="15" y="218"/>
                    <a:pt x="20" y="214"/>
                    <a:pt x="25" y="211"/>
                  </a:cubicBezTo>
                  <a:cubicBezTo>
                    <a:pt x="29" y="208"/>
                    <a:pt x="30" y="204"/>
                    <a:pt x="30" y="199"/>
                  </a:cubicBezTo>
                  <a:cubicBezTo>
                    <a:pt x="29" y="195"/>
                    <a:pt x="28" y="192"/>
                    <a:pt x="28" y="189"/>
                  </a:cubicBezTo>
                  <a:cubicBezTo>
                    <a:pt x="28" y="180"/>
                    <a:pt x="23" y="176"/>
                    <a:pt x="16" y="174"/>
                  </a:cubicBezTo>
                  <a:cubicBezTo>
                    <a:pt x="13" y="173"/>
                    <a:pt x="10" y="171"/>
                    <a:pt x="7" y="170"/>
                  </a:cubicBezTo>
                  <a:cubicBezTo>
                    <a:pt x="2" y="169"/>
                    <a:pt x="0" y="166"/>
                    <a:pt x="0" y="162"/>
                  </a:cubicBezTo>
                  <a:cubicBezTo>
                    <a:pt x="1" y="155"/>
                    <a:pt x="1" y="149"/>
                    <a:pt x="2" y="142"/>
                  </a:cubicBezTo>
                  <a:cubicBezTo>
                    <a:pt x="2" y="136"/>
                    <a:pt x="5" y="134"/>
                    <a:pt x="11" y="133"/>
                  </a:cubicBezTo>
                  <a:cubicBezTo>
                    <a:pt x="17" y="132"/>
                    <a:pt x="23" y="132"/>
                    <a:pt x="28" y="131"/>
                  </a:cubicBezTo>
                  <a:cubicBezTo>
                    <a:pt x="32" y="130"/>
                    <a:pt x="35" y="128"/>
                    <a:pt x="36" y="124"/>
                  </a:cubicBezTo>
                  <a:cubicBezTo>
                    <a:pt x="38" y="120"/>
                    <a:pt x="40" y="117"/>
                    <a:pt x="41" y="113"/>
                  </a:cubicBezTo>
                  <a:cubicBezTo>
                    <a:pt x="42" y="109"/>
                    <a:pt x="42" y="105"/>
                    <a:pt x="39" y="101"/>
                  </a:cubicBezTo>
                  <a:cubicBezTo>
                    <a:pt x="36" y="97"/>
                    <a:pt x="32" y="93"/>
                    <a:pt x="29" y="88"/>
                  </a:cubicBezTo>
                  <a:cubicBezTo>
                    <a:pt x="26" y="84"/>
                    <a:pt x="26" y="80"/>
                    <a:pt x="29" y="76"/>
                  </a:cubicBezTo>
                  <a:cubicBezTo>
                    <a:pt x="32" y="71"/>
                    <a:pt x="36" y="66"/>
                    <a:pt x="39" y="62"/>
                  </a:cubicBezTo>
                  <a:cubicBezTo>
                    <a:pt x="42" y="57"/>
                    <a:pt x="46" y="56"/>
                    <a:pt x="52" y="58"/>
                  </a:cubicBezTo>
                  <a:cubicBezTo>
                    <a:pt x="57" y="60"/>
                    <a:pt x="62" y="62"/>
                    <a:pt x="66" y="65"/>
                  </a:cubicBezTo>
                  <a:cubicBezTo>
                    <a:pt x="70" y="67"/>
                    <a:pt x="74" y="66"/>
                    <a:pt x="77" y="64"/>
                  </a:cubicBezTo>
                  <a:cubicBezTo>
                    <a:pt x="78" y="63"/>
                    <a:pt x="79" y="63"/>
                    <a:pt x="79" y="62"/>
                  </a:cubicBezTo>
                  <a:cubicBezTo>
                    <a:pt x="94" y="51"/>
                    <a:pt x="94" y="51"/>
                    <a:pt x="90" y="30"/>
                  </a:cubicBezTo>
                  <a:cubicBezTo>
                    <a:pt x="89" y="23"/>
                    <a:pt x="91" y="20"/>
                    <a:pt x="97" y="17"/>
                  </a:cubicBezTo>
                  <a:cubicBezTo>
                    <a:pt x="102" y="15"/>
                    <a:pt x="107" y="13"/>
                    <a:pt x="112" y="11"/>
                  </a:cubicBezTo>
                  <a:cubicBezTo>
                    <a:pt x="117" y="8"/>
                    <a:pt x="120" y="9"/>
                    <a:pt x="124" y="13"/>
                  </a:cubicBezTo>
                  <a:cubicBezTo>
                    <a:pt x="127" y="17"/>
                    <a:pt x="130" y="22"/>
                    <a:pt x="133" y="26"/>
                  </a:cubicBezTo>
                  <a:cubicBezTo>
                    <a:pt x="138" y="31"/>
                    <a:pt x="142" y="32"/>
                    <a:pt x="148" y="31"/>
                  </a:cubicBezTo>
                  <a:cubicBezTo>
                    <a:pt x="152" y="29"/>
                    <a:pt x="156" y="29"/>
                    <a:pt x="160" y="29"/>
                  </a:cubicBezTo>
                  <a:cubicBezTo>
                    <a:pt x="166" y="28"/>
                    <a:pt x="170" y="26"/>
                    <a:pt x="172" y="21"/>
                  </a:cubicBezTo>
                  <a:cubicBezTo>
                    <a:pt x="173" y="16"/>
                    <a:pt x="175" y="11"/>
                    <a:pt x="177" y="6"/>
                  </a:cubicBezTo>
                  <a:cubicBezTo>
                    <a:pt x="179" y="2"/>
                    <a:pt x="182" y="0"/>
                    <a:pt x="187" y="0"/>
                  </a:cubicBezTo>
                  <a:cubicBezTo>
                    <a:pt x="194" y="1"/>
                    <a:pt x="201" y="2"/>
                    <a:pt x="208" y="3"/>
                  </a:cubicBezTo>
                  <a:cubicBezTo>
                    <a:pt x="212" y="3"/>
                    <a:pt x="214" y="6"/>
                    <a:pt x="214" y="11"/>
                  </a:cubicBezTo>
                  <a:cubicBezTo>
                    <a:pt x="215" y="17"/>
                    <a:pt x="216" y="23"/>
                    <a:pt x="217" y="29"/>
                  </a:cubicBezTo>
                  <a:cubicBezTo>
                    <a:pt x="218" y="34"/>
                    <a:pt x="221" y="36"/>
                    <a:pt x="225" y="38"/>
                  </a:cubicBezTo>
                  <a:cubicBezTo>
                    <a:pt x="228" y="39"/>
                    <a:pt x="231" y="40"/>
                    <a:pt x="234" y="41"/>
                  </a:cubicBezTo>
                  <a:cubicBezTo>
                    <a:pt x="239" y="45"/>
                    <a:pt x="244" y="43"/>
                    <a:pt x="248" y="40"/>
                  </a:cubicBezTo>
                  <a:cubicBezTo>
                    <a:pt x="252" y="37"/>
                    <a:pt x="256" y="34"/>
                    <a:pt x="259" y="31"/>
                  </a:cubicBezTo>
                  <a:cubicBezTo>
                    <a:pt x="264" y="27"/>
                    <a:pt x="268" y="27"/>
                    <a:pt x="273" y="31"/>
                  </a:cubicBezTo>
                  <a:cubicBezTo>
                    <a:pt x="277" y="34"/>
                    <a:pt x="281" y="37"/>
                    <a:pt x="285" y="41"/>
                  </a:cubicBezTo>
                  <a:cubicBezTo>
                    <a:pt x="290" y="45"/>
                    <a:pt x="291" y="49"/>
                    <a:pt x="288" y="55"/>
                  </a:cubicBezTo>
                  <a:cubicBezTo>
                    <a:pt x="286" y="59"/>
                    <a:pt x="284" y="64"/>
                    <a:pt x="283" y="68"/>
                  </a:cubicBezTo>
                  <a:cubicBezTo>
                    <a:pt x="282" y="71"/>
                    <a:pt x="282" y="74"/>
                    <a:pt x="283" y="76"/>
                  </a:cubicBezTo>
                  <a:cubicBezTo>
                    <a:pt x="286" y="81"/>
                    <a:pt x="290" y="86"/>
                    <a:pt x="295" y="91"/>
                  </a:cubicBezTo>
                  <a:cubicBezTo>
                    <a:pt x="296" y="93"/>
                    <a:pt x="299" y="93"/>
                    <a:pt x="301" y="94"/>
                  </a:cubicBezTo>
                  <a:close/>
                  <a:moveTo>
                    <a:pt x="174" y="63"/>
                  </a:moveTo>
                  <a:cubicBezTo>
                    <a:pt x="112" y="63"/>
                    <a:pt x="62" y="113"/>
                    <a:pt x="62" y="174"/>
                  </a:cubicBezTo>
                  <a:cubicBezTo>
                    <a:pt x="62" y="236"/>
                    <a:pt x="112" y="285"/>
                    <a:pt x="173" y="286"/>
                  </a:cubicBezTo>
                  <a:cubicBezTo>
                    <a:pt x="235" y="286"/>
                    <a:pt x="285" y="236"/>
                    <a:pt x="285" y="174"/>
                  </a:cubicBezTo>
                  <a:cubicBezTo>
                    <a:pt x="285" y="112"/>
                    <a:pt x="234" y="63"/>
                    <a:pt x="174" y="6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6"/>
            <p:cNvSpPr>
              <a:spLocks noEditPoints="1"/>
            </p:cNvSpPr>
            <p:nvPr/>
          </p:nvSpPr>
          <p:spPr bwMode="auto">
            <a:xfrm>
              <a:off x="2455863" y="3070226"/>
              <a:ext cx="714375" cy="714375"/>
            </a:xfrm>
            <a:custGeom>
              <a:avLst/>
              <a:gdLst>
                <a:gd name="T0" fmla="*/ 112 w 223"/>
                <a:gd name="T1" fmla="*/ 0 h 223"/>
                <a:gd name="T2" fmla="*/ 223 w 223"/>
                <a:gd name="T3" fmla="*/ 111 h 223"/>
                <a:gd name="T4" fmla="*/ 111 w 223"/>
                <a:gd name="T5" fmla="*/ 223 h 223"/>
                <a:gd name="T6" fmla="*/ 0 w 223"/>
                <a:gd name="T7" fmla="*/ 111 h 223"/>
                <a:gd name="T8" fmla="*/ 112 w 223"/>
                <a:gd name="T9" fmla="*/ 0 h 223"/>
                <a:gd name="T10" fmla="*/ 112 w 223"/>
                <a:gd name="T11" fmla="*/ 196 h 223"/>
                <a:gd name="T12" fmla="*/ 111 w 223"/>
                <a:gd name="T13" fmla="*/ 197 h 223"/>
                <a:gd name="T14" fmla="*/ 109 w 223"/>
                <a:gd name="T15" fmla="*/ 192 h 223"/>
                <a:gd name="T16" fmla="*/ 102 w 223"/>
                <a:gd name="T17" fmla="*/ 172 h 223"/>
                <a:gd name="T18" fmla="*/ 89 w 223"/>
                <a:gd name="T19" fmla="*/ 129 h 223"/>
                <a:gd name="T20" fmla="*/ 81 w 223"/>
                <a:gd name="T21" fmla="*/ 125 h 223"/>
                <a:gd name="T22" fmla="*/ 72 w 223"/>
                <a:gd name="T23" fmla="*/ 128 h 223"/>
                <a:gd name="T24" fmla="*/ 57 w 223"/>
                <a:gd name="T25" fmla="*/ 133 h 223"/>
                <a:gd name="T26" fmla="*/ 46 w 223"/>
                <a:gd name="T27" fmla="*/ 146 h 223"/>
                <a:gd name="T28" fmla="*/ 43 w 223"/>
                <a:gd name="T29" fmla="*/ 175 h 223"/>
                <a:gd name="T30" fmla="*/ 45 w 223"/>
                <a:gd name="T31" fmla="*/ 182 h 223"/>
                <a:gd name="T32" fmla="*/ 132 w 223"/>
                <a:gd name="T33" fmla="*/ 206 h 223"/>
                <a:gd name="T34" fmla="*/ 177 w 223"/>
                <a:gd name="T35" fmla="*/ 181 h 223"/>
                <a:gd name="T36" fmla="*/ 180 w 223"/>
                <a:gd name="T37" fmla="*/ 176 h 223"/>
                <a:gd name="T38" fmla="*/ 175 w 223"/>
                <a:gd name="T39" fmla="*/ 144 h 223"/>
                <a:gd name="T40" fmla="*/ 165 w 223"/>
                <a:gd name="T41" fmla="*/ 133 h 223"/>
                <a:gd name="T42" fmla="*/ 153 w 223"/>
                <a:gd name="T43" fmla="*/ 128 h 223"/>
                <a:gd name="T44" fmla="*/ 136 w 223"/>
                <a:gd name="T45" fmla="*/ 123 h 223"/>
                <a:gd name="T46" fmla="*/ 112 w 223"/>
                <a:gd name="T47" fmla="*/ 196 h 223"/>
                <a:gd name="T48" fmla="*/ 111 w 223"/>
                <a:gd name="T49" fmla="*/ 31 h 223"/>
                <a:gd name="T50" fmla="*/ 96 w 223"/>
                <a:gd name="T51" fmla="*/ 34 h 223"/>
                <a:gd name="T52" fmla="*/ 79 w 223"/>
                <a:gd name="T53" fmla="*/ 54 h 223"/>
                <a:gd name="T54" fmla="*/ 76 w 223"/>
                <a:gd name="T55" fmla="*/ 60 h 223"/>
                <a:gd name="T56" fmla="*/ 68 w 223"/>
                <a:gd name="T57" fmla="*/ 75 h 223"/>
                <a:gd name="T58" fmla="*/ 77 w 223"/>
                <a:gd name="T59" fmla="*/ 87 h 223"/>
                <a:gd name="T60" fmla="*/ 82 w 223"/>
                <a:gd name="T61" fmla="*/ 91 h 223"/>
                <a:gd name="T62" fmla="*/ 92 w 223"/>
                <a:gd name="T63" fmla="*/ 108 h 223"/>
                <a:gd name="T64" fmla="*/ 131 w 223"/>
                <a:gd name="T65" fmla="*/ 107 h 223"/>
                <a:gd name="T66" fmla="*/ 141 w 223"/>
                <a:gd name="T67" fmla="*/ 90 h 223"/>
                <a:gd name="T68" fmla="*/ 144 w 223"/>
                <a:gd name="T69" fmla="*/ 87 h 223"/>
                <a:gd name="T70" fmla="*/ 150 w 223"/>
                <a:gd name="T71" fmla="*/ 63 h 223"/>
                <a:gd name="T72" fmla="*/ 142 w 223"/>
                <a:gd name="T73" fmla="*/ 48 h 223"/>
                <a:gd name="T74" fmla="*/ 139 w 223"/>
                <a:gd name="T75" fmla="*/ 44 h 223"/>
                <a:gd name="T76" fmla="*/ 111 w 223"/>
                <a:gd name="T77" fmla="*/ 31 h 223"/>
                <a:gd name="T78" fmla="*/ 107 w 223"/>
                <a:gd name="T79" fmla="*/ 143 h 223"/>
                <a:gd name="T80" fmla="*/ 111 w 223"/>
                <a:gd name="T81" fmla="*/ 179 h 223"/>
                <a:gd name="T82" fmla="*/ 115 w 223"/>
                <a:gd name="T83" fmla="*/ 143 h 223"/>
                <a:gd name="T84" fmla="*/ 107 w 223"/>
                <a:gd name="T85" fmla="*/ 143 h 223"/>
                <a:gd name="T86" fmla="*/ 118 w 223"/>
                <a:gd name="T87" fmla="*/ 127 h 223"/>
                <a:gd name="T88" fmla="*/ 104 w 223"/>
                <a:gd name="T89" fmla="*/ 127 h 223"/>
                <a:gd name="T90" fmla="*/ 104 w 223"/>
                <a:gd name="T91" fmla="*/ 138 h 223"/>
                <a:gd name="T92" fmla="*/ 118 w 223"/>
                <a:gd name="T93" fmla="*/ 138 h 223"/>
                <a:gd name="T94" fmla="*/ 118 w 223"/>
                <a:gd name="T95" fmla="*/ 127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3" h="223">
                  <a:moveTo>
                    <a:pt x="112" y="0"/>
                  </a:moveTo>
                  <a:cubicBezTo>
                    <a:pt x="172" y="0"/>
                    <a:pt x="223" y="49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ubicBezTo>
                    <a:pt x="50" y="222"/>
                    <a:pt x="0" y="173"/>
                    <a:pt x="0" y="111"/>
                  </a:cubicBezTo>
                  <a:cubicBezTo>
                    <a:pt x="0" y="50"/>
                    <a:pt x="50" y="0"/>
                    <a:pt x="112" y="0"/>
                  </a:cubicBezTo>
                  <a:close/>
                  <a:moveTo>
                    <a:pt x="112" y="196"/>
                  </a:moveTo>
                  <a:cubicBezTo>
                    <a:pt x="112" y="197"/>
                    <a:pt x="111" y="197"/>
                    <a:pt x="111" y="197"/>
                  </a:cubicBezTo>
                  <a:cubicBezTo>
                    <a:pt x="110" y="195"/>
                    <a:pt x="110" y="194"/>
                    <a:pt x="109" y="192"/>
                  </a:cubicBezTo>
                  <a:cubicBezTo>
                    <a:pt x="107" y="185"/>
                    <a:pt x="105" y="178"/>
                    <a:pt x="102" y="172"/>
                  </a:cubicBezTo>
                  <a:cubicBezTo>
                    <a:pt x="98" y="157"/>
                    <a:pt x="93" y="143"/>
                    <a:pt x="89" y="129"/>
                  </a:cubicBezTo>
                  <a:cubicBezTo>
                    <a:pt x="87" y="124"/>
                    <a:pt x="87" y="123"/>
                    <a:pt x="81" y="125"/>
                  </a:cubicBezTo>
                  <a:cubicBezTo>
                    <a:pt x="78" y="126"/>
                    <a:pt x="75" y="127"/>
                    <a:pt x="72" y="128"/>
                  </a:cubicBezTo>
                  <a:cubicBezTo>
                    <a:pt x="67" y="130"/>
                    <a:pt x="62" y="131"/>
                    <a:pt x="57" y="133"/>
                  </a:cubicBezTo>
                  <a:cubicBezTo>
                    <a:pt x="51" y="135"/>
                    <a:pt x="47" y="140"/>
                    <a:pt x="46" y="146"/>
                  </a:cubicBezTo>
                  <a:cubicBezTo>
                    <a:pt x="45" y="156"/>
                    <a:pt x="43" y="166"/>
                    <a:pt x="43" y="175"/>
                  </a:cubicBezTo>
                  <a:cubicBezTo>
                    <a:pt x="42" y="178"/>
                    <a:pt x="44" y="181"/>
                    <a:pt x="45" y="182"/>
                  </a:cubicBezTo>
                  <a:cubicBezTo>
                    <a:pt x="70" y="205"/>
                    <a:pt x="99" y="213"/>
                    <a:pt x="132" y="206"/>
                  </a:cubicBezTo>
                  <a:cubicBezTo>
                    <a:pt x="150" y="202"/>
                    <a:pt x="164" y="193"/>
                    <a:pt x="177" y="181"/>
                  </a:cubicBezTo>
                  <a:cubicBezTo>
                    <a:pt x="179" y="180"/>
                    <a:pt x="180" y="178"/>
                    <a:pt x="180" y="176"/>
                  </a:cubicBezTo>
                  <a:cubicBezTo>
                    <a:pt x="179" y="165"/>
                    <a:pt x="177" y="154"/>
                    <a:pt x="175" y="144"/>
                  </a:cubicBezTo>
                  <a:cubicBezTo>
                    <a:pt x="174" y="139"/>
                    <a:pt x="170" y="135"/>
                    <a:pt x="165" y="133"/>
                  </a:cubicBezTo>
                  <a:cubicBezTo>
                    <a:pt x="161" y="131"/>
                    <a:pt x="157" y="130"/>
                    <a:pt x="153" y="128"/>
                  </a:cubicBezTo>
                  <a:cubicBezTo>
                    <a:pt x="147" y="126"/>
                    <a:pt x="142" y="125"/>
                    <a:pt x="136" y="123"/>
                  </a:cubicBezTo>
                  <a:cubicBezTo>
                    <a:pt x="128" y="148"/>
                    <a:pt x="120" y="172"/>
                    <a:pt x="112" y="196"/>
                  </a:cubicBezTo>
                  <a:close/>
                  <a:moveTo>
                    <a:pt x="111" y="31"/>
                  </a:moveTo>
                  <a:cubicBezTo>
                    <a:pt x="106" y="32"/>
                    <a:pt x="101" y="33"/>
                    <a:pt x="96" y="34"/>
                  </a:cubicBezTo>
                  <a:cubicBezTo>
                    <a:pt x="86" y="37"/>
                    <a:pt x="82" y="45"/>
                    <a:pt x="79" y="54"/>
                  </a:cubicBezTo>
                  <a:cubicBezTo>
                    <a:pt x="79" y="56"/>
                    <a:pt x="78" y="59"/>
                    <a:pt x="76" y="60"/>
                  </a:cubicBezTo>
                  <a:cubicBezTo>
                    <a:pt x="69" y="64"/>
                    <a:pt x="67" y="68"/>
                    <a:pt x="68" y="75"/>
                  </a:cubicBezTo>
                  <a:cubicBezTo>
                    <a:pt x="69" y="81"/>
                    <a:pt x="71" y="86"/>
                    <a:pt x="77" y="87"/>
                  </a:cubicBezTo>
                  <a:cubicBezTo>
                    <a:pt x="80" y="87"/>
                    <a:pt x="82" y="89"/>
                    <a:pt x="82" y="91"/>
                  </a:cubicBezTo>
                  <a:cubicBezTo>
                    <a:pt x="84" y="98"/>
                    <a:pt x="88" y="103"/>
                    <a:pt x="92" y="108"/>
                  </a:cubicBezTo>
                  <a:cubicBezTo>
                    <a:pt x="105" y="122"/>
                    <a:pt x="119" y="121"/>
                    <a:pt x="131" y="107"/>
                  </a:cubicBezTo>
                  <a:cubicBezTo>
                    <a:pt x="135" y="102"/>
                    <a:pt x="137" y="96"/>
                    <a:pt x="141" y="90"/>
                  </a:cubicBezTo>
                  <a:cubicBezTo>
                    <a:pt x="142" y="89"/>
                    <a:pt x="143" y="88"/>
                    <a:pt x="144" y="87"/>
                  </a:cubicBezTo>
                  <a:cubicBezTo>
                    <a:pt x="153" y="84"/>
                    <a:pt x="158" y="69"/>
                    <a:pt x="150" y="63"/>
                  </a:cubicBezTo>
                  <a:cubicBezTo>
                    <a:pt x="145" y="59"/>
                    <a:pt x="144" y="54"/>
                    <a:pt x="142" y="48"/>
                  </a:cubicBezTo>
                  <a:cubicBezTo>
                    <a:pt x="141" y="47"/>
                    <a:pt x="140" y="45"/>
                    <a:pt x="139" y="44"/>
                  </a:cubicBezTo>
                  <a:cubicBezTo>
                    <a:pt x="133" y="34"/>
                    <a:pt x="123" y="31"/>
                    <a:pt x="111" y="31"/>
                  </a:cubicBezTo>
                  <a:close/>
                  <a:moveTo>
                    <a:pt x="107" y="143"/>
                  </a:moveTo>
                  <a:cubicBezTo>
                    <a:pt x="101" y="156"/>
                    <a:pt x="106" y="167"/>
                    <a:pt x="111" y="179"/>
                  </a:cubicBezTo>
                  <a:cubicBezTo>
                    <a:pt x="117" y="167"/>
                    <a:pt x="120" y="155"/>
                    <a:pt x="115" y="143"/>
                  </a:cubicBezTo>
                  <a:cubicBezTo>
                    <a:pt x="112" y="143"/>
                    <a:pt x="109" y="143"/>
                    <a:pt x="107" y="143"/>
                  </a:cubicBezTo>
                  <a:close/>
                  <a:moveTo>
                    <a:pt x="118" y="127"/>
                  </a:moveTo>
                  <a:cubicBezTo>
                    <a:pt x="113" y="127"/>
                    <a:pt x="108" y="127"/>
                    <a:pt x="104" y="127"/>
                  </a:cubicBezTo>
                  <a:cubicBezTo>
                    <a:pt x="104" y="131"/>
                    <a:pt x="104" y="134"/>
                    <a:pt x="104" y="138"/>
                  </a:cubicBezTo>
                  <a:cubicBezTo>
                    <a:pt x="109" y="138"/>
                    <a:pt x="114" y="138"/>
                    <a:pt x="118" y="138"/>
                  </a:cubicBezTo>
                  <a:cubicBezTo>
                    <a:pt x="118" y="134"/>
                    <a:pt x="118" y="131"/>
                    <a:pt x="118" y="1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435383" y="4453030"/>
            <a:ext cx="889911" cy="892439"/>
            <a:chOff x="2257425" y="2868613"/>
            <a:chExt cx="1117600" cy="1120775"/>
          </a:xfrm>
        </p:grpSpPr>
        <p:sp>
          <p:nvSpPr>
            <p:cNvPr id="62" name="Freeform 5"/>
            <p:cNvSpPr>
              <a:spLocks noEditPoints="1"/>
            </p:cNvSpPr>
            <p:nvPr/>
          </p:nvSpPr>
          <p:spPr bwMode="auto">
            <a:xfrm>
              <a:off x="2257425" y="2868613"/>
              <a:ext cx="1117600" cy="1120775"/>
            </a:xfrm>
            <a:custGeom>
              <a:avLst/>
              <a:gdLst>
                <a:gd name="T0" fmla="*/ 320 w 349"/>
                <a:gd name="T1" fmla="*/ 91 h 350"/>
                <a:gd name="T2" fmla="*/ 337 w 349"/>
                <a:gd name="T3" fmla="*/ 115 h 350"/>
                <a:gd name="T4" fmla="*/ 323 w 349"/>
                <a:gd name="T5" fmla="*/ 133 h 350"/>
                <a:gd name="T6" fmla="*/ 318 w 349"/>
                <a:gd name="T7" fmla="*/ 157 h 350"/>
                <a:gd name="T8" fmla="*/ 338 w 349"/>
                <a:gd name="T9" fmla="*/ 177 h 350"/>
                <a:gd name="T10" fmla="*/ 344 w 349"/>
                <a:gd name="T11" fmla="*/ 208 h 350"/>
                <a:gd name="T12" fmla="*/ 322 w 349"/>
                <a:gd name="T13" fmla="*/ 217 h 350"/>
                <a:gd name="T14" fmla="*/ 306 w 349"/>
                <a:gd name="T15" fmla="*/ 236 h 350"/>
                <a:gd name="T16" fmla="*/ 317 w 349"/>
                <a:gd name="T17" fmla="*/ 260 h 350"/>
                <a:gd name="T18" fmla="*/ 307 w 349"/>
                <a:gd name="T19" fmla="*/ 286 h 350"/>
                <a:gd name="T20" fmla="*/ 279 w 349"/>
                <a:gd name="T21" fmla="*/ 283 h 350"/>
                <a:gd name="T22" fmla="*/ 258 w 349"/>
                <a:gd name="T23" fmla="*/ 294 h 350"/>
                <a:gd name="T24" fmla="*/ 256 w 349"/>
                <a:gd name="T25" fmla="*/ 321 h 350"/>
                <a:gd name="T26" fmla="*/ 233 w 349"/>
                <a:gd name="T27" fmla="*/ 337 h 350"/>
                <a:gd name="T28" fmla="*/ 212 w 349"/>
                <a:gd name="T29" fmla="*/ 322 h 350"/>
                <a:gd name="T30" fmla="*/ 187 w 349"/>
                <a:gd name="T31" fmla="*/ 320 h 350"/>
                <a:gd name="T32" fmla="*/ 171 w 349"/>
                <a:gd name="T33" fmla="*/ 343 h 350"/>
                <a:gd name="T34" fmla="*/ 140 w 349"/>
                <a:gd name="T35" fmla="*/ 346 h 350"/>
                <a:gd name="T36" fmla="*/ 133 w 349"/>
                <a:gd name="T37" fmla="*/ 324 h 350"/>
                <a:gd name="T38" fmla="*/ 113 w 349"/>
                <a:gd name="T39" fmla="*/ 308 h 350"/>
                <a:gd name="T40" fmla="*/ 87 w 349"/>
                <a:gd name="T41" fmla="*/ 321 h 350"/>
                <a:gd name="T42" fmla="*/ 61 w 349"/>
                <a:gd name="T43" fmla="*/ 307 h 350"/>
                <a:gd name="T44" fmla="*/ 65 w 349"/>
                <a:gd name="T45" fmla="*/ 283 h 350"/>
                <a:gd name="T46" fmla="*/ 53 w 349"/>
                <a:gd name="T47" fmla="*/ 258 h 350"/>
                <a:gd name="T48" fmla="*/ 28 w 349"/>
                <a:gd name="T49" fmla="*/ 255 h 350"/>
                <a:gd name="T50" fmla="*/ 8 w 349"/>
                <a:gd name="T51" fmla="*/ 233 h 350"/>
                <a:gd name="T52" fmla="*/ 25 w 349"/>
                <a:gd name="T53" fmla="*/ 211 h 350"/>
                <a:gd name="T54" fmla="*/ 28 w 349"/>
                <a:gd name="T55" fmla="*/ 189 h 350"/>
                <a:gd name="T56" fmla="*/ 7 w 349"/>
                <a:gd name="T57" fmla="*/ 170 h 350"/>
                <a:gd name="T58" fmla="*/ 2 w 349"/>
                <a:gd name="T59" fmla="*/ 142 h 350"/>
                <a:gd name="T60" fmla="*/ 28 w 349"/>
                <a:gd name="T61" fmla="*/ 131 h 350"/>
                <a:gd name="T62" fmla="*/ 41 w 349"/>
                <a:gd name="T63" fmla="*/ 113 h 350"/>
                <a:gd name="T64" fmla="*/ 29 w 349"/>
                <a:gd name="T65" fmla="*/ 88 h 350"/>
                <a:gd name="T66" fmla="*/ 39 w 349"/>
                <a:gd name="T67" fmla="*/ 62 h 350"/>
                <a:gd name="T68" fmla="*/ 66 w 349"/>
                <a:gd name="T69" fmla="*/ 65 h 350"/>
                <a:gd name="T70" fmla="*/ 79 w 349"/>
                <a:gd name="T71" fmla="*/ 62 h 350"/>
                <a:gd name="T72" fmla="*/ 97 w 349"/>
                <a:gd name="T73" fmla="*/ 17 h 350"/>
                <a:gd name="T74" fmla="*/ 124 w 349"/>
                <a:gd name="T75" fmla="*/ 13 h 350"/>
                <a:gd name="T76" fmla="*/ 148 w 349"/>
                <a:gd name="T77" fmla="*/ 31 h 350"/>
                <a:gd name="T78" fmla="*/ 172 w 349"/>
                <a:gd name="T79" fmla="*/ 21 h 350"/>
                <a:gd name="T80" fmla="*/ 187 w 349"/>
                <a:gd name="T81" fmla="*/ 0 h 350"/>
                <a:gd name="T82" fmla="*/ 214 w 349"/>
                <a:gd name="T83" fmla="*/ 11 h 350"/>
                <a:gd name="T84" fmla="*/ 225 w 349"/>
                <a:gd name="T85" fmla="*/ 38 h 350"/>
                <a:gd name="T86" fmla="*/ 248 w 349"/>
                <a:gd name="T87" fmla="*/ 40 h 350"/>
                <a:gd name="T88" fmla="*/ 273 w 349"/>
                <a:gd name="T89" fmla="*/ 31 h 350"/>
                <a:gd name="T90" fmla="*/ 288 w 349"/>
                <a:gd name="T91" fmla="*/ 55 h 350"/>
                <a:gd name="T92" fmla="*/ 283 w 349"/>
                <a:gd name="T93" fmla="*/ 76 h 350"/>
                <a:gd name="T94" fmla="*/ 301 w 349"/>
                <a:gd name="T95" fmla="*/ 94 h 350"/>
                <a:gd name="T96" fmla="*/ 62 w 349"/>
                <a:gd name="T97" fmla="*/ 174 h 350"/>
                <a:gd name="T98" fmla="*/ 285 w 349"/>
                <a:gd name="T99" fmla="*/ 174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9" h="350">
                  <a:moveTo>
                    <a:pt x="301" y="94"/>
                  </a:moveTo>
                  <a:cubicBezTo>
                    <a:pt x="308" y="93"/>
                    <a:pt x="314" y="92"/>
                    <a:pt x="320" y="91"/>
                  </a:cubicBezTo>
                  <a:cubicBezTo>
                    <a:pt x="324" y="90"/>
                    <a:pt x="328" y="92"/>
                    <a:pt x="330" y="96"/>
                  </a:cubicBezTo>
                  <a:cubicBezTo>
                    <a:pt x="332" y="102"/>
                    <a:pt x="335" y="109"/>
                    <a:pt x="337" y="115"/>
                  </a:cubicBezTo>
                  <a:cubicBezTo>
                    <a:pt x="339" y="119"/>
                    <a:pt x="337" y="122"/>
                    <a:pt x="335" y="125"/>
                  </a:cubicBezTo>
                  <a:cubicBezTo>
                    <a:pt x="331" y="128"/>
                    <a:pt x="327" y="130"/>
                    <a:pt x="323" y="133"/>
                  </a:cubicBezTo>
                  <a:cubicBezTo>
                    <a:pt x="317" y="138"/>
                    <a:pt x="316" y="141"/>
                    <a:pt x="317" y="149"/>
                  </a:cubicBezTo>
                  <a:cubicBezTo>
                    <a:pt x="318" y="151"/>
                    <a:pt x="318" y="154"/>
                    <a:pt x="318" y="157"/>
                  </a:cubicBezTo>
                  <a:cubicBezTo>
                    <a:pt x="318" y="168"/>
                    <a:pt x="324" y="173"/>
                    <a:pt x="333" y="176"/>
                  </a:cubicBezTo>
                  <a:cubicBezTo>
                    <a:pt x="335" y="176"/>
                    <a:pt x="336" y="177"/>
                    <a:pt x="338" y="177"/>
                  </a:cubicBezTo>
                  <a:cubicBezTo>
                    <a:pt x="349" y="182"/>
                    <a:pt x="347" y="184"/>
                    <a:pt x="346" y="194"/>
                  </a:cubicBezTo>
                  <a:cubicBezTo>
                    <a:pt x="346" y="199"/>
                    <a:pt x="345" y="203"/>
                    <a:pt x="344" y="208"/>
                  </a:cubicBezTo>
                  <a:cubicBezTo>
                    <a:pt x="343" y="212"/>
                    <a:pt x="340" y="215"/>
                    <a:pt x="336" y="215"/>
                  </a:cubicBezTo>
                  <a:cubicBezTo>
                    <a:pt x="331" y="216"/>
                    <a:pt x="327" y="216"/>
                    <a:pt x="322" y="217"/>
                  </a:cubicBezTo>
                  <a:cubicBezTo>
                    <a:pt x="317" y="217"/>
                    <a:pt x="313" y="220"/>
                    <a:pt x="310" y="225"/>
                  </a:cubicBezTo>
                  <a:cubicBezTo>
                    <a:pt x="309" y="229"/>
                    <a:pt x="308" y="232"/>
                    <a:pt x="306" y="236"/>
                  </a:cubicBezTo>
                  <a:cubicBezTo>
                    <a:pt x="304" y="241"/>
                    <a:pt x="305" y="245"/>
                    <a:pt x="308" y="249"/>
                  </a:cubicBezTo>
                  <a:cubicBezTo>
                    <a:pt x="311" y="253"/>
                    <a:pt x="314" y="256"/>
                    <a:pt x="317" y="260"/>
                  </a:cubicBezTo>
                  <a:cubicBezTo>
                    <a:pt x="321" y="265"/>
                    <a:pt x="321" y="269"/>
                    <a:pt x="317" y="274"/>
                  </a:cubicBezTo>
                  <a:cubicBezTo>
                    <a:pt x="313" y="278"/>
                    <a:pt x="310" y="282"/>
                    <a:pt x="307" y="286"/>
                  </a:cubicBezTo>
                  <a:cubicBezTo>
                    <a:pt x="302" y="292"/>
                    <a:pt x="299" y="292"/>
                    <a:pt x="293" y="289"/>
                  </a:cubicBezTo>
                  <a:cubicBezTo>
                    <a:pt x="288" y="287"/>
                    <a:pt x="284" y="285"/>
                    <a:pt x="279" y="283"/>
                  </a:cubicBezTo>
                  <a:cubicBezTo>
                    <a:pt x="275" y="282"/>
                    <a:pt x="271" y="284"/>
                    <a:pt x="268" y="286"/>
                  </a:cubicBezTo>
                  <a:cubicBezTo>
                    <a:pt x="264" y="289"/>
                    <a:pt x="261" y="291"/>
                    <a:pt x="258" y="294"/>
                  </a:cubicBezTo>
                  <a:cubicBezTo>
                    <a:pt x="254" y="297"/>
                    <a:pt x="253" y="301"/>
                    <a:pt x="254" y="306"/>
                  </a:cubicBezTo>
                  <a:cubicBezTo>
                    <a:pt x="255" y="311"/>
                    <a:pt x="255" y="316"/>
                    <a:pt x="256" y="321"/>
                  </a:cubicBezTo>
                  <a:cubicBezTo>
                    <a:pt x="256" y="326"/>
                    <a:pt x="254" y="329"/>
                    <a:pt x="251" y="330"/>
                  </a:cubicBezTo>
                  <a:cubicBezTo>
                    <a:pt x="245" y="333"/>
                    <a:pt x="239" y="335"/>
                    <a:pt x="233" y="337"/>
                  </a:cubicBezTo>
                  <a:cubicBezTo>
                    <a:pt x="227" y="339"/>
                    <a:pt x="224" y="338"/>
                    <a:pt x="220" y="333"/>
                  </a:cubicBezTo>
                  <a:cubicBezTo>
                    <a:pt x="218" y="329"/>
                    <a:pt x="215" y="325"/>
                    <a:pt x="212" y="322"/>
                  </a:cubicBezTo>
                  <a:cubicBezTo>
                    <a:pt x="209" y="318"/>
                    <a:pt x="205" y="317"/>
                    <a:pt x="201" y="318"/>
                  </a:cubicBezTo>
                  <a:cubicBezTo>
                    <a:pt x="196" y="318"/>
                    <a:pt x="192" y="319"/>
                    <a:pt x="187" y="320"/>
                  </a:cubicBezTo>
                  <a:cubicBezTo>
                    <a:pt x="182" y="321"/>
                    <a:pt x="179" y="324"/>
                    <a:pt x="177" y="328"/>
                  </a:cubicBezTo>
                  <a:cubicBezTo>
                    <a:pt x="175" y="333"/>
                    <a:pt x="173" y="338"/>
                    <a:pt x="171" y="343"/>
                  </a:cubicBezTo>
                  <a:cubicBezTo>
                    <a:pt x="169" y="347"/>
                    <a:pt x="167" y="350"/>
                    <a:pt x="162" y="349"/>
                  </a:cubicBezTo>
                  <a:cubicBezTo>
                    <a:pt x="155" y="348"/>
                    <a:pt x="147" y="348"/>
                    <a:pt x="140" y="346"/>
                  </a:cubicBezTo>
                  <a:cubicBezTo>
                    <a:pt x="137" y="345"/>
                    <a:pt x="135" y="341"/>
                    <a:pt x="134" y="338"/>
                  </a:cubicBezTo>
                  <a:cubicBezTo>
                    <a:pt x="133" y="333"/>
                    <a:pt x="133" y="328"/>
                    <a:pt x="133" y="324"/>
                  </a:cubicBezTo>
                  <a:cubicBezTo>
                    <a:pt x="132" y="318"/>
                    <a:pt x="129" y="313"/>
                    <a:pt x="123" y="312"/>
                  </a:cubicBezTo>
                  <a:cubicBezTo>
                    <a:pt x="119" y="310"/>
                    <a:pt x="116" y="309"/>
                    <a:pt x="113" y="308"/>
                  </a:cubicBezTo>
                  <a:cubicBezTo>
                    <a:pt x="108" y="306"/>
                    <a:pt x="104" y="307"/>
                    <a:pt x="101" y="310"/>
                  </a:cubicBezTo>
                  <a:cubicBezTo>
                    <a:pt x="96" y="314"/>
                    <a:pt x="92" y="317"/>
                    <a:pt x="87" y="321"/>
                  </a:cubicBezTo>
                  <a:cubicBezTo>
                    <a:pt x="84" y="323"/>
                    <a:pt x="81" y="323"/>
                    <a:pt x="78" y="320"/>
                  </a:cubicBezTo>
                  <a:cubicBezTo>
                    <a:pt x="72" y="316"/>
                    <a:pt x="66" y="312"/>
                    <a:pt x="61" y="307"/>
                  </a:cubicBezTo>
                  <a:cubicBezTo>
                    <a:pt x="57" y="304"/>
                    <a:pt x="58" y="299"/>
                    <a:pt x="60" y="295"/>
                  </a:cubicBezTo>
                  <a:cubicBezTo>
                    <a:pt x="62" y="291"/>
                    <a:pt x="63" y="287"/>
                    <a:pt x="65" y="283"/>
                  </a:cubicBezTo>
                  <a:cubicBezTo>
                    <a:pt x="67" y="278"/>
                    <a:pt x="66" y="274"/>
                    <a:pt x="64" y="271"/>
                  </a:cubicBezTo>
                  <a:cubicBezTo>
                    <a:pt x="60" y="266"/>
                    <a:pt x="57" y="262"/>
                    <a:pt x="53" y="258"/>
                  </a:cubicBezTo>
                  <a:cubicBezTo>
                    <a:pt x="51" y="254"/>
                    <a:pt x="47" y="253"/>
                    <a:pt x="43" y="253"/>
                  </a:cubicBezTo>
                  <a:cubicBezTo>
                    <a:pt x="38" y="254"/>
                    <a:pt x="33" y="254"/>
                    <a:pt x="28" y="255"/>
                  </a:cubicBezTo>
                  <a:cubicBezTo>
                    <a:pt x="22" y="257"/>
                    <a:pt x="18" y="255"/>
                    <a:pt x="15" y="249"/>
                  </a:cubicBezTo>
                  <a:cubicBezTo>
                    <a:pt x="13" y="244"/>
                    <a:pt x="10" y="239"/>
                    <a:pt x="8" y="233"/>
                  </a:cubicBezTo>
                  <a:cubicBezTo>
                    <a:pt x="6" y="229"/>
                    <a:pt x="7" y="225"/>
                    <a:pt x="11" y="222"/>
                  </a:cubicBezTo>
                  <a:cubicBezTo>
                    <a:pt x="15" y="218"/>
                    <a:pt x="20" y="214"/>
                    <a:pt x="25" y="211"/>
                  </a:cubicBezTo>
                  <a:cubicBezTo>
                    <a:pt x="29" y="208"/>
                    <a:pt x="30" y="204"/>
                    <a:pt x="30" y="199"/>
                  </a:cubicBezTo>
                  <a:cubicBezTo>
                    <a:pt x="29" y="195"/>
                    <a:pt x="28" y="192"/>
                    <a:pt x="28" y="189"/>
                  </a:cubicBezTo>
                  <a:cubicBezTo>
                    <a:pt x="28" y="180"/>
                    <a:pt x="23" y="176"/>
                    <a:pt x="16" y="174"/>
                  </a:cubicBezTo>
                  <a:cubicBezTo>
                    <a:pt x="13" y="173"/>
                    <a:pt x="10" y="171"/>
                    <a:pt x="7" y="170"/>
                  </a:cubicBezTo>
                  <a:cubicBezTo>
                    <a:pt x="2" y="169"/>
                    <a:pt x="0" y="166"/>
                    <a:pt x="0" y="162"/>
                  </a:cubicBezTo>
                  <a:cubicBezTo>
                    <a:pt x="1" y="155"/>
                    <a:pt x="1" y="149"/>
                    <a:pt x="2" y="142"/>
                  </a:cubicBezTo>
                  <a:cubicBezTo>
                    <a:pt x="2" y="136"/>
                    <a:pt x="5" y="134"/>
                    <a:pt x="11" y="133"/>
                  </a:cubicBezTo>
                  <a:cubicBezTo>
                    <a:pt x="17" y="132"/>
                    <a:pt x="23" y="132"/>
                    <a:pt x="28" y="131"/>
                  </a:cubicBezTo>
                  <a:cubicBezTo>
                    <a:pt x="32" y="130"/>
                    <a:pt x="35" y="128"/>
                    <a:pt x="36" y="124"/>
                  </a:cubicBezTo>
                  <a:cubicBezTo>
                    <a:pt x="38" y="120"/>
                    <a:pt x="40" y="117"/>
                    <a:pt x="41" y="113"/>
                  </a:cubicBezTo>
                  <a:cubicBezTo>
                    <a:pt x="42" y="109"/>
                    <a:pt x="42" y="105"/>
                    <a:pt x="39" y="101"/>
                  </a:cubicBezTo>
                  <a:cubicBezTo>
                    <a:pt x="36" y="97"/>
                    <a:pt x="32" y="93"/>
                    <a:pt x="29" y="88"/>
                  </a:cubicBezTo>
                  <a:cubicBezTo>
                    <a:pt x="26" y="84"/>
                    <a:pt x="26" y="80"/>
                    <a:pt x="29" y="76"/>
                  </a:cubicBezTo>
                  <a:cubicBezTo>
                    <a:pt x="32" y="71"/>
                    <a:pt x="36" y="66"/>
                    <a:pt x="39" y="62"/>
                  </a:cubicBezTo>
                  <a:cubicBezTo>
                    <a:pt x="42" y="57"/>
                    <a:pt x="46" y="56"/>
                    <a:pt x="52" y="58"/>
                  </a:cubicBezTo>
                  <a:cubicBezTo>
                    <a:pt x="57" y="60"/>
                    <a:pt x="62" y="62"/>
                    <a:pt x="66" y="65"/>
                  </a:cubicBezTo>
                  <a:cubicBezTo>
                    <a:pt x="70" y="67"/>
                    <a:pt x="74" y="66"/>
                    <a:pt x="77" y="64"/>
                  </a:cubicBezTo>
                  <a:cubicBezTo>
                    <a:pt x="78" y="63"/>
                    <a:pt x="79" y="63"/>
                    <a:pt x="79" y="62"/>
                  </a:cubicBezTo>
                  <a:cubicBezTo>
                    <a:pt x="94" y="51"/>
                    <a:pt x="94" y="51"/>
                    <a:pt x="90" y="30"/>
                  </a:cubicBezTo>
                  <a:cubicBezTo>
                    <a:pt x="89" y="23"/>
                    <a:pt x="91" y="20"/>
                    <a:pt x="97" y="17"/>
                  </a:cubicBezTo>
                  <a:cubicBezTo>
                    <a:pt x="102" y="15"/>
                    <a:pt x="107" y="13"/>
                    <a:pt x="112" y="11"/>
                  </a:cubicBezTo>
                  <a:cubicBezTo>
                    <a:pt x="117" y="8"/>
                    <a:pt x="120" y="9"/>
                    <a:pt x="124" y="13"/>
                  </a:cubicBezTo>
                  <a:cubicBezTo>
                    <a:pt x="127" y="17"/>
                    <a:pt x="130" y="22"/>
                    <a:pt x="133" y="26"/>
                  </a:cubicBezTo>
                  <a:cubicBezTo>
                    <a:pt x="138" y="31"/>
                    <a:pt x="142" y="32"/>
                    <a:pt x="148" y="31"/>
                  </a:cubicBezTo>
                  <a:cubicBezTo>
                    <a:pt x="152" y="29"/>
                    <a:pt x="156" y="29"/>
                    <a:pt x="160" y="29"/>
                  </a:cubicBezTo>
                  <a:cubicBezTo>
                    <a:pt x="166" y="28"/>
                    <a:pt x="170" y="26"/>
                    <a:pt x="172" y="21"/>
                  </a:cubicBezTo>
                  <a:cubicBezTo>
                    <a:pt x="173" y="16"/>
                    <a:pt x="175" y="11"/>
                    <a:pt x="177" y="6"/>
                  </a:cubicBezTo>
                  <a:cubicBezTo>
                    <a:pt x="179" y="2"/>
                    <a:pt x="182" y="0"/>
                    <a:pt x="187" y="0"/>
                  </a:cubicBezTo>
                  <a:cubicBezTo>
                    <a:pt x="194" y="1"/>
                    <a:pt x="201" y="2"/>
                    <a:pt x="208" y="3"/>
                  </a:cubicBezTo>
                  <a:cubicBezTo>
                    <a:pt x="212" y="3"/>
                    <a:pt x="214" y="6"/>
                    <a:pt x="214" y="11"/>
                  </a:cubicBezTo>
                  <a:cubicBezTo>
                    <a:pt x="215" y="17"/>
                    <a:pt x="216" y="23"/>
                    <a:pt x="217" y="29"/>
                  </a:cubicBezTo>
                  <a:cubicBezTo>
                    <a:pt x="218" y="34"/>
                    <a:pt x="221" y="36"/>
                    <a:pt x="225" y="38"/>
                  </a:cubicBezTo>
                  <a:cubicBezTo>
                    <a:pt x="228" y="39"/>
                    <a:pt x="231" y="40"/>
                    <a:pt x="234" y="41"/>
                  </a:cubicBezTo>
                  <a:cubicBezTo>
                    <a:pt x="239" y="45"/>
                    <a:pt x="244" y="43"/>
                    <a:pt x="248" y="40"/>
                  </a:cubicBezTo>
                  <a:cubicBezTo>
                    <a:pt x="252" y="37"/>
                    <a:pt x="256" y="34"/>
                    <a:pt x="259" y="31"/>
                  </a:cubicBezTo>
                  <a:cubicBezTo>
                    <a:pt x="264" y="27"/>
                    <a:pt x="268" y="27"/>
                    <a:pt x="273" y="31"/>
                  </a:cubicBezTo>
                  <a:cubicBezTo>
                    <a:pt x="277" y="34"/>
                    <a:pt x="281" y="37"/>
                    <a:pt x="285" y="41"/>
                  </a:cubicBezTo>
                  <a:cubicBezTo>
                    <a:pt x="290" y="45"/>
                    <a:pt x="291" y="49"/>
                    <a:pt x="288" y="55"/>
                  </a:cubicBezTo>
                  <a:cubicBezTo>
                    <a:pt x="286" y="59"/>
                    <a:pt x="284" y="64"/>
                    <a:pt x="283" y="68"/>
                  </a:cubicBezTo>
                  <a:cubicBezTo>
                    <a:pt x="282" y="71"/>
                    <a:pt x="282" y="74"/>
                    <a:pt x="283" y="76"/>
                  </a:cubicBezTo>
                  <a:cubicBezTo>
                    <a:pt x="286" y="81"/>
                    <a:pt x="290" y="86"/>
                    <a:pt x="295" y="91"/>
                  </a:cubicBezTo>
                  <a:cubicBezTo>
                    <a:pt x="296" y="93"/>
                    <a:pt x="299" y="93"/>
                    <a:pt x="301" y="94"/>
                  </a:cubicBezTo>
                  <a:close/>
                  <a:moveTo>
                    <a:pt x="174" y="63"/>
                  </a:moveTo>
                  <a:cubicBezTo>
                    <a:pt x="112" y="63"/>
                    <a:pt x="62" y="113"/>
                    <a:pt x="62" y="174"/>
                  </a:cubicBezTo>
                  <a:cubicBezTo>
                    <a:pt x="62" y="236"/>
                    <a:pt x="112" y="285"/>
                    <a:pt x="173" y="286"/>
                  </a:cubicBezTo>
                  <a:cubicBezTo>
                    <a:pt x="235" y="286"/>
                    <a:pt x="285" y="236"/>
                    <a:pt x="285" y="174"/>
                  </a:cubicBezTo>
                  <a:cubicBezTo>
                    <a:pt x="285" y="112"/>
                    <a:pt x="234" y="63"/>
                    <a:pt x="174" y="6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"/>
            <p:cNvSpPr>
              <a:spLocks noEditPoints="1"/>
            </p:cNvSpPr>
            <p:nvPr/>
          </p:nvSpPr>
          <p:spPr bwMode="auto">
            <a:xfrm>
              <a:off x="2455863" y="3070226"/>
              <a:ext cx="714375" cy="714375"/>
            </a:xfrm>
            <a:custGeom>
              <a:avLst/>
              <a:gdLst>
                <a:gd name="T0" fmla="*/ 112 w 223"/>
                <a:gd name="T1" fmla="*/ 0 h 223"/>
                <a:gd name="T2" fmla="*/ 223 w 223"/>
                <a:gd name="T3" fmla="*/ 111 h 223"/>
                <a:gd name="T4" fmla="*/ 111 w 223"/>
                <a:gd name="T5" fmla="*/ 223 h 223"/>
                <a:gd name="T6" fmla="*/ 0 w 223"/>
                <a:gd name="T7" fmla="*/ 111 h 223"/>
                <a:gd name="T8" fmla="*/ 112 w 223"/>
                <a:gd name="T9" fmla="*/ 0 h 223"/>
                <a:gd name="T10" fmla="*/ 112 w 223"/>
                <a:gd name="T11" fmla="*/ 196 h 223"/>
                <a:gd name="T12" fmla="*/ 111 w 223"/>
                <a:gd name="T13" fmla="*/ 197 h 223"/>
                <a:gd name="T14" fmla="*/ 109 w 223"/>
                <a:gd name="T15" fmla="*/ 192 h 223"/>
                <a:gd name="T16" fmla="*/ 102 w 223"/>
                <a:gd name="T17" fmla="*/ 172 h 223"/>
                <a:gd name="T18" fmla="*/ 89 w 223"/>
                <a:gd name="T19" fmla="*/ 129 h 223"/>
                <a:gd name="T20" fmla="*/ 81 w 223"/>
                <a:gd name="T21" fmla="*/ 125 h 223"/>
                <a:gd name="T22" fmla="*/ 72 w 223"/>
                <a:gd name="T23" fmla="*/ 128 h 223"/>
                <a:gd name="T24" fmla="*/ 57 w 223"/>
                <a:gd name="T25" fmla="*/ 133 h 223"/>
                <a:gd name="T26" fmla="*/ 46 w 223"/>
                <a:gd name="T27" fmla="*/ 146 h 223"/>
                <a:gd name="T28" fmla="*/ 43 w 223"/>
                <a:gd name="T29" fmla="*/ 175 h 223"/>
                <a:gd name="T30" fmla="*/ 45 w 223"/>
                <a:gd name="T31" fmla="*/ 182 h 223"/>
                <a:gd name="T32" fmla="*/ 132 w 223"/>
                <a:gd name="T33" fmla="*/ 206 h 223"/>
                <a:gd name="T34" fmla="*/ 177 w 223"/>
                <a:gd name="T35" fmla="*/ 181 h 223"/>
                <a:gd name="T36" fmla="*/ 180 w 223"/>
                <a:gd name="T37" fmla="*/ 176 h 223"/>
                <a:gd name="T38" fmla="*/ 175 w 223"/>
                <a:gd name="T39" fmla="*/ 144 h 223"/>
                <a:gd name="T40" fmla="*/ 165 w 223"/>
                <a:gd name="T41" fmla="*/ 133 h 223"/>
                <a:gd name="T42" fmla="*/ 153 w 223"/>
                <a:gd name="T43" fmla="*/ 128 h 223"/>
                <a:gd name="T44" fmla="*/ 136 w 223"/>
                <a:gd name="T45" fmla="*/ 123 h 223"/>
                <a:gd name="T46" fmla="*/ 112 w 223"/>
                <a:gd name="T47" fmla="*/ 196 h 223"/>
                <a:gd name="T48" fmla="*/ 111 w 223"/>
                <a:gd name="T49" fmla="*/ 31 h 223"/>
                <a:gd name="T50" fmla="*/ 96 w 223"/>
                <a:gd name="T51" fmla="*/ 34 h 223"/>
                <a:gd name="T52" fmla="*/ 79 w 223"/>
                <a:gd name="T53" fmla="*/ 54 h 223"/>
                <a:gd name="T54" fmla="*/ 76 w 223"/>
                <a:gd name="T55" fmla="*/ 60 h 223"/>
                <a:gd name="T56" fmla="*/ 68 w 223"/>
                <a:gd name="T57" fmla="*/ 75 h 223"/>
                <a:gd name="T58" fmla="*/ 77 w 223"/>
                <a:gd name="T59" fmla="*/ 87 h 223"/>
                <a:gd name="T60" fmla="*/ 82 w 223"/>
                <a:gd name="T61" fmla="*/ 91 h 223"/>
                <a:gd name="T62" fmla="*/ 92 w 223"/>
                <a:gd name="T63" fmla="*/ 108 h 223"/>
                <a:gd name="T64" fmla="*/ 131 w 223"/>
                <a:gd name="T65" fmla="*/ 107 h 223"/>
                <a:gd name="T66" fmla="*/ 141 w 223"/>
                <a:gd name="T67" fmla="*/ 90 h 223"/>
                <a:gd name="T68" fmla="*/ 144 w 223"/>
                <a:gd name="T69" fmla="*/ 87 h 223"/>
                <a:gd name="T70" fmla="*/ 150 w 223"/>
                <a:gd name="T71" fmla="*/ 63 h 223"/>
                <a:gd name="T72" fmla="*/ 142 w 223"/>
                <a:gd name="T73" fmla="*/ 48 h 223"/>
                <a:gd name="T74" fmla="*/ 139 w 223"/>
                <a:gd name="T75" fmla="*/ 44 h 223"/>
                <a:gd name="T76" fmla="*/ 111 w 223"/>
                <a:gd name="T77" fmla="*/ 31 h 223"/>
                <a:gd name="T78" fmla="*/ 107 w 223"/>
                <a:gd name="T79" fmla="*/ 143 h 223"/>
                <a:gd name="T80" fmla="*/ 111 w 223"/>
                <a:gd name="T81" fmla="*/ 179 h 223"/>
                <a:gd name="T82" fmla="*/ 115 w 223"/>
                <a:gd name="T83" fmla="*/ 143 h 223"/>
                <a:gd name="T84" fmla="*/ 107 w 223"/>
                <a:gd name="T85" fmla="*/ 143 h 223"/>
                <a:gd name="T86" fmla="*/ 118 w 223"/>
                <a:gd name="T87" fmla="*/ 127 h 223"/>
                <a:gd name="T88" fmla="*/ 104 w 223"/>
                <a:gd name="T89" fmla="*/ 127 h 223"/>
                <a:gd name="T90" fmla="*/ 104 w 223"/>
                <a:gd name="T91" fmla="*/ 138 h 223"/>
                <a:gd name="T92" fmla="*/ 118 w 223"/>
                <a:gd name="T93" fmla="*/ 138 h 223"/>
                <a:gd name="T94" fmla="*/ 118 w 223"/>
                <a:gd name="T95" fmla="*/ 127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3" h="223">
                  <a:moveTo>
                    <a:pt x="112" y="0"/>
                  </a:moveTo>
                  <a:cubicBezTo>
                    <a:pt x="172" y="0"/>
                    <a:pt x="223" y="49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ubicBezTo>
                    <a:pt x="50" y="222"/>
                    <a:pt x="0" y="173"/>
                    <a:pt x="0" y="111"/>
                  </a:cubicBezTo>
                  <a:cubicBezTo>
                    <a:pt x="0" y="50"/>
                    <a:pt x="50" y="0"/>
                    <a:pt x="112" y="0"/>
                  </a:cubicBezTo>
                  <a:close/>
                  <a:moveTo>
                    <a:pt x="112" y="196"/>
                  </a:moveTo>
                  <a:cubicBezTo>
                    <a:pt x="112" y="197"/>
                    <a:pt x="111" y="197"/>
                    <a:pt x="111" y="197"/>
                  </a:cubicBezTo>
                  <a:cubicBezTo>
                    <a:pt x="110" y="195"/>
                    <a:pt x="110" y="194"/>
                    <a:pt x="109" y="192"/>
                  </a:cubicBezTo>
                  <a:cubicBezTo>
                    <a:pt x="107" y="185"/>
                    <a:pt x="105" y="178"/>
                    <a:pt x="102" y="172"/>
                  </a:cubicBezTo>
                  <a:cubicBezTo>
                    <a:pt x="98" y="157"/>
                    <a:pt x="93" y="143"/>
                    <a:pt x="89" y="129"/>
                  </a:cubicBezTo>
                  <a:cubicBezTo>
                    <a:pt x="87" y="124"/>
                    <a:pt x="87" y="123"/>
                    <a:pt x="81" y="125"/>
                  </a:cubicBezTo>
                  <a:cubicBezTo>
                    <a:pt x="78" y="126"/>
                    <a:pt x="75" y="127"/>
                    <a:pt x="72" y="128"/>
                  </a:cubicBezTo>
                  <a:cubicBezTo>
                    <a:pt x="67" y="130"/>
                    <a:pt x="62" y="131"/>
                    <a:pt x="57" y="133"/>
                  </a:cubicBezTo>
                  <a:cubicBezTo>
                    <a:pt x="51" y="135"/>
                    <a:pt x="47" y="140"/>
                    <a:pt x="46" y="146"/>
                  </a:cubicBezTo>
                  <a:cubicBezTo>
                    <a:pt x="45" y="156"/>
                    <a:pt x="43" y="166"/>
                    <a:pt x="43" y="175"/>
                  </a:cubicBezTo>
                  <a:cubicBezTo>
                    <a:pt x="42" y="178"/>
                    <a:pt x="44" y="181"/>
                    <a:pt x="45" y="182"/>
                  </a:cubicBezTo>
                  <a:cubicBezTo>
                    <a:pt x="70" y="205"/>
                    <a:pt x="99" y="213"/>
                    <a:pt x="132" y="206"/>
                  </a:cubicBezTo>
                  <a:cubicBezTo>
                    <a:pt x="150" y="202"/>
                    <a:pt x="164" y="193"/>
                    <a:pt x="177" y="181"/>
                  </a:cubicBezTo>
                  <a:cubicBezTo>
                    <a:pt x="179" y="180"/>
                    <a:pt x="180" y="178"/>
                    <a:pt x="180" y="176"/>
                  </a:cubicBezTo>
                  <a:cubicBezTo>
                    <a:pt x="179" y="165"/>
                    <a:pt x="177" y="154"/>
                    <a:pt x="175" y="144"/>
                  </a:cubicBezTo>
                  <a:cubicBezTo>
                    <a:pt x="174" y="139"/>
                    <a:pt x="170" y="135"/>
                    <a:pt x="165" y="133"/>
                  </a:cubicBezTo>
                  <a:cubicBezTo>
                    <a:pt x="161" y="131"/>
                    <a:pt x="157" y="130"/>
                    <a:pt x="153" y="128"/>
                  </a:cubicBezTo>
                  <a:cubicBezTo>
                    <a:pt x="147" y="126"/>
                    <a:pt x="142" y="125"/>
                    <a:pt x="136" y="123"/>
                  </a:cubicBezTo>
                  <a:cubicBezTo>
                    <a:pt x="128" y="148"/>
                    <a:pt x="120" y="172"/>
                    <a:pt x="112" y="196"/>
                  </a:cubicBezTo>
                  <a:close/>
                  <a:moveTo>
                    <a:pt x="111" y="31"/>
                  </a:moveTo>
                  <a:cubicBezTo>
                    <a:pt x="106" y="32"/>
                    <a:pt x="101" y="33"/>
                    <a:pt x="96" y="34"/>
                  </a:cubicBezTo>
                  <a:cubicBezTo>
                    <a:pt x="86" y="37"/>
                    <a:pt x="82" y="45"/>
                    <a:pt x="79" y="54"/>
                  </a:cubicBezTo>
                  <a:cubicBezTo>
                    <a:pt x="79" y="56"/>
                    <a:pt x="78" y="59"/>
                    <a:pt x="76" y="60"/>
                  </a:cubicBezTo>
                  <a:cubicBezTo>
                    <a:pt x="69" y="64"/>
                    <a:pt x="67" y="68"/>
                    <a:pt x="68" y="75"/>
                  </a:cubicBezTo>
                  <a:cubicBezTo>
                    <a:pt x="69" y="81"/>
                    <a:pt x="71" y="86"/>
                    <a:pt x="77" y="87"/>
                  </a:cubicBezTo>
                  <a:cubicBezTo>
                    <a:pt x="80" y="87"/>
                    <a:pt x="82" y="89"/>
                    <a:pt x="82" y="91"/>
                  </a:cubicBezTo>
                  <a:cubicBezTo>
                    <a:pt x="84" y="98"/>
                    <a:pt x="88" y="103"/>
                    <a:pt x="92" y="108"/>
                  </a:cubicBezTo>
                  <a:cubicBezTo>
                    <a:pt x="105" y="122"/>
                    <a:pt x="119" y="121"/>
                    <a:pt x="131" y="107"/>
                  </a:cubicBezTo>
                  <a:cubicBezTo>
                    <a:pt x="135" y="102"/>
                    <a:pt x="137" y="96"/>
                    <a:pt x="141" y="90"/>
                  </a:cubicBezTo>
                  <a:cubicBezTo>
                    <a:pt x="142" y="89"/>
                    <a:pt x="143" y="88"/>
                    <a:pt x="144" y="87"/>
                  </a:cubicBezTo>
                  <a:cubicBezTo>
                    <a:pt x="153" y="84"/>
                    <a:pt x="158" y="69"/>
                    <a:pt x="150" y="63"/>
                  </a:cubicBezTo>
                  <a:cubicBezTo>
                    <a:pt x="145" y="59"/>
                    <a:pt x="144" y="54"/>
                    <a:pt x="142" y="48"/>
                  </a:cubicBezTo>
                  <a:cubicBezTo>
                    <a:pt x="141" y="47"/>
                    <a:pt x="140" y="45"/>
                    <a:pt x="139" y="44"/>
                  </a:cubicBezTo>
                  <a:cubicBezTo>
                    <a:pt x="133" y="34"/>
                    <a:pt x="123" y="31"/>
                    <a:pt x="111" y="31"/>
                  </a:cubicBezTo>
                  <a:close/>
                  <a:moveTo>
                    <a:pt x="107" y="143"/>
                  </a:moveTo>
                  <a:cubicBezTo>
                    <a:pt x="101" y="156"/>
                    <a:pt x="106" y="167"/>
                    <a:pt x="111" y="179"/>
                  </a:cubicBezTo>
                  <a:cubicBezTo>
                    <a:pt x="117" y="167"/>
                    <a:pt x="120" y="155"/>
                    <a:pt x="115" y="143"/>
                  </a:cubicBezTo>
                  <a:cubicBezTo>
                    <a:pt x="112" y="143"/>
                    <a:pt x="109" y="143"/>
                    <a:pt x="107" y="143"/>
                  </a:cubicBezTo>
                  <a:close/>
                  <a:moveTo>
                    <a:pt x="118" y="127"/>
                  </a:moveTo>
                  <a:cubicBezTo>
                    <a:pt x="113" y="127"/>
                    <a:pt x="108" y="127"/>
                    <a:pt x="104" y="127"/>
                  </a:cubicBezTo>
                  <a:cubicBezTo>
                    <a:pt x="104" y="131"/>
                    <a:pt x="104" y="134"/>
                    <a:pt x="104" y="138"/>
                  </a:cubicBezTo>
                  <a:cubicBezTo>
                    <a:pt x="109" y="138"/>
                    <a:pt x="114" y="138"/>
                    <a:pt x="118" y="138"/>
                  </a:cubicBezTo>
                  <a:cubicBezTo>
                    <a:pt x="118" y="134"/>
                    <a:pt x="118" y="131"/>
                    <a:pt x="118" y="1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654240" y="5045746"/>
            <a:ext cx="597747" cy="599445"/>
            <a:chOff x="2257425" y="2868613"/>
            <a:chExt cx="1117600" cy="1120775"/>
          </a:xfrm>
        </p:grpSpPr>
        <p:sp>
          <p:nvSpPr>
            <p:cNvPr id="83" name="Freeform 5"/>
            <p:cNvSpPr>
              <a:spLocks noEditPoints="1"/>
            </p:cNvSpPr>
            <p:nvPr/>
          </p:nvSpPr>
          <p:spPr bwMode="auto">
            <a:xfrm>
              <a:off x="2257425" y="2868613"/>
              <a:ext cx="1117600" cy="1120775"/>
            </a:xfrm>
            <a:custGeom>
              <a:avLst/>
              <a:gdLst>
                <a:gd name="T0" fmla="*/ 320 w 349"/>
                <a:gd name="T1" fmla="*/ 91 h 350"/>
                <a:gd name="T2" fmla="*/ 337 w 349"/>
                <a:gd name="T3" fmla="*/ 115 h 350"/>
                <a:gd name="T4" fmla="*/ 323 w 349"/>
                <a:gd name="T5" fmla="*/ 133 h 350"/>
                <a:gd name="T6" fmla="*/ 318 w 349"/>
                <a:gd name="T7" fmla="*/ 157 h 350"/>
                <a:gd name="T8" fmla="*/ 338 w 349"/>
                <a:gd name="T9" fmla="*/ 177 h 350"/>
                <a:gd name="T10" fmla="*/ 344 w 349"/>
                <a:gd name="T11" fmla="*/ 208 h 350"/>
                <a:gd name="T12" fmla="*/ 322 w 349"/>
                <a:gd name="T13" fmla="*/ 217 h 350"/>
                <a:gd name="T14" fmla="*/ 306 w 349"/>
                <a:gd name="T15" fmla="*/ 236 h 350"/>
                <a:gd name="T16" fmla="*/ 317 w 349"/>
                <a:gd name="T17" fmla="*/ 260 h 350"/>
                <a:gd name="T18" fmla="*/ 307 w 349"/>
                <a:gd name="T19" fmla="*/ 286 h 350"/>
                <a:gd name="T20" fmla="*/ 279 w 349"/>
                <a:gd name="T21" fmla="*/ 283 h 350"/>
                <a:gd name="T22" fmla="*/ 258 w 349"/>
                <a:gd name="T23" fmla="*/ 294 h 350"/>
                <a:gd name="T24" fmla="*/ 256 w 349"/>
                <a:gd name="T25" fmla="*/ 321 h 350"/>
                <a:gd name="T26" fmla="*/ 233 w 349"/>
                <a:gd name="T27" fmla="*/ 337 h 350"/>
                <a:gd name="T28" fmla="*/ 212 w 349"/>
                <a:gd name="T29" fmla="*/ 322 h 350"/>
                <a:gd name="T30" fmla="*/ 187 w 349"/>
                <a:gd name="T31" fmla="*/ 320 h 350"/>
                <a:gd name="T32" fmla="*/ 171 w 349"/>
                <a:gd name="T33" fmla="*/ 343 h 350"/>
                <a:gd name="T34" fmla="*/ 140 w 349"/>
                <a:gd name="T35" fmla="*/ 346 h 350"/>
                <a:gd name="T36" fmla="*/ 133 w 349"/>
                <a:gd name="T37" fmla="*/ 324 h 350"/>
                <a:gd name="T38" fmla="*/ 113 w 349"/>
                <a:gd name="T39" fmla="*/ 308 h 350"/>
                <a:gd name="T40" fmla="*/ 87 w 349"/>
                <a:gd name="T41" fmla="*/ 321 h 350"/>
                <a:gd name="T42" fmla="*/ 61 w 349"/>
                <a:gd name="T43" fmla="*/ 307 h 350"/>
                <a:gd name="T44" fmla="*/ 65 w 349"/>
                <a:gd name="T45" fmla="*/ 283 h 350"/>
                <a:gd name="T46" fmla="*/ 53 w 349"/>
                <a:gd name="T47" fmla="*/ 258 h 350"/>
                <a:gd name="T48" fmla="*/ 28 w 349"/>
                <a:gd name="T49" fmla="*/ 255 h 350"/>
                <a:gd name="T50" fmla="*/ 8 w 349"/>
                <a:gd name="T51" fmla="*/ 233 h 350"/>
                <a:gd name="T52" fmla="*/ 25 w 349"/>
                <a:gd name="T53" fmla="*/ 211 h 350"/>
                <a:gd name="T54" fmla="*/ 28 w 349"/>
                <a:gd name="T55" fmla="*/ 189 h 350"/>
                <a:gd name="T56" fmla="*/ 7 w 349"/>
                <a:gd name="T57" fmla="*/ 170 h 350"/>
                <a:gd name="T58" fmla="*/ 2 w 349"/>
                <a:gd name="T59" fmla="*/ 142 h 350"/>
                <a:gd name="T60" fmla="*/ 28 w 349"/>
                <a:gd name="T61" fmla="*/ 131 h 350"/>
                <a:gd name="T62" fmla="*/ 41 w 349"/>
                <a:gd name="T63" fmla="*/ 113 h 350"/>
                <a:gd name="T64" fmla="*/ 29 w 349"/>
                <a:gd name="T65" fmla="*/ 88 h 350"/>
                <a:gd name="T66" fmla="*/ 39 w 349"/>
                <a:gd name="T67" fmla="*/ 62 h 350"/>
                <a:gd name="T68" fmla="*/ 66 w 349"/>
                <a:gd name="T69" fmla="*/ 65 h 350"/>
                <a:gd name="T70" fmla="*/ 79 w 349"/>
                <a:gd name="T71" fmla="*/ 62 h 350"/>
                <a:gd name="T72" fmla="*/ 97 w 349"/>
                <a:gd name="T73" fmla="*/ 17 h 350"/>
                <a:gd name="T74" fmla="*/ 124 w 349"/>
                <a:gd name="T75" fmla="*/ 13 h 350"/>
                <a:gd name="T76" fmla="*/ 148 w 349"/>
                <a:gd name="T77" fmla="*/ 31 h 350"/>
                <a:gd name="T78" fmla="*/ 172 w 349"/>
                <a:gd name="T79" fmla="*/ 21 h 350"/>
                <a:gd name="T80" fmla="*/ 187 w 349"/>
                <a:gd name="T81" fmla="*/ 0 h 350"/>
                <a:gd name="T82" fmla="*/ 214 w 349"/>
                <a:gd name="T83" fmla="*/ 11 h 350"/>
                <a:gd name="T84" fmla="*/ 225 w 349"/>
                <a:gd name="T85" fmla="*/ 38 h 350"/>
                <a:gd name="T86" fmla="*/ 248 w 349"/>
                <a:gd name="T87" fmla="*/ 40 h 350"/>
                <a:gd name="T88" fmla="*/ 273 w 349"/>
                <a:gd name="T89" fmla="*/ 31 h 350"/>
                <a:gd name="T90" fmla="*/ 288 w 349"/>
                <a:gd name="T91" fmla="*/ 55 h 350"/>
                <a:gd name="T92" fmla="*/ 283 w 349"/>
                <a:gd name="T93" fmla="*/ 76 h 350"/>
                <a:gd name="T94" fmla="*/ 301 w 349"/>
                <a:gd name="T95" fmla="*/ 94 h 350"/>
                <a:gd name="T96" fmla="*/ 62 w 349"/>
                <a:gd name="T97" fmla="*/ 174 h 350"/>
                <a:gd name="T98" fmla="*/ 285 w 349"/>
                <a:gd name="T99" fmla="*/ 174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9" h="350">
                  <a:moveTo>
                    <a:pt x="301" y="94"/>
                  </a:moveTo>
                  <a:cubicBezTo>
                    <a:pt x="308" y="93"/>
                    <a:pt x="314" y="92"/>
                    <a:pt x="320" y="91"/>
                  </a:cubicBezTo>
                  <a:cubicBezTo>
                    <a:pt x="324" y="90"/>
                    <a:pt x="328" y="92"/>
                    <a:pt x="330" y="96"/>
                  </a:cubicBezTo>
                  <a:cubicBezTo>
                    <a:pt x="332" y="102"/>
                    <a:pt x="335" y="109"/>
                    <a:pt x="337" y="115"/>
                  </a:cubicBezTo>
                  <a:cubicBezTo>
                    <a:pt x="339" y="119"/>
                    <a:pt x="337" y="122"/>
                    <a:pt x="335" y="125"/>
                  </a:cubicBezTo>
                  <a:cubicBezTo>
                    <a:pt x="331" y="128"/>
                    <a:pt x="327" y="130"/>
                    <a:pt x="323" y="133"/>
                  </a:cubicBezTo>
                  <a:cubicBezTo>
                    <a:pt x="317" y="138"/>
                    <a:pt x="316" y="141"/>
                    <a:pt x="317" y="149"/>
                  </a:cubicBezTo>
                  <a:cubicBezTo>
                    <a:pt x="318" y="151"/>
                    <a:pt x="318" y="154"/>
                    <a:pt x="318" y="157"/>
                  </a:cubicBezTo>
                  <a:cubicBezTo>
                    <a:pt x="318" y="168"/>
                    <a:pt x="324" y="173"/>
                    <a:pt x="333" y="176"/>
                  </a:cubicBezTo>
                  <a:cubicBezTo>
                    <a:pt x="335" y="176"/>
                    <a:pt x="336" y="177"/>
                    <a:pt x="338" y="177"/>
                  </a:cubicBezTo>
                  <a:cubicBezTo>
                    <a:pt x="349" y="182"/>
                    <a:pt x="347" y="184"/>
                    <a:pt x="346" y="194"/>
                  </a:cubicBezTo>
                  <a:cubicBezTo>
                    <a:pt x="346" y="199"/>
                    <a:pt x="345" y="203"/>
                    <a:pt x="344" y="208"/>
                  </a:cubicBezTo>
                  <a:cubicBezTo>
                    <a:pt x="343" y="212"/>
                    <a:pt x="340" y="215"/>
                    <a:pt x="336" y="215"/>
                  </a:cubicBezTo>
                  <a:cubicBezTo>
                    <a:pt x="331" y="216"/>
                    <a:pt x="327" y="216"/>
                    <a:pt x="322" y="217"/>
                  </a:cubicBezTo>
                  <a:cubicBezTo>
                    <a:pt x="317" y="217"/>
                    <a:pt x="313" y="220"/>
                    <a:pt x="310" y="225"/>
                  </a:cubicBezTo>
                  <a:cubicBezTo>
                    <a:pt x="309" y="229"/>
                    <a:pt x="308" y="232"/>
                    <a:pt x="306" y="236"/>
                  </a:cubicBezTo>
                  <a:cubicBezTo>
                    <a:pt x="304" y="241"/>
                    <a:pt x="305" y="245"/>
                    <a:pt x="308" y="249"/>
                  </a:cubicBezTo>
                  <a:cubicBezTo>
                    <a:pt x="311" y="253"/>
                    <a:pt x="314" y="256"/>
                    <a:pt x="317" y="260"/>
                  </a:cubicBezTo>
                  <a:cubicBezTo>
                    <a:pt x="321" y="265"/>
                    <a:pt x="321" y="269"/>
                    <a:pt x="317" y="274"/>
                  </a:cubicBezTo>
                  <a:cubicBezTo>
                    <a:pt x="313" y="278"/>
                    <a:pt x="310" y="282"/>
                    <a:pt x="307" y="286"/>
                  </a:cubicBezTo>
                  <a:cubicBezTo>
                    <a:pt x="302" y="292"/>
                    <a:pt x="299" y="292"/>
                    <a:pt x="293" y="289"/>
                  </a:cubicBezTo>
                  <a:cubicBezTo>
                    <a:pt x="288" y="287"/>
                    <a:pt x="284" y="285"/>
                    <a:pt x="279" y="283"/>
                  </a:cubicBezTo>
                  <a:cubicBezTo>
                    <a:pt x="275" y="282"/>
                    <a:pt x="271" y="284"/>
                    <a:pt x="268" y="286"/>
                  </a:cubicBezTo>
                  <a:cubicBezTo>
                    <a:pt x="264" y="289"/>
                    <a:pt x="261" y="291"/>
                    <a:pt x="258" y="294"/>
                  </a:cubicBezTo>
                  <a:cubicBezTo>
                    <a:pt x="254" y="297"/>
                    <a:pt x="253" y="301"/>
                    <a:pt x="254" y="306"/>
                  </a:cubicBezTo>
                  <a:cubicBezTo>
                    <a:pt x="255" y="311"/>
                    <a:pt x="255" y="316"/>
                    <a:pt x="256" y="321"/>
                  </a:cubicBezTo>
                  <a:cubicBezTo>
                    <a:pt x="256" y="326"/>
                    <a:pt x="254" y="329"/>
                    <a:pt x="251" y="330"/>
                  </a:cubicBezTo>
                  <a:cubicBezTo>
                    <a:pt x="245" y="333"/>
                    <a:pt x="239" y="335"/>
                    <a:pt x="233" y="337"/>
                  </a:cubicBezTo>
                  <a:cubicBezTo>
                    <a:pt x="227" y="339"/>
                    <a:pt x="224" y="338"/>
                    <a:pt x="220" y="333"/>
                  </a:cubicBezTo>
                  <a:cubicBezTo>
                    <a:pt x="218" y="329"/>
                    <a:pt x="215" y="325"/>
                    <a:pt x="212" y="322"/>
                  </a:cubicBezTo>
                  <a:cubicBezTo>
                    <a:pt x="209" y="318"/>
                    <a:pt x="205" y="317"/>
                    <a:pt x="201" y="318"/>
                  </a:cubicBezTo>
                  <a:cubicBezTo>
                    <a:pt x="196" y="318"/>
                    <a:pt x="192" y="319"/>
                    <a:pt x="187" y="320"/>
                  </a:cubicBezTo>
                  <a:cubicBezTo>
                    <a:pt x="182" y="321"/>
                    <a:pt x="179" y="324"/>
                    <a:pt x="177" y="328"/>
                  </a:cubicBezTo>
                  <a:cubicBezTo>
                    <a:pt x="175" y="333"/>
                    <a:pt x="173" y="338"/>
                    <a:pt x="171" y="343"/>
                  </a:cubicBezTo>
                  <a:cubicBezTo>
                    <a:pt x="169" y="347"/>
                    <a:pt x="167" y="350"/>
                    <a:pt x="162" y="349"/>
                  </a:cubicBezTo>
                  <a:cubicBezTo>
                    <a:pt x="155" y="348"/>
                    <a:pt x="147" y="348"/>
                    <a:pt x="140" y="346"/>
                  </a:cubicBezTo>
                  <a:cubicBezTo>
                    <a:pt x="137" y="345"/>
                    <a:pt x="135" y="341"/>
                    <a:pt x="134" y="338"/>
                  </a:cubicBezTo>
                  <a:cubicBezTo>
                    <a:pt x="133" y="333"/>
                    <a:pt x="133" y="328"/>
                    <a:pt x="133" y="324"/>
                  </a:cubicBezTo>
                  <a:cubicBezTo>
                    <a:pt x="132" y="318"/>
                    <a:pt x="129" y="313"/>
                    <a:pt x="123" y="312"/>
                  </a:cubicBezTo>
                  <a:cubicBezTo>
                    <a:pt x="119" y="310"/>
                    <a:pt x="116" y="309"/>
                    <a:pt x="113" y="308"/>
                  </a:cubicBezTo>
                  <a:cubicBezTo>
                    <a:pt x="108" y="306"/>
                    <a:pt x="104" y="307"/>
                    <a:pt x="101" y="310"/>
                  </a:cubicBezTo>
                  <a:cubicBezTo>
                    <a:pt x="96" y="314"/>
                    <a:pt x="92" y="317"/>
                    <a:pt x="87" y="321"/>
                  </a:cubicBezTo>
                  <a:cubicBezTo>
                    <a:pt x="84" y="323"/>
                    <a:pt x="81" y="323"/>
                    <a:pt x="78" y="320"/>
                  </a:cubicBezTo>
                  <a:cubicBezTo>
                    <a:pt x="72" y="316"/>
                    <a:pt x="66" y="312"/>
                    <a:pt x="61" y="307"/>
                  </a:cubicBezTo>
                  <a:cubicBezTo>
                    <a:pt x="57" y="304"/>
                    <a:pt x="58" y="299"/>
                    <a:pt x="60" y="295"/>
                  </a:cubicBezTo>
                  <a:cubicBezTo>
                    <a:pt x="62" y="291"/>
                    <a:pt x="63" y="287"/>
                    <a:pt x="65" y="283"/>
                  </a:cubicBezTo>
                  <a:cubicBezTo>
                    <a:pt x="67" y="278"/>
                    <a:pt x="66" y="274"/>
                    <a:pt x="64" y="271"/>
                  </a:cubicBezTo>
                  <a:cubicBezTo>
                    <a:pt x="60" y="266"/>
                    <a:pt x="57" y="262"/>
                    <a:pt x="53" y="258"/>
                  </a:cubicBezTo>
                  <a:cubicBezTo>
                    <a:pt x="51" y="254"/>
                    <a:pt x="47" y="253"/>
                    <a:pt x="43" y="253"/>
                  </a:cubicBezTo>
                  <a:cubicBezTo>
                    <a:pt x="38" y="254"/>
                    <a:pt x="33" y="254"/>
                    <a:pt x="28" y="255"/>
                  </a:cubicBezTo>
                  <a:cubicBezTo>
                    <a:pt x="22" y="257"/>
                    <a:pt x="18" y="255"/>
                    <a:pt x="15" y="249"/>
                  </a:cubicBezTo>
                  <a:cubicBezTo>
                    <a:pt x="13" y="244"/>
                    <a:pt x="10" y="239"/>
                    <a:pt x="8" y="233"/>
                  </a:cubicBezTo>
                  <a:cubicBezTo>
                    <a:pt x="6" y="229"/>
                    <a:pt x="7" y="225"/>
                    <a:pt x="11" y="222"/>
                  </a:cubicBezTo>
                  <a:cubicBezTo>
                    <a:pt x="15" y="218"/>
                    <a:pt x="20" y="214"/>
                    <a:pt x="25" y="211"/>
                  </a:cubicBezTo>
                  <a:cubicBezTo>
                    <a:pt x="29" y="208"/>
                    <a:pt x="30" y="204"/>
                    <a:pt x="30" y="199"/>
                  </a:cubicBezTo>
                  <a:cubicBezTo>
                    <a:pt x="29" y="195"/>
                    <a:pt x="28" y="192"/>
                    <a:pt x="28" y="189"/>
                  </a:cubicBezTo>
                  <a:cubicBezTo>
                    <a:pt x="28" y="180"/>
                    <a:pt x="23" y="176"/>
                    <a:pt x="16" y="174"/>
                  </a:cubicBezTo>
                  <a:cubicBezTo>
                    <a:pt x="13" y="173"/>
                    <a:pt x="10" y="171"/>
                    <a:pt x="7" y="170"/>
                  </a:cubicBezTo>
                  <a:cubicBezTo>
                    <a:pt x="2" y="169"/>
                    <a:pt x="0" y="166"/>
                    <a:pt x="0" y="162"/>
                  </a:cubicBezTo>
                  <a:cubicBezTo>
                    <a:pt x="1" y="155"/>
                    <a:pt x="1" y="149"/>
                    <a:pt x="2" y="142"/>
                  </a:cubicBezTo>
                  <a:cubicBezTo>
                    <a:pt x="2" y="136"/>
                    <a:pt x="5" y="134"/>
                    <a:pt x="11" y="133"/>
                  </a:cubicBezTo>
                  <a:cubicBezTo>
                    <a:pt x="17" y="132"/>
                    <a:pt x="23" y="132"/>
                    <a:pt x="28" y="131"/>
                  </a:cubicBezTo>
                  <a:cubicBezTo>
                    <a:pt x="32" y="130"/>
                    <a:pt x="35" y="128"/>
                    <a:pt x="36" y="124"/>
                  </a:cubicBezTo>
                  <a:cubicBezTo>
                    <a:pt x="38" y="120"/>
                    <a:pt x="40" y="117"/>
                    <a:pt x="41" y="113"/>
                  </a:cubicBezTo>
                  <a:cubicBezTo>
                    <a:pt x="42" y="109"/>
                    <a:pt x="42" y="105"/>
                    <a:pt x="39" y="101"/>
                  </a:cubicBezTo>
                  <a:cubicBezTo>
                    <a:pt x="36" y="97"/>
                    <a:pt x="32" y="93"/>
                    <a:pt x="29" y="88"/>
                  </a:cubicBezTo>
                  <a:cubicBezTo>
                    <a:pt x="26" y="84"/>
                    <a:pt x="26" y="80"/>
                    <a:pt x="29" y="76"/>
                  </a:cubicBezTo>
                  <a:cubicBezTo>
                    <a:pt x="32" y="71"/>
                    <a:pt x="36" y="66"/>
                    <a:pt x="39" y="62"/>
                  </a:cubicBezTo>
                  <a:cubicBezTo>
                    <a:pt x="42" y="57"/>
                    <a:pt x="46" y="56"/>
                    <a:pt x="52" y="58"/>
                  </a:cubicBezTo>
                  <a:cubicBezTo>
                    <a:pt x="57" y="60"/>
                    <a:pt x="62" y="62"/>
                    <a:pt x="66" y="65"/>
                  </a:cubicBezTo>
                  <a:cubicBezTo>
                    <a:pt x="70" y="67"/>
                    <a:pt x="74" y="66"/>
                    <a:pt x="77" y="64"/>
                  </a:cubicBezTo>
                  <a:cubicBezTo>
                    <a:pt x="78" y="63"/>
                    <a:pt x="79" y="63"/>
                    <a:pt x="79" y="62"/>
                  </a:cubicBezTo>
                  <a:cubicBezTo>
                    <a:pt x="94" y="51"/>
                    <a:pt x="94" y="51"/>
                    <a:pt x="90" y="30"/>
                  </a:cubicBezTo>
                  <a:cubicBezTo>
                    <a:pt x="89" y="23"/>
                    <a:pt x="91" y="20"/>
                    <a:pt x="97" y="17"/>
                  </a:cubicBezTo>
                  <a:cubicBezTo>
                    <a:pt x="102" y="15"/>
                    <a:pt x="107" y="13"/>
                    <a:pt x="112" y="11"/>
                  </a:cubicBezTo>
                  <a:cubicBezTo>
                    <a:pt x="117" y="8"/>
                    <a:pt x="120" y="9"/>
                    <a:pt x="124" y="13"/>
                  </a:cubicBezTo>
                  <a:cubicBezTo>
                    <a:pt x="127" y="17"/>
                    <a:pt x="130" y="22"/>
                    <a:pt x="133" y="26"/>
                  </a:cubicBezTo>
                  <a:cubicBezTo>
                    <a:pt x="138" y="31"/>
                    <a:pt x="142" y="32"/>
                    <a:pt x="148" y="31"/>
                  </a:cubicBezTo>
                  <a:cubicBezTo>
                    <a:pt x="152" y="29"/>
                    <a:pt x="156" y="29"/>
                    <a:pt x="160" y="29"/>
                  </a:cubicBezTo>
                  <a:cubicBezTo>
                    <a:pt x="166" y="28"/>
                    <a:pt x="170" y="26"/>
                    <a:pt x="172" y="21"/>
                  </a:cubicBezTo>
                  <a:cubicBezTo>
                    <a:pt x="173" y="16"/>
                    <a:pt x="175" y="11"/>
                    <a:pt x="177" y="6"/>
                  </a:cubicBezTo>
                  <a:cubicBezTo>
                    <a:pt x="179" y="2"/>
                    <a:pt x="182" y="0"/>
                    <a:pt x="187" y="0"/>
                  </a:cubicBezTo>
                  <a:cubicBezTo>
                    <a:pt x="194" y="1"/>
                    <a:pt x="201" y="2"/>
                    <a:pt x="208" y="3"/>
                  </a:cubicBezTo>
                  <a:cubicBezTo>
                    <a:pt x="212" y="3"/>
                    <a:pt x="214" y="6"/>
                    <a:pt x="214" y="11"/>
                  </a:cubicBezTo>
                  <a:cubicBezTo>
                    <a:pt x="215" y="17"/>
                    <a:pt x="216" y="23"/>
                    <a:pt x="217" y="29"/>
                  </a:cubicBezTo>
                  <a:cubicBezTo>
                    <a:pt x="218" y="34"/>
                    <a:pt x="221" y="36"/>
                    <a:pt x="225" y="38"/>
                  </a:cubicBezTo>
                  <a:cubicBezTo>
                    <a:pt x="228" y="39"/>
                    <a:pt x="231" y="40"/>
                    <a:pt x="234" y="41"/>
                  </a:cubicBezTo>
                  <a:cubicBezTo>
                    <a:pt x="239" y="45"/>
                    <a:pt x="244" y="43"/>
                    <a:pt x="248" y="40"/>
                  </a:cubicBezTo>
                  <a:cubicBezTo>
                    <a:pt x="252" y="37"/>
                    <a:pt x="256" y="34"/>
                    <a:pt x="259" y="31"/>
                  </a:cubicBezTo>
                  <a:cubicBezTo>
                    <a:pt x="264" y="27"/>
                    <a:pt x="268" y="27"/>
                    <a:pt x="273" y="31"/>
                  </a:cubicBezTo>
                  <a:cubicBezTo>
                    <a:pt x="277" y="34"/>
                    <a:pt x="281" y="37"/>
                    <a:pt x="285" y="41"/>
                  </a:cubicBezTo>
                  <a:cubicBezTo>
                    <a:pt x="290" y="45"/>
                    <a:pt x="291" y="49"/>
                    <a:pt x="288" y="55"/>
                  </a:cubicBezTo>
                  <a:cubicBezTo>
                    <a:pt x="286" y="59"/>
                    <a:pt x="284" y="64"/>
                    <a:pt x="283" y="68"/>
                  </a:cubicBezTo>
                  <a:cubicBezTo>
                    <a:pt x="282" y="71"/>
                    <a:pt x="282" y="74"/>
                    <a:pt x="283" y="76"/>
                  </a:cubicBezTo>
                  <a:cubicBezTo>
                    <a:pt x="286" y="81"/>
                    <a:pt x="290" y="86"/>
                    <a:pt x="295" y="91"/>
                  </a:cubicBezTo>
                  <a:cubicBezTo>
                    <a:pt x="296" y="93"/>
                    <a:pt x="299" y="93"/>
                    <a:pt x="301" y="94"/>
                  </a:cubicBezTo>
                  <a:close/>
                  <a:moveTo>
                    <a:pt x="174" y="63"/>
                  </a:moveTo>
                  <a:cubicBezTo>
                    <a:pt x="112" y="63"/>
                    <a:pt x="62" y="113"/>
                    <a:pt x="62" y="174"/>
                  </a:cubicBezTo>
                  <a:cubicBezTo>
                    <a:pt x="62" y="236"/>
                    <a:pt x="112" y="285"/>
                    <a:pt x="173" y="286"/>
                  </a:cubicBezTo>
                  <a:cubicBezTo>
                    <a:pt x="235" y="286"/>
                    <a:pt x="285" y="236"/>
                    <a:pt x="285" y="174"/>
                  </a:cubicBezTo>
                  <a:cubicBezTo>
                    <a:pt x="285" y="112"/>
                    <a:pt x="234" y="63"/>
                    <a:pt x="174" y="6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6"/>
            <p:cNvSpPr>
              <a:spLocks noEditPoints="1"/>
            </p:cNvSpPr>
            <p:nvPr/>
          </p:nvSpPr>
          <p:spPr bwMode="auto">
            <a:xfrm>
              <a:off x="2455863" y="3070226"/>
              <a:ext cx="714375" cy="714375"/>
            </a:xfrm>
            <a:custGeom>
              <a:avLst/>
              <a:gdLst>
                <a:gd name="T0" fmla="*/ 112 w 223"/>
                <a:gd name="T1" fmla="*/ 0 h 223"/>
                <a:gd name="T2" fmla="*/ 223 w 223"/>
                <a:gd name="T3" fmla="*/ 111 h 223"/>
                <a:gd name="T4" fmla="*/ 111 w 223"/>
                <a:gd name="T5" fmla="*/ 223 h 223"/>
                <a:gd name="T6" fmla="*/ 0 w 223"/>
                <a:gd name="T7" fmla="*/ 111 h 223"/>
                <a:gd name="T8" fmla="*/ 112 w 223"/>
                <a:gd name="T9" fmla="*/ 0 h 223"/>
                <a:gd name="T10" fmla="*/ 112 w 223"/>
                <a:gd name="T11" fmla="*/ 196 h 223"/>
                <a:gd name="T12" fmla="*/ 111 w 223"/>
                <a:gd name="T13" fmla="*/ 197 h 223"/>
                <a:gd name="T14" fmla="*/ 109 w 223"/>
                <a:gd name="T15" fmla="*/ 192 h 223"/>
                <a:gd name="T16" fmla="*/ 102 w 223"/>
                <a:gd name="T17" fmla="*/ 172 h 223"/>
                <a:gd name="T18" fmla="*/ 89 w 223"/>
                <a:gd name="T19" fmla="*/ 129 h 223"/>
                <a:gd name="T20" fmla="*/ 81 w 223"/>
                <a:gd name="T21" fmla="*/ 125 h 223"/>
                <a:gd name="T22" fmla="*/ 72 w 223"/>
                <a:gd name="T23" fmla="*/ 128 h 223"/>
                <a:gd name="T24" fmla="*/ 57 w 223"/>
                <a:gd name="T25" fmla="*/ 133 h 223"/>
                <a:gd name="T26" fmla="*/ 46 w 223"/>
                <a:gd name="T27" fmla="*/ 146 h 223"/>
                <a:gd name="T28" fmla="*/ 43 w 223"/>
                <a:gd name="T29" fmla="*/ 175 h 223"/>
                <a:gd name="T30" fmla="*/ 45 w 223"/>
                <a:gd name="T31" fmla="*/ 182 h 223"/>
                <a:gd name="T32" fmla="*/ 132 w 223"/>
                <a:gd name="T33" fmla="*/ 206 h 223"/>
                <a:gd name="T34" fmla="*/ 177 w 223"/>
                <a:gd name="T35" fmla="*/ 181 h 223"/>
                <a:gd name="T36" fmla="*/ 180 w 223"/>
                <a:gd name="T37" fmla="*/ 176 h 223"/>
                <a:gd name="T38" fmla="*/ 175 w 223"/>
                <a:gd name="T39" fmla="*/ 144 h 223"/>
                <a:gd name="T40" fmla="*/ 165 w 223"/>
                <a:gd name="T41" fmla="*/ 133 h 223"/>
                <a:gd name="T42" fmla="*/ 153 w 223"/>
                <a:gd name="T43" fmla="*/ 128 h 223"/>
                <a:gd name="T44" fmla="*/ 136 w 223"/>
                <a:gd name="T45" fmla="*/ 123 h 223"/>
                <a:gd name="T46" fmla="*/ 112 w 223"/>
                <a:gd name="T47" fmla="*/ 196 h 223"/>
                <a:gd name="T48" fmla="*/ 111 w 223"/>
                <a:gd name="T49" fmla="*/ 31 h 223"/>
                <a:gd name="T50" fmla="*/ 96 w 223"/>
                <a:gd name="T51" fmla="*/ 34 h 223"/>
                <a:gd name="T52" fmla="*/ 79 w 223"/>
                <a:gd name="T53" fmla="*/ 54 h 223"/>
                <a:gd name="T54" fmla="*/ 76 w 223"/>
                <a:gd name="T55" fmla="*/ 60 h 223"/>
                <a:gd name="T56" fmla="*/ 68 w 223"/>
                <a:gd name="T57" fmla="*/ 75 h 223"/>
                <a:gd name="T58" fmla="*/ 77 w 223"/>
                <a:gd name="T59" fmla="*/ 87 h 223"/>
                <a:gd name="T60" fmla="*/ 82 w 223"/>
                <a:gd name="T61" fmla="*/ 91 h 223"/>
                <a:gd name="T62" fmla="*/ 92 w 223"/>
                <a:gd name="T63" fmla="*/ 108 h 223"/>
                <a:gd name="T64" fmla="*/ 131 w 223"/>
                <a:gd name="T65" fmla="*/ 107 h 223"/>
                <a:gd name="T66" fmla="*/ 141 w 223"/>
                <a:gd name="T67" fmla="*/ 90 h 223"/>
                <a:gd name="T68" fmla="*/ 144 w 223"/>
                <a:gd name="T69" fmla="*/ 87 h 223"/>
                <a:gd name="T70" fmla="*/ 150 w 223"/>
                <a:gd name="T71" fmla="*/ 63 h 223"/>
                <a:gd name="T72" fmla="*/ 142 w 223"/>
                <a:gd name="T73" fmla="*/ 48 h 223"/>
                <a:gd name="T74" fmla="*/ 139 w 223"/>
                <a:gd name="T75" fmla="*/ 44 h 223"/>
                <a:gd name="T76" fmla="*/ 111 w 223"/>
                <a:gd name="T77" fmla="*/ 31 h 223"/>
                <a:gd name="T78" fmla="*/ 107 w 223"/>
                <a:gd name="T79" fmla="*/ 143 h 223"/>
                <a:gd name="T80" fmla="*/ 111 w 223"/>
                <a:gd name="T81" fmla="*/ 179 h 223"/>
                <a:gd name="T82" fmla="*/ 115 w 223"/>
                <a:gd name="T83" fmla="*/ 143 h 223"/>
                <a:gd name="T84" fmla="*/ 107 w 223"/>
                <a:gd name="T85" fmla="*/ 143 h 223"/>
                <a:gd name="T86" fmla="*/ 118 w 223"/>
                <a:gd name="T87" fmla="*/ 127 h 223"/>
                <a:gd name="T88" fmla="*/ 104 w 223"/>
                <a:gd name="T89" fmla="*/ 127 h 223"/>
                <a:gd name="T90" fmla="*/ 104 w 223"/>
                <a:gd name="T91" fmla="*/ 138 h 223"/>
                <a:gd name="T92" fmla="*/ 118 w 223"/>
                <a:gd name="T93" fmla="*/ 138 h 223"/>
                <a:gd name="T94" fmla="*/ 118 w 223"/>
                <a:gd name="T95" fmla="*/ 127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3" h="223">
                  <a:moveTo>
                    <a:pt x="112" y="0"/>
                  </a:moveTo>
                  <a:cubicBezTo>
                    <a:pt x="172" y="0"/>
                    <a:pt x="223" y="49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ubicBezTo>
                    <a:pt x="50" y="222"/>
                    <a:pt x="0" y="173"/>
                    <a:pt x="0" y="111"/>
                  </a:cubicBezTo>
                  <a:cubicBezTo>
                    <a:pt x="0" y="50"/>
                    <a:pt x="50" y="0"/>
                    <a:pt x="112" y="0"/>
                  </a:cubicBezTo>
                  <a:close/>
                  <a:moveTo>
                    <a:pt x="112" y="196"/>
                  </a:moveTo>
                  <a:cubicBezTo>
                    <a:pt x="112" y="197"/>
                    <a:pt x="111" y="197"/>
                    <a:pt x="111" y="197"/>
                  </a:cubicBezTo>
                  <a:cubicBezTo>
                    <a:pt x="110" y="195"/>
                    <a:pt x="110" y="194"/>
                    <a:pt x="109" y="192"/>
                  </a:cubicBezTo>
                  <a:cubicBezTo>
                    <a:pt x="107" y="185"/>
                    <a:pt x="105" y="178"/>
                    <a:pt x="102" y="172"/>
                  </a:cubicBezTo>
                  <a:cubicBezTo>
                    <a:pt x="98" y="157"/>
                    <a:pt x="93" y="143"/>
                    <a:pt x="89" y="129"/>
                  </a:cubicBezTo>
                  <a:cubicBezTo>
                    <a:pt x="87" y="124"/>
                    <a:pt x="87" y="123"/>
                    <a:pt x="81" y="125"/>
                  </a:cubicBezTo>
                  <a:cubicBezTo>
                    <a:pt x="78" y="126"/>
                    <a:pt x="75" y="127"/>
                    <a:pt x="72" y="128"/>
                  </a:cubicBezTo>
                  <a:cubicBezTo>
                    <a:pt x="67" y="130"/>
                    <a:pt x="62" y="131"/>
                    <a:pt x="57" y="133"/>
                  </a:cubicBezTo>
                  <a:cubicBezTo>
                    <a:pt x="51" y="135"/>
                    <a:pt x="47" y="140"/>
                    <a:pt x="46" y="146"/>
                  </a:cubicBezTo>
                  <a:cubicBezTo>
                    <a:pt x="45" y="156"/>
                    <a:pt x="43" y="166"/>
                    <a:pt x="43" y="175"/>
                  </a:cubicBezTo>
                  <a:cubicBezTo>
                    <a:pt x="42" y="178"/>
                    <a:pt x="44" y="181"/>
                    <a:pt x="45" y="182"/>
                  </a:cubicBezTo>
                  <a:cubicBezTo>
                    <a:pt x="70" y="205"/>
                    <a:pt x="99" y="213"/>
                    <a:pt x="132" y="206"/>
                  </a:cubicBezTo>
                  <a:cubicBezTo>
                    <a:pt x="150" y="202"/>
                    <a:pt x="164" y="193"/>
                    <a:pt x="177" y="181"/>
                  </a:cubicBezTo>
                  <a:cubicBezTo>
                    <a:pt x="179" y="180"/>
                    <a:pt x="180" y="178"/>
                    <a:pt x="180" y="176"/>
                  </a:cubicBezTo>
                  <a:cubicBezTo>
                    <a:pt x="179" y="165"/>
                    <a:pt x="177" y="154"/>
                    <a:pt x="175" y="144"/>
                  </a:cubicBezTo>
                  <a:cubicBezTo>
                    <a:pt x="174" y="139"/>
                    <a:pt x="170" y="135"/>
                    <a:pt x="165" y="133"/>
                  </a:cubicBezTo>
                  <a:cubicBezTo>
                    <a:pt x="161" y="131"/>
                    <a:pt x="157" y="130"/>
                    <a:pt x="153" y="128"/>
                  </a:cubicBezTo>
                  <a:cubicBezTo>
                    <a:pt x="147" y="126"/>
                    <a:pt x="142" y="125"/>
                    <a:pt x="136" y="123"/>
                  </a:cubicBezTo>
                  <a:cubicBezTo>
                    <a:pt x="128" y="148"/>
                    <a:pt x="120" y="172"/>
                    <a:pt x="112" y="196"/>
                  </a:cubicBezTo>
                  <a:close/>
                  <a:moveTo>
                    <a:pt x="111" y="31"/>
                  </a:moveTo>
                  <a:cubicBezTo>
                    <a:pt x="106" y="32"/>
                    <a:pt x="101" y="33"/>
                    <a:pt x="96" y="34"/>
                  </a:cubicBezTo>
                  <a:cubicBezTo>
                    <a:pt x="86" y="37"/>
                    <a:pt x="82" y="45"/>
                    <a:pt x="79" y="54"/>
                  </a:cubicBezTo>
                  <a:cubicBezTo>
                    <a:pt x="79" y="56"/>
                    <a:pt x="78" y="59"/>
                    <a:pt x="76" y="60"/>
                  </a:cubicBezTo>
                  <a:cubicBezTo>
                    <a:pt x="69" y="64"/>
                    <a:pt x="67" y="68"/>
                    <a:pt x="68" y="75"/>
                  </a:cubicBezTo>
                  <a:cubicBezTo>
                    <a:pt x="69" y="81"/>
                    <a:pt x="71" y="86"/>
                    <a:pt x="77" y="87"/>
                  </a:cubicBezTo>
                  <a:cubicBezTo>
                    <a:pt x="80" y="87"/>
                    <a:pt x="82" y="89"/>
                    <a:pt x="82" y="91"/>
                  </a:cubicBezTo>
                  <a:cubicBezTo>
                    <a:pt x="84" y="98"/>
                    <a:pt x="88" y="103"/>
                    <a:pt x="92" y="108"/>
                  </a:cubicBezTo>
                  <a:cubicBezTo>
                    <a:pt x="105" y="122"/>
                    <a:pt x="119" y="121"/>
                    <a:pt x="131" y="107"/>
                  </a:cubicBezTo>
                  <a:cubicBezTo>
                    <a:pt x="135" y="102"/>
                    <a:pt x="137" y="96"/>
                    <a:pt x="141" y="90"/>
                  </a:cubicBezTo>
                  <a:cubicBezTo>
                    <a:pt x="142" y="89"/>
                    <a:pt x="143" y="88"/>
                    <a:pt x="144" y="87"/>
                  </a:cubicBezTo>
                  <a:cubicBezTo>
                    <a:pt x="153" y="84"/>
                    <a:pt x="158" y="69"/>
                    <a:pt x="150" y="63"/>
                  </a:cubicBezTo>
                  <a:cubicBezTo>
                    <a:pt x="145" y="59"/>
                    <a:pt x="144" y="54"/>
                    <a:pt x="142" y="48"/>
                  </a:cubicBezTo>
                  <a:cubicBezTo>
                    <a:pt x="141" y="47"/>
                    <a:pt x="140" y="45"/>
                    <a:pt x="139" y="44"/>
                  </a:cubicBezTo>
                  <a:cubicBezTo>
                    <a:pt x="133" y="34"/>
                    <a:pt x="123" y="31"/>
                    <a:pt x="111" y="31"/>
                  </a:cubicBezTo>
                  <a:close/>
                  <a:moveTo>
                    <a:pt x="107" y="143"/>
                  </a:moveTo>
                  <a:cubicBezTo>
                    <a:pt x="101" y="156"/>
                    <a:pt x="106" y="167"/>
                    <a:pt x="111" y="179"/>
                  </a:cubicBezTo>
                  <a:cubicBezTo>
                    <a:pt x="117" y="167"/>
                    <a:pt x="120" y="155"/>
                    <a:pt x="115" y="143"/>
                  </a:cubicBezTo>
                  <a:cubicBezTo>
                    <a:pt x="112" y="143"/>
                    <a:pt x="109" y="143"/>
                    <a:pt x="107" y="143"/>
                  </a:cubicBezTo>
                  <a:close/>
                  <a:moveTo>
                    <a:pt x="118" y="127"/>
                  </a:moveTo>
                  <a:cubicBezTo>
                    <a:pt x="113" y="127"/>
                    <a:pt x="108" y="127"/>
                    <a:pt x="104" y="127"/>
                  </a:cubicBezTo>
                  <a:cubicBezTo>
                    <a:pt x="104" y="131"/>
                    <a:pt x="104" y="134"/>
                    <a:pt x="104" y="138"/>
                  </a:cubicBezTo>
                  <a:cubicBezTo>
                    <a:pt x="109" y="138"/>
                    <a:pt x="114" y="138"/>
                    <a:pt x="118" y="138"/>
                  </a:cubicBezTo>
                  <a:cubicBezTo>
                    <a:pt x="118" y="134"/>
                    <a:pt x="118" y="131"/>
                    <a:pt x="118" y="1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6651018" y="2416503"/>
            <a:ext cx="1759884" cy="1764883"/>
            <a:chOff x="2257425" y="2868613"/>
            <a:chExt cx="1117600" cy="1120775"/>
          </a:xfrm>
        </p:grpSpPr>
        <p:sp>
          <p:nvSpPr>
            <p:cNvPr id="90" name="Freeform 5"/>
            <p:cNvSpPr>
              <a:spLocks noEditPoints="1"/>
            </p:cNvSpPr>
            <p:nvPr/>
          </p:nvSpPr>
          <p:spPr bwMode="auto">
            <a:xfrm>
              <a:off x="2257425" y="2868613"/>
              <a:ext cx="1117600" cy="1120775"/>
            </a:xfrm>
            <a:custGeom>
              <a:avLst/>
              <a:gdLst>
                <a:gd name="T0" fmla="*/ 320 w 349"/>
                <a:gd name="T1" fmla="*/ 91 h 350"/>
                <a:gd name="T2" fmla="*/ 337 w 349"/>
                <a:gd name="T3" fmla="*/ 115 h 350"/>
                <a:gd name="T4" fmla="*/ 323 w 349"/>
                <a:gd name="T5" fmla="*/ 133 h 350"/>
                <a:gd name="T6" fmla="*/ 318 w 349"/>
                <a:gd name="T7" fmla="*/ 157 h 350"/>
                <a:gd name="T8" fmla="*/ 338 w 349"/>
                <a:gd name="T9" fmla="*/ 177 h 350"/>
                <a:gd name="T10" fmla="*/ 344 w 349"/>
                <a:gd name="T11" fmla="*/ 208 h 350"/>
                <a:gd name="T12" fmla="*/ 322 w 349"/>
                <a:gd name="T13" fmla="*/ 217 h 350"/>
                <a:gd name="T14" fmla="*/ 306 w 349"/>
                <a:gd name="T15" fmla="*/ 236 h 350"/>
                <a:gd name="T16" fmla="*/ 317 w 349"/>
                <a:gd name="T17" fmla="*/ 260 h 350"/>
                <a:gd name="T18" fmla="*/ 307 w 349"/>
                <a:gd name="T19" fmla="*/ 286 h 350"/>
                <a:gd name="T20" fmla="*/ 279 w 349"/>
                <a:gd name="T21" fmla="*/ 283 h 350"/>
                <a:gd name="T22" fmla="*/ 258 w 349"/>
                <a:gd name="T23" fmla="*/ 294 h 350"/>
                <a:gd name="T24" fmla="*/ 256 w 349"/>
                <a:gd name="T25" fmla="*/ 321 h 350"/>
                <a:gd name="T26" fmla="*/ 233 w 349"/>
                <a:gd name="T27" fmla="*/ 337 h 350"/>
                <a:gd name="T28" fmla="*/ 212 w 349"/>
                <a:gd name="T29" fmla="*/ 322 h 350"/>
                <a:gd name="T30" fmla="*/ 187 w 349"/>
                <a:gd name="T31" fmla="*/ 320 h 350"/>
                <a:gd name="T32" fmla="*/ 171 w 349"/>
                <a:gd name="T33" fmla="*/ 343 h 350"/>
                <a:gd name="T34" fmla="*/ 140 w 349"/>
                <a:gd name="T35" fmla="*/ 346 h 350"/>
                <a:gd name="T36" fmla="*/ 133 w 349"/>
                <a:gd name="T37" fmla="*/ 324 h 350"/>
                <a:gd name="T38" fmla="*/ 113 w 349"/>
                <a:gd name="T39" fmla="*/ 308 h 350"/>
                <a:gd name="T40" fmla="*/ 87 w 349"/>
                <a:gd name="T41" fmla="*/ 321 h 350"/>
                <a:gd name="T42" fmla="*/ 61 w 349"/>
                <a:gd name="T43" fmla="*/ 307 h 350"/>
                <a:gd name="T44" fmla="*/ 65 w 349"/>
                <a:gd name="T45" fmla="*/ 283 h 350"/>
                <a:gd name="T46" fmla="*/ 53 w 349"/>
                <a:gd name="T47" fmla="*/ 258 h 350"/>
                <a:gd name="T48" fmla="*/ 28 w 349"/>
                <a:gd name="T49" fmla="*/ 255 h 350"/>
                <a:gd name="T50" fmla="*/ 8 w 349"/>
                <a:gd name="T51" fmla="*/ 233 h 350"/>
                <a:gd name="T52" fmla="*/ 25 w 349"/>
                <a:gd name="T53" fmla="*/ 211 h 350"/>
                <a:gd name="T54" fmla="*/ 28 w 349"/>
                <a:gd name="T55" fmla="*/ 189 h 350"/>
                <a:gd name="T56" fmla="*/ 7 w 349"/>
                <a:gd name="T57" fmla="*/ 170 h 350"/>
                <a:gd name="T58" fmla="*/ 2 w 349"/>
                <a:gd name="T59" fmla="*/ 142 h 350"/>
                <a:gd name="T60" fmla="*/ 28 w 349"/>
                <a:gd name="T61" fmla="*/ 131 h 350"/>
                <a:gd name="T62" fmla="*/ 41 w 349"/>
                <a:gd name="T63" fmla="*/ 113 h 350"/>
                <a:gd name="T64" fmla="*/ 29 w 349"/>
                <a:gd name="T65" fmla="*/ 88 h 350"/>
                <a:gd name="T66" fmla="*/ 39 w 349"/>
                <a:gd name="T67" fmla="*/ 62 h 350"/>
                <a:gd name="T68" fmla="*/ 66 w 349"/>
                <a:gd name="T69" fmla="*/ 65 h 350"/>
                <a:gd name="T70" fmla="*/ 79 w 349"/>
                <a:gd name="T71" fmla="*/ 62 h 350"/>
                <a:gd name="T72" fmla="*/ 97 w 349"/>
                <a:gd name="T73" fmla="*/ 17 h 350"/>
                <a:gd name="T74" fmla="*/ 124 w 349"/>
                <a:gd name="T75" fmla="*/ 13 h 350"/>
                <a:gd name="T76" fmla="*/ 148 w 349"/>
                <a:gd name="T77" fmla="*/ 31 h 350"/>
                <a:gd name="T78" fmla="*/ 172 w 349"/>
                <a:gd name="T79" fmla="*/ 21 h 350"/>
                <a:gd name="T80" fmla="*/ 187 w 349"/>
                <a:gd name="T81" fmla="*/ 0 h 350"/>
                <a:gd name="T82" fmla="*/ 214 w 349"/>
                <a:gd name="T83" fmla="*/ 11 h 350"/>
                <a:gd name="T84" fmla="*/ 225 w 349"/>
                <a:gd name="T85" fmla="*/ 38 h 350"/>
                <a:gd name="T86" fmla="*/ 248 w 349"/>
                <a:gd name="T87" fmla="*/ 40 h 350"/>
                <a:gd name="T88" fmla="*/ 273 w 349"/>
                <a:gd name="T89" fmla="*/ 31 h 350"/>
                <a:gd name="T90" fmla="*/ 288 w 349"/>
                <a:gd name="T91" fmla="*/ 55 h 350"/>
                <a:gd name="T92" fmla="*/ 283 w 349"/>
                <a:gd name="T93" fmla="*/ 76 h 350"/>
                <a:gd name="T94" fmla="*/ 301 w 349"/>
                <a:gd name="T95" fmla="*/ 94 h 350"/>
                <a:gd name="T96" fmla="*/ 62 w 349"/>
                <a:gd name="T97" fmla="*/ 174 h 350"/>
                <a:gd name="T98" fmla="*/ 285 w 349"/>
                <a:gd name="T99" fmla="*/ 174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9" h="350">
                  <a:moveTo>
                    <a:pt x="301" y="94"/>
                  </a:moveTo>
                  <a:cubicBezTo>
                    <a:pt x="308" y="93"/>
                    <a:pt x="314" y="92"/>
                    <a:pt x="320" y="91"/>
                  </a:cubicBezTo>
                  <a:cubicBezTo>
                    <a:pt x="324" y="90"/>
                    <a:pt x="328" y="92"/>
                    <a:pt x="330" y="96"/>
                  </a:cubicBezTo>
                  <a:cubicBezTo>
                    <a:pt x="332" y="102"/>
                    <a:pt x="335" y="109"/>
                    <a:pt x="337" y="115"/>
                  </a:cubicBezTo>
                  <a:cubicBezTo>
                    <a:pt x="339" y="119"/>
                    <a:pt x="337" y="122"/>
                    <a:pt x="335" y="125"/>
                  </a:cubicBezTo>
                  <a:cubicBezTo>
                    <a:pt x="331" y="128"/>
                    <a:pt x="327" y="130"/>
                    <a:pt x="323" y="133"/>
                  </a:cubicBezTo>
                  <a:cubicBezTo>
                    <a:pt x="317" y="138"/>
                    <a:pt x="316" y="141"/>
                    <a:pt x="317" y="149"/>
                  </a:cubicBezTo>
                  <a:cubicBezTo>
                    <a:pt x="318" y="151"/>
                    <a:pt x="318" y="154"/>
                    <a:pt x="318" y="157"/>
                  </a:cubicBezTo>
                  <a:cubicBezTo>
                    <a:pt x="318" y="168"/>
                    <a:pt x="324" y="173"/>
                    <a:pt x="333" y="176"/>
                  </a:cubicBezTo>
                  <a:cubicBezTo>
                    <a:pt x="335" y="176"/>
                    <a:pt x="336" y="177"/>
                    <a:pt x="338" y="177"/>
                  </a:cubicBezTo>
                  <a:cubicBezTo>
                    <a:pt x="349" y="182"/>
                    <a:pt x="347" y="184"/>
                    <a:pt x="346" y="194"/>
                  </a:cubicBezTo>
                  <a:cubicBezTo>
                    <a:pt x="346" y="199"/>
                    <a:pt x="345" y="203"/>
                    <a:pt x="344" y="208"/>
                  </a:cubicBezTo>
                  <a:cubicBezTo>
                    <a:pt x="343" y="212"/>
                    <a:pt x="340" y="215"/>
                    <a:pt x="336" y="215"/>
                  </a:cubicBezTo>
                  <a:cubicBezTo>
                    <a:pt x="331" y="216"/>
                    <a:pt x="327" y="216"/>
                    <a:pt x="322" y="217"/>
                  </a:cubicBezTo>
                  <a:cubicBezTo>
                    <a:pt x="317" y="217"/>
                    <a:pt x="313" y="220"/>
                    <a:pt x="310" y="225"/>
                  </a:cubicBezTo>
                  <a:cubicBezTo>
                    <a:pt x="309" y="229"/>
                    <a:pt x="308" y="232"/>
                    <a:pt x="306" y="236"/>
                  </a:cubicBezTo>
                  <a:cubicBezTo>
                    <a:pt x="304" y="241"/>
                    <a:pt x="305" y="245"/>
                    <a:pt x="308" y="249"/>
                  </a:cubicBezTo>
                  <a:cubicBezTo>
                    <a:pt x="311" y="253"/>
                    <a:pt x="314" y="256"/>
                    <a:pt x="317" y="260"/>
                  </a:cubicBezTo>
                  <a:cubicBezTo>
                    <a:pt x="321" y="265"/>
                    <a:pt x="321" y="269"/>
                    <a:pt x="317" y="274"/>
                  </a:cubicBezTo>
                  <a:cubicBezTo>
                    <a:pt x="313" y="278"/>
                    <a:pt x="310" y="282"/>
                    <a:pt x="307" y="286"/>
                  </a:cubicBezTo>
                  <a:cubicBezTo>
                    <a:pt x="302" y="292"/>
                    <a:pt x="299" y="292"/>
                    <a:pt x="293" y="289"/>
                  </a:cubicBezTo>
                  <a:cubicBezTo>
                    <a:pt x="288" y="287"/>
                    <a:pt x="284" y="285"/>
                    <a:pt x="279" y="283"/>
                  </a:cubicBezTo>
                  <a:cubicBezTo>
                    <a:pt x="275" y="282"/>
                    <a:pt x="271" y="284"/>
                    <a:pt x="268" y="286"/>
                  </a:cubicBezTo>
                  <a:cubicBezTo>
                    <a:pt x="264" y="289"/>
                    <a:pt x="261" y="291"/>
                    <a:pt x="258" y="294"/>
                  </a:cubicBezTo>
                  <a:cubicBezTo>
                    <a:pt x="254" y="297"/>
                    <a:pt x="253" y="301"/>
                    <a:pt x="254" y="306"/>
                  </a:cubicBezTo>
                  <a:cubicBezTo>
                    <a:pt x="255" y="311"/>
                    <a:pt x="255" y="316"/>
                    <a:pt x="256" y="321"/>
                  </a:cubicBezTo>
                  <a:cubicBezTo>
                    <a:pt x="256" y="326"/>
                    <a:pt x="254" y="329"/>
                    <a:pt x="251" y="330"/>
                  </a:cubicBezTo>
                  <a:cubicBezTo>
                    <a:pt x="245" y="333"/>
                    <a:pt x="239" y="335"/>
                    <a:pt x="233" y="337"/>
                  </a:cubicBezTo>
                  <a:cubicBezTo>
                    <a:pt x="227" y="339"/>
                    <a:pt x="224" y="338"/>
                    <a:pt x="220" y="333"/>
                  </a:cubicBezTo>
                  <a:cubicBezTo>
                    <a:pt x="218" y="329"/>
                    <a:pt x="215" y="325"/>
                    <a:pt x="212" y="322"/>
                  </a:cubicBezTo>
                  <a:cubicBezTo>
                    <a:pt x="209" y="318"/>
                    <a:pt x="205" y="317"/>
                    <a:pt x="201" y="318"/>
                  </a:cubicBezTo>
                  <a:cubicBezTo>
                    <a:pt x="196" y="318"/>
                    <a:pt x="192" y="319"/>
                    <a:pt x="187" y="320"/>
                  </a:cubicBezTo>
                  <a:cubicBezTo>
                    <a:pt x="182" y="321"/>
                    <a:pt x="179" y="324"/>
                    <a:pt x="177" y="328"/>
                  </a:cubicBezTo>
                  <a:cubicBezTo>
                    <a:pt x="175" y="333"/>
                    <a:pt x="173" y="338"/>
                    <a:pt x="171" y="343"/>
                  </a:cubicBezTo>
                  <a:cubicBezTo>
                    <a:pt x="169" y="347"/>
                    <a:pt x="167" y="350"/>
                    <a:pt x="162" y="349"/>
                  </a:cubicBezTo>
                  <a:cubicBezTo>
                    <a:pt x="155" y="348"/>
                    <a:pt x="147" y="348"/>
                    <a:pt x="140" y="346"/>
                  </a:cubicBezTo>
                  <a:cubicBezTo>
                    <a:pt x="137" y="345"/>
                    <a:pt x="135" y="341"/>
                    <a:pt x="134" y="338"/>
                  </a:cubicBezTo>
                  <a:cubicBezTo>
                    <a:pt x="133" y="333"/>
                    <a:pt x="133" y="328"/>
                    <a:pt x="133" y="324"/>
                  </a:cubicBezTo>
                  <a:cubicBezTo>
                    <a:pt x="132" y="318"/>
                    <a:pt x="129" y="313"/>
                    <a:pt x="123" y="312"/>
                  </a:cubicBezTo>
                  <a:cubicBezTo>
                    <a:pt x="119" y="310"/>
                    <a:pt x="116" y="309"/>
                    <a:pt x="113" y="308"/>
                  </a:cubicBezTo>
                  <a:cubicBezTo>
                    <a:pt x="108" y="306"/>
                    <a:pt x="104" y="307"/>
                    <a:pt x="101" y="310"/>
                  </a:cubicBezTo>
                  <a:cubicBezTo>
                    <a:pt x="96" y="314"/>
                    <a:pt x="92" y="317"/>
                    <a:pt x="87" y="321"/>
                  </a:cubicBezTo>
                  <a:cubicBezTo>
                    <a:pt x="84" y="323"/>
                    <a:pt x="81" y="323"/>
                    <a:pt x="78" y="320"/>
                  </a:cubicBezTo>
                  <a:cubicBezTo>
                    <a:pt x="72" y="316"/>
                    <a:pt x="66" y="312"/>
                    <a:pt x="61" y="307"/>
                  </a:cubicBezTo>
                  <a:cubicBezTo>
                    <a:pt x="57" y="304"/>
                    <a:pt x="58" y="299"/>
                    <a:pt x="60" y="295"/>
                  </a:cubicBezTo>
                  <a:cubicBezTo>
                    <a:pt x="62" y="291"/>
                    <a:pt x="63" y="287"/>
                    <a:pt x="65" y="283"/>
                  </a:cubicBezTo>
                  <a:cubicBezTo>
                    <a:pt x="67" y="278"/>
                    <a:pt x="66" y="274"/>
                    <a:pt x="64" y="271"/>
                  </a:cubicBezTo>
                  <a:cubicBezTo>
                    <a:pt x="60" y="266"/>
                    <a:pt x="57" y="262"/>
                    <a:pt x="53" y="258"/>
                  </a:cubicBezTo>
                  <a:cubicBezTo>
                    <a:pt x="51" y="254"/>
                    <a:pt x="47" y="253"/>
                    <a:pt x="43" y="253"/>
                  </a:cubicBezTo>
                  <a:cubicBezTo>
                    <a:pt x="38" y="254"/>
                    <a:pt x="33" y="254"/>
                    <a:pt x="28" y="255"/>
                  </a:cubicBezTo>
                  <a:cubicBezTo>
                    <a:pt x="22" y="257"/>
                    <a:pt x="18" y="255"/>
                    <a:pt x="15" y="249"/>
                  </a:cubicBezTo>
                  <a:cubicBezTo>
                    <a:pt x="13" y="244"/>
                    <a:pt x="10" y="239"/>
                    <a:pt x="8" y="233"/>
                  </a:cubicBezTo>
                  <a:cubicBezTo>
                    <a:pt x="6" y="229"/>
                    <a:pt x="7" y="225"/>
                    <a:pt x="11" y="222"/>
                  </a:cubicBezTo>
                  <a:cubicBezTo>
                    <a:pt x="15" y="218"/>
                    <a:pt x="20" y="214"/>
                    <a:pt x="25" y="211"/>
                  </a:cubicBezTo>
                  <a:cubicBezTo>
                    <a:pt x="29" y="208"/>
                    <a:pt x="30" y="204"/>
                    <a:pt x="30" y="199"/>
                  </a:cubicBezTo>
                  <a:cubicBezTo>
                    <a:pt x="29" y="195"/>
                    <a:pt x="28" y="192"/>
                    <a:pt x="28" y="189"/>
                  </a:cubicBezTo>
                  <a:cubicBezTo>
                    <a:pt x="28" y="180"/>
                    <a:pt x="23" y="176"/>
                    <a:pt x="16" y="174"/>
                  </a:cubicBezTo>
                  <a:cubicBezTo>
                    <a:pt x="13" y="173"/>
                    <a:pt x="10" y="171"/>
                    <a:pt x="7" y="170"/>
                  </a:cubicBezTo>
                  <a:cubicBezTo>
                    <a:pt x="2" y="169"/>
                    <a:pt x="0" y="166"/>
                    <a:pt x="0" y="162"/>
                  </a:cubicBezTo>
                  <a:cubicBezTo>
                    <a:pt x="1" y="155"/>
                    <a:pt x="1" y="149"/>
                    <a:pt x="2" y="142"/>
                  </a:cubicBezTo>
                  <a:cubicBezTo>
                    <a:pt x="2" y="136"/>
                    <a:pt x="5" y="134"/>
                    <a:pt x="11" y="133"/>
                  </a:cubicBezTo>
                  <a:cubicBezTo>
                    <a:pt x="17" y="132"/>
                    <a:pt x="23" y="132"/>
                    <a:pt x="28" y="131"/>
                  </a:cubicBezTo>
                  <a:cubicBezTo>
                    <a:pt x="32" y="130"/>
                    <a:pt x="35" y="128"/>
                    <a:pt x="36" y="124"/>
                  </a:cubicBezTo>
                  <a:cubicBezTo>
                    <a:pt x="38" y="120"/>
                    <a:pt x="40" y="117"/>
                    <a:pt x="41" y="113"/>
                  </a:cubicBezTo>
                  <a:cubicBezTo>
                    <a:pt x="42" y="109"/>
                    <a:pt x="42" y="105"/>
                    <a:pt x="39" y="101"/>
                  </a:cubicBezTo>
                  <a:cubicBezTo>
                    <a:pt x="36" y="97"/>
                    <a:pt x="32" y="93"/>
                    <a:pt x="29" y="88"/>
                  </a:cubicBezTo>
                  <a:cubicBezTo>
                    <a:pt x="26" y="84"/>
                    <a:pt x="26" y="80"/>
                    <a:pt x="29" y="76"/>
                  </a:cubicBezTo>
                  <a:cubicBezTo>
                    <a:pt x="32" y="71"/>
                    <a:pt x="36" y="66"/>
                    <a:pt x="39" y="62"/>
                  </a:cubicBezTo>
                  <a:cubicBezTo>
                    <a:pt x="42" y="57"/>
                    <a:pt x="46" y="56"/>
                    <a:pt x="52" y="58"/>
                  </a:cubicBezTo>
                  <a:cubicBezTo>
                    <a:pt x="57" y="60"/>
                    <a:pt x="62" y="62"/>
                    <a:pt x="66" y="65"/>
                  </a:cubicBezTo>
                  <a:cubicBezTo>
                    <a:pt x="70" y="67"/>
                    <a:pt x="74" y="66"/>
                    <a:pt x="77" y="64"/>
                  </a:cubicBezTo>
                  <a:cubicBezTo>
                    <a:pt x="78" y="63"/>
                    <a:pt x="79" y="63"/>
                    <a:pt x="79" y="62"/>
                  </a:cubicBezTo>
                  <a:cubicBezTo>
                    <a:pt x="94" y="51"/>
                    <a:pt x="94" y="51"/>
                    <a:pt x="90" y="30"/>
                  </a:cubicBezTo>
                  <a:cubicBezTo>
                    <a:pt x="89" y="23"/>
                    <a:pt x="91" y="20"/>
                    <a:pt x="97" y="17"/>
                  </a:cubicBezTo>
                  <a:cubicBezTo>
                    <a:pt x="102" y="15"/>
                    <a:pt x="107" y="13"/>
                    <a:pt x="112" y="11"/>
                  </a:cubicBezTo>
                  <a:cubicBezTo>
                    <a:pt x="117" y="8"/>
                    <a:pt x="120" y="9"/>
                    <a:pt x="124" y="13"/>
                  </a:cubicBezTo>
                  <a:cubicBezTo>
                    <a:pt x="127" y="17"/>
                    <a:pt x="130" y="22"/>
                    <a:pt x="133" y="26"/>
                  </a:cubicBezTo>
                  <a:cubicBezTo>
                    <a:pt x="138" y="31"/>
                    <a:pt x="142" y="32"/>
                    <a:pt x="148" y="31"/>
                  </a:cubicBezTo>
                  <a:cubicBezTo>
                    <a:pt x="152" y="29"/>
                    <a:pt x="156" y="29"/>
                    <a:pt x="160" y="29"/>
                  </a:cubicBezTo>
                  <a:cubicBezTo>
                    <a:pt x="166" y="28"/>
                    <a:pt x="170" y="26"/>
                    <a:pt x="172" y="21"/>
                  </a:cubicBezTo>
                  <a:cubicBezTo>
                    <a:pt x="173" y="16"/>
                    <a:pt x="175" y="11"/>
                    <a:pt x="177" y="6"/>
                  </a:cubicBezTo>
                  <a:cubicBezTo>
                    <a:pt x="179" y="2"/>
                    <a:pt x="182" y="0"/>
                    <a:pt x="187" y="0"/>
                  </a:cubicBezTo>
                  <a:cubicBezTo>
                    <a:pt x="194" y="1"/>
                    <a:pt x="201" y="2"/>
                    <a:pt x="208" y="3"/>
                  </a:cubicBezTo>
                  <a:cubicBezTo>
                    <a:pt x="212" y="3"/>
                    <a:pt x="214" y="6"/>
                    <a:pt x="214" y="11"/>
                  </a:cubicBezTo>
                  <a:cubicBezTo>
                    <a:pt x="215" y="17"/>
                    <a:pt x="216" y="23"/>
                    <a:pt x="217" y="29"/>
                  </a:cubicBezTo>
                  <a:cubicBezTo>
                    <a:pt x="218" y="34"/>
                    <a:pt x="221" y="36"/>
                    <a:pt x="225" y="38"/>
                  </a:cubicBezTo>
                  <a:cubicBezTo>
                    <a:pt x="228" y="39"/>
                    <a:pt x="231" y="40"/>
                    <a:pt x="234" y="41"/>
                  </a:cubicBezTo>
                  <a:cubicBezTo>
                    <a:pt x="239" y="45"/>
                    <a:pt x="244" y="43"/>
                    <a:pt x="248" y="40"/>
                  </a:cubicBezTo>
                  <a:cubicBezTo>
                    <a:pt x="252" y="37"/>
                    <a:pt x="256" y="34"/>
                    <a:pt x="259" y="31"/>
                  </a:cubicBezTo>
                  <a:cubicBezTo>
                    <a:pt x="264" y="27"/>
                    <a:pt x="268" y="27"/>
                    <a:pt x="273" y="31"/>
                  </a:cubicBezTo>
                  <a:cubicBezTo>
                    <a:pt x="277" y="34"/>
                    <a:pt x="281" y="37"/>
                    <a:pt x="285" y="41"/>
                  </a:cubicBezTo>
                  <a:cubicBezTo>
                    <a:pt x="290" y="45"/>
                    <a:pt x="291" y="49"/>
                    <a:pt x="288" y="55"/>
                  </a:cubicBezTo>
                  <a:cubicBezTo>
                    <a:pt x="286" y="59"/>
                    <a:pt x="284" y="64"/>
                    <a:pt x="283" y="68"/>
                  </a:cubicBezTo>
                  <a:cubicBezTo>
                    <a:pt x="282" y="71"/>
                    <a:pt x="282" y="74"/>
                    <a:pt x="283" y="76"/>
                  </a:cubicBezTo>
                  <a:cubicBezTo>
                    <a:pt x="286" y="81"/>
                    <a:pt x="290" y="86"/>
                    <a:pt x="295" y="91"/>
                  </a:cubicBezTo>
                  <a:cubicBezTo>
                    <a:pt x="296" y="93"/>
                    <a:pt x="299" y="93"/>
                    <a:pt x="301" y="94"/>
                  </a:cubicBezTo>
                  <a:close/>
                  <a:moveTo>
                    <a:pt x="174" y="63"/>
                  </a:moveTo>
                  <a:cubicBezTo>
                    <a:pt x="112" y="63"/>
                    <a:pt x="62" y="113"/>
                    <a:pt x="62" y="174"/>
                  </a:cubicBezTo>
                  <a:cubicBezTo>
                    <a:pt x="62" y="236"/>
                    <a:pt x="112" y="285"/>
                    <a:pt x="173" y="286"/>
                  </a:cubicBezTo>
                  <a:cubicBezTo>
                    <a:pt x="235" y="286"/>
                    <a:pt x="285" y="236"/>
                    <a:pt x="285" y="174"/>
                  </a:cubicBezTo>
                  <a:cubicBezTo>
                    <a:pt x="285" y="112"/>
                    <a:pt x="234" y="63"/>
                    <a:pt x="174" y="6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" name="Freeform 6"/>
            <p:cNvSpPr>
              <a:spLocks noEditPoints="1"/>
            </p:cNvSpPr>
            <p:nvPr/>
          </p:nvSpPr>
          <p:spPr bwMode="auto">
            <a:xfrm>
              <a:off x="2455863" y="3070226"/>
              <a:ext cx="714375" cy="714375"/>
            </a:xfrm>
            <a:custGeom>
              <a:avLst/>
              <a:gdLst>
                <a:gd name="T0" fmla="*/ 112 w 223"/>
                <a:gd name="T1" fmla="*/ 0 h 223"/>
                <a:gd name="T2" fmla="*/ 223 w 223"/>
                <a:gd name="T3" fmla="*/ 111 h 223"/>
                <a:gd name="T4" fmla="*/ 111 w 223"/>
                <a:gd name="T5" fmla="*/ 223 h 223"/>
                <a:gd name="T6" fmla="*/ 0 w 223"/>
                <a:gd name="T7" fmla="*/ 111 h 223"/>
                <a:gd name="T8" fmla="*/ 112 w 223"/>
                <a:gd name="T9" fmla="*/ 0 h 223"/>
                <a:gd name="T10" fmla="*/ 112 w 223"/>
                <a:gd name="T11" fmla="*/ 196 h 223"/>
                <a:gd name="T12" fmla="*/ 111 w 223"/>
                <a:gd name="T13" fmla="*/ 197 h 223"/>
                <a:gd name="T14" fmla="*/ 109 w 223"/>
                <a:gd name="T15" fmla="*/ 192 h 223"/>
                <a:gd name="T16" fmla="*/ 102 w 223"/>
                <a:gd name="T17" fmla="*/ 172 h 223"/>
                <a:gd name="T18" fmla="*/ 89 w 223"/>
                <a:gd name="T19" fmla="*/ 129 h 223"/>
                <a:gd name="T20" fmla="*/ 81 w 223"/>
                <a:gd name="T21" fmla="*/ 125 h 223"/>
                <a:gd name="T22" fmla="*/ 72 w 223"/>
                <a:gd name="T23" fmla="*/ 128 h 223"/>
                <a:gd name="T24" fmla="*/ 57 w 223"/>
                <a:gd name="T25" fmla="*/ 133 h 223"/>
                <a:gd name="T26" fmla="*/ 46 w 223"/>
                <a:gd name="T27" fmla="*/ 146 h 223"/>
                <a:gd name="T28" fmla="*/ 43 w 223"/>
                <a:gd name="T29" fmla="*/ 175 h 223"/>
                <a:gd name="T30" fmla="*/ 45 w 223"/>
                <a:gd name="T31" fmla="*/ 182 h 223"/>
                <a:gd name="T32" fmla="*/ 132 w 223"/>
                <a:gd name="T33" fmla="*/ 206 h 223"/>
                <a:gd name="T34" fmla="*/ 177 w 223"/>
                <a:gd name="T35" fmla="*/ 181 h 223"/>
                <a:gd name="T36" fmla="*/ 180 w 223"/>
                <a:gd name="T37" fmla="*/ 176 h 223"/>
                <a:gd name="T38" fmla="*/ 175 w 223"/>
                <a:gd name="T39" fmla="*/ 144 h 223"/>
                <a:gd name="T40" fmla="*/ 165 w 223"/>
                <a:gd name="T41" fmla="*/ 133 h 223"/>
                <a:gd name="T42" fmla="*/ 153 w 223"/>
                <a:gd name="T43" fmla="*/ 128 h 223"/>
                <a:gd name="T44" fmla="*/ 136 w 223"/>
                <a:gd name="T45" fmla="*/ 123 h 223"/>
                <a:gd name="T46" fmla="*/ 112 w 223"/>
                <a:gd name="T47" fmla="*/ 196 h 223"/>
                <a:gd name="T48" fmla="*/ 111 w 223"/>
                <a:gd name="T49" fmla="*/ 31 h 223"/>
                <a:gd name="T50" fmla="*/ 96 w 223"/>
                <a:gd name="T51" fmla="*/ 34 h 223"/>
                <a:gd name="T52" fmla="*/ 79 w 223"/>
                <a:gd name="T53" fmla="*/ 54 h 223"/>
                <a:gd name="T54" fmla="*/ 76 w 223"/>
                <a:gd name="T55" fmla="*/ 60 h 223"/>
                <a:gd name="T56" fmla="*/ 68 w 223"/>
                <a:gd name="T57" fmla="*/ 75 h 223"/>
                <a:gd name="T58" fmla="*/ 77 w 223"/>
                <a:gd name="T59" fmla="*/ 87 h 223"/>
                <a:gd name="T60" fmla="*/ 82 w 223"/>
                <a:gd name="T61" fmla="*/ 91 h 223"/>
                <a:gd name="T62" fmla="*/ 92 w 223"/>
                <a:gd name="T63" fmla="*/ 108 h 223"/>
                <a:gd name="T64" fmla="*/ 131 w 223"/>
                <a:gd name="T65" fmla="*/ 107 h 223"/>
                <a:gd name="T66" fmla="*/ 141 w 223"/>
                <a:gd name="T67" fmla="*/ 90 h 223"/>
                <a:gd name="T68" fmla="*/ 144 w 223"/>
                <a:gd name="T69" fmla="*/ 87 h 223"/>
                <a:gd name="T70" fmla="*/ 150 w 223"/>
                <a:gd name="T71" fmla="*/ 63 h 223"/>
                <a:gd name="T72" fmla="*/ 142 w 223"/>
                <a:gd name="T73" fmla="*/ 48 h 223"/>
                <a:gd name="T74" fmla="*/ 139 w 223"/>
                <a:gd name="T75" fmla="*/ 44 h 223"/>
                <a:gd name="T76" fmla="*/ 111 w 223"/>
                <a:gd name="T77" fmla="*/ 31 h 223"/>
                <a:gd name="T78" fmla="*/ 107 w 223"/>
                <a:gd name="T79" fmla="*/ 143 h 223"/>
                <a:gd name="T80" fmla="*/ 111 w 223"/>
                <a:gd name="T81" fmla="*/ 179 h 223"/>
                <a:gd name="T82" fmla="*/ 115 w 223"/>
                <a:gd name="T83" fmla="*/ 143 h 223"/>
                <a:gd name="T84" fmla="*/ 107 w 223"/>
                <a:gd name="T85" fmla="*/ 143 h 223"/>
                <a:gd name="T86" fmla="*/ 118 w 223"/>
                <a:gd name="T87" fmla="*/ 127 h 223"/>
                <a:gd name="T88" fmla="*/ 104 w 223"/>
                <a:gd name="T89" fmla="*/ 127 h 223"/>
                <a:gd name="T90" fmla="*/ 104 w 223"/>
                <a:gd name="T91" fmla="*/ 138 h 223"/>
                <a:gd name="T92" fmla="*/ 118 w 223"/>
                <a:gd name="T93" fmla="*/ 138 h 223"/>
                <a:gd name="T94" fmla="*/ 118 w 223"/>
                <a:gd name="T95" fmla="*/ 127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3" h="223">
                  <a:moveTo>
                    <a:pt x="112" y="0"/>
                  </a:moveTo>
                  <a:cubicBezTo>
                    <a:pt x="172" y="0"/>
                    <a:pt x="223" y="49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ubicBezTo>
                    <a:pt x="50" y="222"/>
                    <a:pt x="0" y="173"/>
                    <a:pt x="0" y="111"/>
                  </a:cubicBezTo>
                  <a:cubicBezTo>
                    <a:pt x="0" y="50"/>
                    <a:pt x="50" y="0"/>
                    <a:pt x="112" y="0"/>
                  </a:cubicBezTo>
                  <a:close/>
                  <a:moveTo>
                    <a:pt x="112" y="196"/>
                  </a:moveTo>
                  <a:cubicBezTo>
                    <a:pt x="112" y="197"/>
                    <a:pt x="111" y="197"/>
                    <a:pt x="111" y="197"/>
                  </a:cubicBezTo>
                  <a:cubicBezTo>
                    <a:pt x="110" y="195"/>
                    <a:pt x="110" y="194"/>
                    <a:pt x="109" y="192"/>
                  </a:cubicBezTo>
                  <a:cubicBezTo>
                    <a:pt x="107" y="185"/>
                    <a:pt x="105" y="178"/>
                    <a:pt x="102" y="172"/>
                  </a:cubicBezTo>
                  <a:cubicBezTo>
                    <a:pt x="98" y="157"/>
                    <a:pt x="93" y="143"/>
                    <a:pt x="89" y="129"/>
                  </a:cubicBezTo>
                  <a:cubicBezTo>
                    <a:pt x="87" y="124"/>
                    <a:pt x="87" y="123"/>
                    <a:pt x="81" y="125"/>
                  </a:cubicBezTo>
                  <a:cubicBezTo>
                    <a:pt x="78" y="126"/>
                    <a:pt x="75" y="127"/>
                    <a:pt x="72" y="128"/>
                  </a:cubicBezTo>
                  <a:cubicBezTo>
                    <a:pt x="67" y="130"/>
                    <a:pt x="62" y="131"/>
                    <a:pt x="57" y="133"/>
                  </a:cubicBezTo>
                  <a:cubicBezTo>
                    <a:pt x="51" y="135"/>
                    <a:pt x="47" y="140"/>
                    <a:pt x="46" y="146"/>
                  </a:cubicBezTo>
                  <a:cubicBezTo>
                    <a:pt x="45" y="156"/>
                    <a:pt x="43" y="166"/>
                    <a:pt x="43" y="175"/>
                  </a:cubicBezTo>
                  <a:cubicBezTo>
                    <a:pt x="42" y="178"/>
                    <a:pt x="44" y="181"/>
                    <a:pt x="45" y="182"/>
                  </a:cubicBezTo>
                  <a:cubicBezTo>
                    <a:pt x="70" y="205"/>
                    <a:pt x="99" y="213"/>
                    <a:pt x="132" y="206"/>
                  </a:cubicBezTo>
                  <a:cubicBezTo>
                    <a:pt x="150" y="202"/>
                    <a:pt x="164" y="193"/>
                    <a:pt x="177" y="181"/>
                  </a:cubicBezTo>
                  <a:cubicBezTo>
                    <a:pt x="179" y="180"/>
                    <a:pt x="180" y="178"/>
                    <a:pt x="180" y="176"/>
                  </a:cubicBezTo>
                  <a:cubicBezTo>
                    <a:pt x="179" y="165"/>
                    <a:pt x="177" y="154"/>
                    <a:pt x="175" y="144"/>
                  </a:cubicBezTo>
                  <a:cubicBezTo>
                    <a:pt x="174" y="139"/>
                    <a:pt x="170" y="135"/>
                    <a:pt x="165" y="133"/>
                  </a:cubicBezTo>
                  <a:cubicBezTo>
                    <a:pt x="161" y="131"/>
                    <a:pt x="157" y="130"/>
                    <a:pt x="153" y="128"/>
                  </a:cubicBezTo>
                  <a:cubicBezTo>
                    <a:pt x="147" y="126"/>
                    <a:pt x="142" y="125"/>
                    <a:pt x="136" y="123"/>
                  </a:cubicBezTo>
                  <a:cubicBezTo>
                    <a:pt x="128" y="148"/>
                    <a:pt x="120" y="172"/>
                    <a:pt x="112" y="196"/>
                  </a:cubicBezTo>
                  <a:close/>
                  <a:moveTo>
                    <a:pt x="111" y="31"/>
                  </a:moveTo>
                  <a:cubicBezTo>
                    <a:pt x="106" y="32"/>
                    <a:pt x="101" y="33"/>
                    <a:pt x="96" y="34"/>
                  </a:cubicBezTo>
                  <a:cubicBezTo>
                    <a:pt x="86" y="37"/>
                    <a:pt x="82" y="45"/>
                    <a:pt x="79" y="54"/>
                  </a:cubicBezTo>
                  <a:cubicBezTo>
                    <a:pt x="79" y="56"/>
                    <a:pt x="78" y="59"/>
                    <a:pt x="76" y="60"/>
                  </a:cubicBezTo>
                  <a:cubicBezTo>
                    <a:pt x="69" y="64"/>
                    <a:pt x="67" y="68"/>
                    <a:pt x="68" y="75"/>
                  </a:cubicBezTo>
                  <a:cubicBezTo>
                    <a:pt x="69" y="81"/>
                    <a:pt x="71" y="86"/>
                    <a:pt x="77" y="87"/>
                  </a:cubicBezTo>
                  <a:cubicBezTo>
                    <a:pt x="80" y="87"/>
                    <a:pt x="82" y="89"/>
                    <a:pt x="82" y="91"/>
                  </a:cubicBezTo>
                  <a:cubicBezTo>
                    <a:pt x="84" y="98"/>
                    <a:pt x="88" y="103"/>
                    <a:pt x="92" y="108"/>
                  </a:cubicBezTo>
                  <a:cubicBezTo>
                    <a:pt x="105" y="122"/>
                    <a:pt x="119" y="121"/>
                    <a:pt x="131" y="107"/>
                  </a:cubicBezTo>
                  <a:cubicBezTo>
                    <a:pt x="135" y="102"/>
                    <a:pt x="137" y="96"/>
                    <a:pt x="141" y="90"/>
                  </a:cubicBezTo>
                  <a:cubicBezTo>
                    <a:pt x="142" y="89"/>
                    <a:pt x="143" y="88"/>
                    <a:pt x="144" y="87"/>
                  </a:cubicBezTo>
                  <a:cubicBezTo>
                    <a:pt x="153" y="84"/>
                    <a:pt x="158" y="69"/>
                    <a:pt x="150" y="63"/>
                  </a:cubicBezTo>
                  <a:cubicBezTo>
                    <a:pt x="145" y="59"/>
                    <a:pt x="144" y="54"/>
                    <a:pt x="142" y="48"/>
                  </a:cubicBezTo>
                  <a:cubicBezTo>
                    <a:pt x="141" y="47"/>
                    <a:pt x="140" y="45"/>
                    <a:pt x="139" y="44"/>
                  </a:cubicBezTo>
                  <a:cubicBezTo>
                    <a:pt x="133" y="34"/>
                    <a:pt x="123" y="31"/>
                    <a:pt x="111" y="31"/>
                  </a:cubicBezTo>
                  <a:close/>
                  <a:moveTo>
                    <a:pt x="107" y="143"/>
                  </a:moveTo>
                  <a:cubicBezTo>
                    <a:pt x="101" y="156"/>
                    <a:pt x="106" y="167"/>
                    <a:pt x="111" y="179"/>
                  </a:cubicBezTo>
                  <a:cubicBezTo>
                    <a:pt x="117" y="167"/>
                    <a:pt x="120" y="155"/>
                    <a:pt x="115" y="143"/>
                  </a:cubicBezTo>
                  <a:cubicBezTo>
                    <a:pt x="112" y="143"/>
                    <a:pt x="109" y="143"/>
                    <a:pt x="107" y="143"/>
                  </a:cubicBezTo>
                  <a:close/>
                  <a:moveTo>
                    <a:pt x="118" y="127"/>
                  </a:moveTo>
                  <a:cubicBezTo>
                    <a:pt x="113" y="127"/>
                    <a:pt x="108" y="127"/>
                    <a:pt x="104" y="127"/>
                  </a:cubicBezTo>
                  <a:cubicBezTo>
                    <a:pt x="104" y="131"/>
                    <a:pt x="104" y="134"/>
                    <a:pt x="104" y="138"/>
                  </a:cubicBezTo>
                  <a:cubicBezTo>
                    <a:pt x="109" y="138"/>
                    <a:pt x="114" y="138"/>
                    <a:pt x="118" y="138"/>
                  </a:cubicBezTo>
                  <a:cubicBezTo>
                    <a:pt x="118" y="134"/>
                    <a:pt x="118" y="131"/>
                    <a:pt x="118" y="1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4245291" y="2013375"/>
            <a:ext cx="2308475" cy="2315032"/>
            <a:chOff x="2257425" y="2868613"/>
            <a:chExt cx="1117600" cy="1120775"/>
          </a:xfrm>
        </p:grpSpPr>
        <p:sp>
          <p:nvSpPr>
            <p:cNvPr id="97" name="Freeform 5"/>
            <p:cNvSpPr>
              <a:spLocks noEditPoints="1"/>
            </p:cNvSpPr>
            <p:nvPr/>
          </p:nvSpPr>
          <p:spPr bwMode="auto">
            <a:xfrm>
              <a:off x="2257425" y="2868613"/>
              <a:ext cx="1117600" cy="1120775"/>
            </a:xfrm>
            <a:custGeom>
              <a:avLst/>
              <a:gdLst>
                <a:gd name="T0" fmla="*/ 320 w 349"/>
                <a:gd name="T1" fmla="*/ 91 h 350"/>
                <a:gd name="T2" fmla="*/ 337 w 349"/>
                <a:gd name="T3" fmla="*/ 115 h 350"/>
                <a:gd name="T4" fmla="*/ 323 w 349"/>
                <a:gd name="T5" fmla="*/ 133 h 350"/>
                <a:gd name="T6" fmla="*/ 318 w 349"/>
                <a:gd name="T7" fmla="*/ 157 h 350"/>
                <a:gd name="T8" fmla="*/ 338 w 349"/>
                <a:gd name="T9" fmla="*/ 177 h 350"/>
                <a:gd name="T10" fmla="*/ 344 w 349"/>
                <a:gd name="T11" fmla="*/ 208 h 350"/>
                <a:gd name="T12" fmla="*/ 322 w 349"/>
                <a:gd name="T13" fmla="*/ 217 h 350"/>
                <a:gd name="T14" fmla="*/ 306 w 349"/>
                <a:gd name="T15" fmla="*/ 236 h 350"/>
                <a:gd name="T16" fmla="*/ 317 w 349"/>
                <a:gd name="T17" fmla="*/ 260 h 350"/>
                <a:gd name="T18" fmla="*/ 307 w 349"/>
                <a:gd name="T19" fmla="*/ 286 h 350"/>
                <a:gd name="T20" fmla="*/ 279 w 349"/>
                <a:gd name="T21" fmla="*/ 283 h 350"/>
                <a:gd name="T22" fmla="*/ 258 w 349"/>
                <a:gd name="T23" fmla="*/ 294 h 350"/>
                <a:gd name="T24" fmla="*/ 256 w 349"/>
                <a:gd name="T25" fmla="*/ 321 h 350"/>
                <a:gd name="T26" fmla="*/ 233 w 349"/>
                <a:gd name="T27" fmla="*/ 337 h 350"/>
                <a:gd name="T28" fmla="*/ 212 w 349"/>
                <a:gd name="T29" fmla="*/ 322 h 350"/>
                <a:gd name="T30" fmla="*/ 187 w 349"/>
                <a:gd name="T31" fmla="*/ 320 h 350"/>
                <a:gd name="T32" fmla="*/ 171 w 349"/>
                <a:gd name="T33" fmla="*/ 343 h 350"/>
                <a:gd name="T34" fmla="*/ 140 w 349"/>
                <a:gd name="T35" fmla="*/ 346 h 350"/>
                <a:gd name="T36" fmla="*/ 133 w 349"/>
                <a:gd name="T37" fmla="*/ 324 h 350"/>
                <a:gd name="T38" fmla="*/ 113 w 349"/>
                <a:gd name="T39" fmla="*/ 308 h 350"/>
                <a:gd name="T40" fmla="*/ 87 w 349"/>
                <a:gd name="T41" fmla="*/ 321 h 350"/>
                <a:gd name="T42" fmla="*/ 61 w 349"/>
                <a:gd name="T43" fmla="*/ 307 h 350"/>
                <a:gd name="T44" fmla="*/ 65 w 349"/>
                <a:gd name="T45" fmla="*/ 283 h 350"/>
                <a:gd name="T46" fmla="*/ 53 w 349"/>
                <a:gd name="T47" fmla="*/ 258 h 350"/>
                <a:gd name="T48" fmla="*/ 28 w 349"/>
                <a:gd name="T49" fmla="*/ 255 h 350"/>
                <a:gd name="T50" fmla="*/ 8 w 349"/>
                <a:gd name="T51" fmla="*/ 233 h 350"/>
                <a:gd name="T52" fmla="*/ 25 w 349"/>
                <a:gd name="T53" fmla="*/ 211 h 350"/>
                <a:gd name="T54" fmla="*/ 28 w 349"/>
                <a:gd name="T55" fmla="*/ 189 h 350"/>
                <a:gd name="T56" fmla="*/ 7 w 349"/>
                <a:gd name="T57" fmla="*/ 170 h 350"/>
                <a:gd name="T58" fmla="*/ 2 w 349"/>
                <a:gd name="T59" fmla="*/ 142 h 350"/>
                <a:gd name="T60" fmla="*/ 28 w 349"/>
                <a:gd name="T61" fmla="*/ 131 h 350"/>
                <a:gd name="T62" fmla="*/ 41 w 349"/>
                <a:gd name="T63" fmla="*/ 113 h 350"/>
                <a:gd name="T64" fmla="*/ 29 w 349"/>
                <a:gd name="T65" fmla="*/ 88 h 350"/>
                <a:gd name="T66" fmla="*/ 39 w 349"/>
                <a:gd name="T67" fmla="*/ 62 h 350"/>
                <a:gd name="T68" fmla="*/ 66 w 349"/>
                <a:gd name="T69" fmla="*/ 65 h 350"/>
                <a:gd name="T70" fmla="*/ 79 w 349"/>
                <a:gd name="T71" fmla="*/ 62 h 350"/>
                <a:gd name="T72" fmla="*/ 97 w 349"/>
                <a:gd name="T73" fmla="*/ 17 h 350"/>
                <a:gd name="T74" fmla="*/ 124 w 349"/>
                <a:gd name="T75" fmla="*/ 13 h 350"/>
                <a:gd name="T76" fmla="*/ 148 w 349"/>
                <a:gd name="T77" fmla="*/ 31 h 350"/>
                <a:gd name="T78" fmla="*/ 172 w 349"/>
                <a:gd name="T79" fmla="*/ 21 h 350"/>
                <a:gd name="T80" fmla="*/ 187 w 349"/>
                <a:gd name="T81" fmla="*/ 0 h 350"/>
                <a:gd name="T82" fmla="*/ 214 w 349"/>
                <a:gd name="T83" fmla="*/ 11 h 350"/>
                <a:gd name="T84" fmla="*/ 225 w 349"/>
                <a:gd name="T85" fmla="*/ 38 h 350"/>
                <a:gd name="T86" fmla="*/ 248 w 349"/>
                <a:gd name="T87" fmla="*/ 40 h 350"/>
                <a:gd name="T88" fmla="*/ 273 w 349"/>
                <a:gd name="T89" fmla="*/ 31 h 350"/>
                <a:gd name="T90" fmla="*/ 288 w 349"/>
                <a:gd name="T91" fmla="*/ 55 h 350"/>
                <a:gd name="T92" fmla="*/ 283 w 349"/>
                <a:gd name="T93" fmla="*/ 76 h 350"/>
                <a:gd name="T94" fmla="*/ 301 w 349"/>
                <a:gd name="T95" fmla="*/ 94 h 350"/>
                <a:gd name="T96" fmla="*/ 62 w 349"/>
                <a:gd name="T97" fmla="*/ 174 h 350"/>
                <a:gd name="T98" fmla="*/ 285 w 349"/>
                <a:gd name="T99" fmla="*/ 174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9" h="350">
                  <a:moveTo>
                    <a:pt x="301" y="94"/>
                  </a:moveTo>
                  <a:cubicBezTo>
                    <a:pt x="308" y="93"/>
                    <a:pt x="314" y="92"/>
                    <a:pt x="320" y="91"/>
                  </a:cubicBezTo>
                  <a:cubicBezTo>
                    <a:pt x="324" y="90"/>
                    <a:pt x="328" y="92"/>
                    <a:pt x="330" y="96"/>
                  </a:cubicBezTo>
                  <a:cubicBezTo>
                    <a:pt x="332" y="102"/>
                    <a:pt x="335" y="109"/>
                    <a:pt x="337" y="115"/>
                  </a:cubicBezTo>
                  <a:cubicBezTo>
                    <a:pt x="339" y="119"/>
                    <a:pt x="337" y="122"/>
                    <a:pt x="335" y="125"/>
                  </a:cubicBezTo>
                  <a:cubicBezTo>
                    <a:pt x="331" y="128"/>
                    <a:pt x="327" y="130"/>
                    <a:pt x="323" y="133"/>
                  </a:cubicBezTo>
                  <a:cubicBezTo>
                    <a:pt x="317" y="138"/>
                    <a:pt x="316" y="141"/>
                    <a:pt x="317" y="149"/>
                  </a:cubicBezTo>
                  <a:cubicBezTo>
                    <a:pt x="318" y="151"/>
                    <a:pt x="318" y="154"/>
                    <a:pt x="318" y="157"/>
                  </a:cubicBezTo>
                  <a:cubicBezTo>
                    <a:pt x="318" y="168"/>
                    <a:pt x="324" y="173"/>
                    <a:pt x="333" y="176"/>
                  </a:cubicBezTo>
                  <a:cubicBezTo>
                    <a:pt x="335" y="176"/>
                    <a:pt x="336" y="177"/>
                    <a:pt x="338" y="177"/>
                  </a:cubicBezTo>
                  <a:cubicBezTo>
                    <a:pt x="349" y="182"/>
                    <a:pt x="347" y="184"/>
                    <a:pt x="346" y="194"/>
                  </a:cubicBezTo>
                  <a:cubicBezTo>
                    <a:pt x="346" y="199"/>
                    <a:pt x="345" y="203"/>
                    <a:pt x="344" y="208"/>
                  </a:cubicBezTo>
                  <a:cubicBezTo>
                    <a:pt x="343" y="212"/>
                    <a:pt x="340" y="215"/>
                    <a:pt x="336" y="215"/>
                  </a:cubicBezTo>
                  <a:cubicBezTo>
                    <a:pt x="331" y="216"/>
                    <a:pt x="327" y="216"/>
                    <a:pt x="322" y="217"/>
                  </a:cubicBezTo>
                  <a:cubicBezTo>
                    <a:pt x="317" y="217"/>
                    <a:pt x="313" y="220"/>
                    <a:pt x="310" y="225"/>
                  </a:cubicBezTo>
                  <a:cubicBezTo>
                    <a:pt x="309" y="229"/>
                    <a:pt x="308" y="232"/>
                    <a:pt x="306" y="236"/>
                  </a:cubicBezTo>
                  <a:cubicBezTo>
                    <a:pt x="304" y="241"/>
                    <a:pt x="305" y="245"/>
                    <a:pt x="308" y="249"/>
                  </a:cubicBezTo>
                  <a:cubicBezTo>
                    <a:pt x="311" y="253"/>
                    <a:pt x="314" y="256"/>
                    <a:pt x="317" y="260"/>
                  </a:cubicBezTo>
                  <a:cubicBezTo>
                    <a:pt x="321" y="265"/>
                    <a:pt x="321" y="269"/>
                    <a:pt x="317" y="274"/>
                  </a:cubicBezTo>
                  <a:cubicBezTo>
                    <a:pt x="313" y="278"/>
                    <a:pt x="310" y="282"/>
                    <a:pt x="307" y="286"/>
                  </a:cubicBezTo>
                  <a:cubicBezTo>
                    <a:pt x="302" y="292"/>
                    <a:pt x="299" y="292"/>
                    <a:pt x="293" y="289"/>
                  </a:cubicBezTo>
                  <a:cubicBezTo>
                    <a:pt x="288" y="287"/>
                    <a:pt x="284" y="285"/>
                    <a:pt x="279" y="283"/>
                  </a:cubicBezTo>
                  <a:cubicBezTo>
                    <a:pt x="275" y="282"/>
                    <a:pt x="271" y="284"/>
                    <a:pt x="268" y="286"/>
                  </a:cubicBezTo>
                  <a:cubicBezTo>
                    <a:pt x="264" y="289"/>
                    <a:pt x="261" y="291"/>
                    <a:pt x="258" y="294"/>
                  </a:cubicBezTo>
                  <a:cubicBezTo>
                    <a:pt x="254" y="297"/>
                    <a:pt x="253" y="301"/>
                    <a:pt x="254" y="306"/>
                  </a:cubicBezTo>
                  <a:cubicBezTo>
                    <a:pt x="255" y="311"/>
                    <a:pt x="255" y="316"/>
                    <a:pt x="256" y="321"/>
                  </a:cubicBezTo>
                  <a:cubicBezTo>
                    <a:pt x="256" y="326"/>
                    <a:pt x="254" y="329"/>
                    <a:pt x="251" y="330"/>
                  </a:cubicBezTo>
                  <a:cubicBezTo>
                    <a:pt x="245" y="333"/>
                    <a:pt x="239" y="335"/>
                    <a:pt x="233" y="337"/>
                  </a:cubicBezTo>
                  <a:cubicBezTo>
                    <a:pt x="227" y="339"/>
                    <a:pt x="224" y="338"/>
                    <a:pt x="220" y="333"/>
                  </a:cubicBezTo>
                  <a:cubicBezTo>
                    <a:pt x="218" y="329"/>
                    <a:pt x="215" y="325"/>
                    <a:pt x="212" y="322"/>
                  </a:cubicBezTo>
                  <a:cubicBezTo>
                    <a:pt x="209" y="318"/>
                    <a:pt x="205" y="317"/>
                    <a:pt x="201" y="318"/>
                  </a:cubicBezTo>
                  <a:cubicBezTo>
                    <a:pt x="196" y="318"/>
                    <a:pt x="192" y="319"/>
                    <a:pt x="187" y="320"/>
                  </a:cubicBezTo>
                  <a:cubicBezTo>
                    <a:pt x="182" y="321"/>
                    <a:pt x="179" y="324"/>
                    <a:pt x="177" y="328"/>
                  </a:cubicBezTo>
                  <a:cubicBezTo>
                    <a:pt x="175" y="333"/>
                    <a:pt x="173" y="338"/>
                    <a:pt x="171" y="343"/>
                  </a:cubicBezTo>
                  <a:cubicBezTo>
                    <a:pt x="169" y="347"/>
                    <a:pt x="167" y="350"/>
                    <a:pt x="162" y="349"/>
                  </a:cubicBezTo>
                  <a:cubicBezTo>
                    <a:pt x="155" y="348"/>
                    <a:pt x="147" y="348"/>
                    <a:pt x="140" y="346"/>
                  </a:cubicBezTo>
                  <a:cubicBezTo>
                    <a:pt x="137" y="345"/>
                    <a:pt x="135" y="341"/>
                    <a:pt x="134" y="338"/>
                  </a:cubicBezTo>
                  <a:cubicBezTo>
                    <a:pt x="133" y="333"/>
                    <a:pt x="133" y="328"/>
                    <a:pt x="133" y="324"/>
                  </a:cubicBezTo>
                  <a:cubicBezTo>
                    <a:pt x="132" y="318"/>
                    <a:pt x="129" y="313"/>
                    <a:pt x="123" y="312"/>
                  </a:cubicBezTo>
                  <a:cubicBezTo>
                    <a:pt x="119" y="310"/>
                    <a:pt x="116" y="309"/>
                    <a:pt x="113" y="308"/>
                  </a:cubicBezTo>
                  <a:cubicBezTo>
                    <a:pt x="108" y="306"/>
                    <a:pt x="104" y="307"/>
                    <a:pt x="101" y="310"/>
                  </a:cubicBezTo>
                  <a:cubicBezTo>
                    <a:pt x="96" y="314"/>
                    <a:pt x="92" y="317"/>
                    <a:pt x="87" y="321"/>
                  </a:cubicBezTo>
                  <a:cubicBezTo>
                    <a:pt x="84" y="323"/>
                    <a:pt x="81" y="323"/>
                    <a:pt x="78" y="320"/>
                  </a:cubicBezTo>
                  <a:cubicBezTo>
                    <a:pt x="72" y="316"/>
                    <a:pt x="66" y="312"/>
                    <a:pt x="61" y="307"/>
                  </a:cubicBezTo>
                  <a:cubicBezTo>
                    <a:pt x="57" y="304"/>
                    <a:pt x="58" y="299"/>
                    <a:pt x="60" y="295"/>
                  </a:cubicBezTo>
                  <a:cubicBezTo>
                    <a:pt x="62" y="291"/>
                    <a:pt x="63" y="287"/>
                    <a:pt x="65" y="283"/>
                  </a:cubicBezTo>
                  <a:cubicBezTo>
                    <a:pt x="67" y="278"/>
                    <a:pt x="66" y="274"/>
                    <a:pt x="64" y="271"/>
                  </a:cubicBezTo>
                  <a:cubicBezTo>
                    <a:pt x="60" y="266"/>
                    <a:pt x="57" y="262"/>
                    <a:pt x="53" y="258"/>
                  </a:cubicBezTo>
                  <a:cubicBezTo>
                    <a:pt x="51" y="254"/>
                    <a:pt x="47" y="253"/>
                    <a:pt x="43" y="253"/>
                  </a:cubicBezTo>
                  <a:cubicBezTo>
                    <a:pt x="38" y="254"/>
                    <a:pt x="33" y="254"/>
                    <a:pt x="28" y="255"/>
                  </a:cubicBezTo>
                  <a:cubicBezTo>
                    <a:pt x="22" y="257"/>
                    <a:pt x="18" y="255"/>
                    <a:pt x="15" y="249"/>
                  </a:cubicBezTo>
                  <a:cubicBezTo>
                    <a:pt x="13" y="244"/>
                    <a:pt x="10" y="239"/>
                    <a:pt x="8" y="233"/>
                  </a:cubicBezTo>
                  <a:cubicBezTo>
                    <a:pt x="6" y="229"/>
                    <a:pt x="7" y="225"/>
                    <a:pt x="11" y="222"/>
                  </a:cubicBezTo>
                  <a:cubicBezTo>
                    <a:pt x="15" y="218"/>
                    <a:pt x="20" y="214"/>
                    <a:pt x="25" y="211"/>
                  </a:cubicBezTo>
                  <a:cubicBezTo>
                    <a:pt x="29" y="208"/>
                    <a:pt x="30" y="204"/>
                    <a:pt x="30" y="199"/>
                  </a:cubicBezTo>
                  <a:cubicBezTo>
                    <a:pt x="29" y="195"/>
                    <a:pt x="28" y="192"/>
                    <a:pt x="28" y="189"/>
                  </a:cubicBezTo>
                  <a:cubicBezTo>
                    <a:pt x="28" y="180"/>
                    <a:pt x="23" y="176"/>
                    <a:pt x="16" y="174"/>
                  </a:cubicBezTo>
                  <a:cubicBezTo>
                    <a:pt x="13" y="173"/>
                    <a:pt x="10" y="171"/>
                    <a:pt x="7" y="170"/>
                  </a:cubicBezTo>
                  <a:cubicBezTo>
                    <a:pt x="2" y="169"/>
                    <a:pt x="0" y="166"/>
                    <a:pt x="0" y="162"/>
                  </a:cubicBezTo>
                  <a:cubicBezTo>
                    <a:pt x="1" y="155"/>
                    <a:pt x="1" y="149"/>
                    <a:pt x="2" y="142"/>
                  </a:cubicBezTo>
                  <a:cubicBezTo>
                    <a:pt x="2" y="136"/>
                    <a:pt x="5" y="134"/>
                    <a:pt x="11" y="133"/>
                  </a:cubicBezTo>
                  <a:cubicBezTo>
                    <a:pt x="17" y="132"/>
                    <a:pt x="23" y="132"/>
                    <a:pt x="28" y="131"/>
                  </a:cubicBezTo>
                  <a:cubicBezTo>
                    <a:pt x="32" y="130"/>
                    <a:pt x="35" y="128"/>
                    <a:pt x="36" y="124"/>
                  </a:cubicBezTo>
                  <a:cubicBezTo>
                    <a:pt x="38" y="120"/>
                    <a:pt x="40" y="117"/>
                    <a:pt x="41" y="113"/>
                  </a:cubicBezTo>
                  <a:cubicBezTo>
                    <a:pt x="42" y="109"/>
                    <a:pt x="42" y="105"/>
                    <a:pt x="39" y="101"/>
                  </a:cubicBezTo>
                  <a:cubicBezTo>
                    <a:pt x="36" y="97"/>
                    <a:pt x="32" y="93"/>
                    <a:pt x="29" y="88"/>
                  </a:cubicBezTo>
                  <a:cubicBezTo>
                    <a:pt x="26" y="84"/>
                    <a:pt x="26" y="80"/>
                    <a:pt x="29" y="76"/>
                  </a:cubicBezTo>
                  <a:cubicBezTo>
                    <a:pt x="32" y="71"/>
                    <a:pt x="36" y="66"/>
                    <a:pt x="39" y="62"/>
                  </a:cubicBezTo>
                  <a:cubicBezTo>
                    <a:pt x="42" y="57"/>
                    <a:pt x="46" y="56"/>
                    <a:pt x="52" y="58"/>
                  </a:cubicBezTo>
                  <a:cubicBezTo>
                    <a:pt x="57" y="60"/>
                    <a:pt x="62" y="62"/>
                    <a:pt x="66" y="65"/>
                  </a:cubicBezTo>
                  <a:cubicBezTo>
                    <a:pt x="70" y="67"/>
                    <a:pt x="74" y="66"/>
                    <a:pt x="77" y="64"/>
                  </a:cubicBezTo>
                  <a:cubicBezTo>
                    <a:pt x="78" y="63"/>
                    <a:pt x="79" y="63"/>
                    <a:pt x="79" y="62"/>
                  </a:cubicBezTo>
                  <a:cubicBezTo>
                    <a:pt x="94" y="51"/>
                    <a:pt x="94" y="51"/>
                    <a:pt x="90" y="30"/>
                  </a:cubicBezTo>
                  <a:cubicBezTo>
                    <a:pt x="89" y="23"/>
                    <a:pt x="91" y="20"/>
                    <a:pt x="97" y="17"/>
                  </a:cubicBezTo>
                  <a:cubicBezTo>
                    <a:pt x="102" y="15"/>
                    <a:pt x="107" y="13"/>
                    <a:pt x="112" y="11"/>
                  </a:cubicBezTo>
                  <a:cubicBezTo>
                    <a:pt x="117" y="8"/>
                    <a:pt x="120" y="9"/>
                    <a:pt x="124" y="13"/>
                  </a:cubicBezTo>
                  <a:cubicBezTo>
                    <a:pt x="127" y="17"/>
                    <a:pt x="130" y="22"/>
                    <a:pt x="133" y="26"/>
                  </a:cubicBezTo>
                  <a:cubicBezTo>
                    <a:pt x="138" y="31"/>
                    <a:pt x="142" y="32"/>
                    <a:pt x="148" y="31"/>
                  </a:cubicBezTo>
                  <a:cubicBezTo>
                    <a:pt x="152" y="29"/>
                    <a:pt x="156" y="29"/>
                    <a:pt x="160" y="29"/>
                  </a:cubicBezTo>
                  <a:cubicBezTo>
                    <a:pt x="166" y="28"/>
                    <a:pt x="170" y="26"/>
                    <a:pt x="172" y="21"/>
                  </a:cubicBezTo>
                  <a:cubicBezTo>
                    <a:pt x="173" y="16"/>
                    <a:pt x="175" y="11"/>
                    <a:pt x="177" y="6"/>
                  </a:cubicBezTo>
                  <a:cubicBezTo>
                    <a:pt x="179" y="2"/>
                    <a:pt x="182" y="0"/>
                    <a:pt x="187" y="0"/>
                  </a:cubicBezTo>
                  <a:cubicBezTo>
                    <a:pt x="194" y="1"/>
                    <a:pt x="201" y="2"/>
                    <a:pt x="208" y="3"/>
                  </a:cubicBezTo>
                  <a:cubicBezTo>
                    <a:pt x="212" y="3"/>
                    <a:pt x="214" y="6"/>
                    <a:pt x="214" y="11"/>
                  </a:cubicBezTo>
                  <a:cubicBezTo>
                    <a:pt x="215" y="17"/>
                    <a:pt x="216" y="23"/>
                    <a:pt x="217" y="29"/>
                  </a:cubicBezTo>
                  <a:cubicBezTo>
                    <a:pt x="218" y="34"/>
                    <a:pt x="221" y="36"/>
                    <a:pt x="225" y="38"/>
                  </a:cubicBezTo>
                  <a:cubicBezTo>
                    <a:pt x="228" y="39"/>
                    <a:pt x="231" y="40"/>
                    <a:pt x="234" y="41"/>
                  </a:cubicBezTo>
                  <a:cubicBezTo>
                    <a:pt x="239" y="45"/>
                    <a:pt x="244" y="43"/>
                    <a:pt x="248" y="40"/>
                  </a:cubicBezTo>
                  <a:cubicBezTo>
                    <a:pt x="252" y="37"/>
                    <a:pt x="256" y="34"/>
                    <a:pt x="259" y="31"/>
                  </a:cubicBezTo>
                  <a:cubicBezTo>
                    <a:pt x="264" y="27"/>
                    <a:pt x="268" y="27"/>
                    <a:pt x="273" y="31"/>
                  </a:cubicBezTo>
                  <a:cubicBezTo>
                    <a:pt x="277" y="34"/>
                    <a:pt x="281" y="37"/>
                    <a:pt x="285" y="41"/>
                  </a:cubicBezTo>
                  <a:cubicBezTo>
                    <a:pt x="290" y="45"/>
                    <a:pt x="291" y="49"/>
                    <a:pt x="288" y="55"/>
                  </a:cubicBezTo>
                  <a:cubicBezTo>
                    <a:pt x="286" y="59"/>
                    <a:pt x="284" y="64"/>
                    <a:pt x="283" y="68"/>
                  </a:cubicBezTo>
                  <a:cubicBezTo>
                    <a:pt x="282" y="71"/>
                    <a:pt x="282" y="74"/>
                    <a:pt x="283" y="76"/>
                  </a:cubicBezTo>
                  <a:cubicBezTo>
                    <a:pt x="286" y="81"/>
                    <a:pt x="290" y="86"/>
                    <a:pt x="295" y="91"/>
                  </a:cubicBezTo>
                  <a:cubicBezTo>
                    <a:pt x="296" y="93"/>
                    <a:pt x="299" y="93"/>
                    <a:pt x="301" y="94"/>
                  </a:cubicBezTo>
                  <a:close/>
                  <a:moveTo>
                    <a:pt x="174" y="63"/>
                  </a:moveTo>
                  <a:cubicBezTo>
                    <a:pt x="112" y="63"/>
                    <a:pt x="62" y="113"/>
                    <a:pt x="62" y="174"/>
                  </a:cubicBezTo>
                  <a:cubicBezTo>
                    <a:pt x="62" y="236"/>
                    <a:pt x="112" y="285"/>
                    <a:pt x="173" y="286"/>
                  </a:cubicBezTo>
                  <a:cubicBezTo>
                    <a:pt x="235" y="286"/>
                    <a:pt x="285" y="236"/>
                    <a:pt x="285" y="174"/>
                  </a:cubicBezTo>
                  <a:cubicBezTo>
                    <a:pt x="285" y="112"/>
                    <a:pt x="234" y="63"/>
                    <a:pt x="174" y="6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6"/>
            <p:cNvSpPr>
              <a:spLocks noEditPoints="1"/>
            </p:cNvSpPr>
            <p:nvPr/>
          </p:nvSpPr>
          <p:spPr bwMode="auto">
            <a:xfrm>
              <a:off x="2455863" y="3070226"/>
              <a:ext cx="714375" cy="714375"/>
            </a:xfrm>
            <a:custGeom>
              <a:avLst/>
              <a:gdLst>
                <a:gd name="T0" fmla="*/ 112 w 223"/>
                <a:gd name="T1" fmla="*/ 0 h 223"/>
                <a:gd name="T2" fmla="*/ 223 w 223"/>
                <a:gd name="T3" fmla="*/ 111 h 223"/>
                <a:gd name="T4" fmla="*/ 111 w 223"/>
                <a:gd name="T5" fmla="*/ 223 h 223"/>
                <a:gd name="T6" fmla="*/ 0 w 223"/>
                <a:gd name="T7" fmla="*/ 111 h 223"/>
                <a:gd name="T8" fmla="*/ 112 w 223"/>
                <a:gd name="T9" fmla="*/ 0 h 223"/>
                <a:gd name="T10" fmla="*/ 112 w 223"/>
                <a:gd name="T11" fmla="*/ 196 h 223"/>
                <a:gd name="T12" fmla="*/ 111 w 223"/>
                <a:gd name="T13" fmla="*/ 197 h 223"/>
                <a:gd name="T14" fmla="*/ 109 w 223"/>
                <a:gd name="T15" fmla="*/ 192 h 223"/>
                <a:gd name="T16" fmla="*/ 102 w 223"/>
                <a:gd name="T17" fmla="*/ 172 h 223"/>
                <a:gd name="T18" fmla="*/ 89 w 223"/>
                <a:gd name="T19" fmla="*/ 129 h 223"/>
                <a:gd name="T20" fmla="*/ 81 w 223"/>
                <a:gd name="T21" fmla="*/ 125 h 223"/>
                <a:gd name="T22" fmla="*/ 72 w 223"/>
                <a:gd name="T23" fmla="*/ 128 h 223"/>
                <a:gd name="T24" fmla="*/ 57 w 223"/>
                <a:gd name="T25" fmla="*/ 133 h 223"/>
                <a:gd name="T26" fmla="*/ 46 w 223"/>
                <a:gd name="T27" fmla="*/ 146 h 223"/>
                <a:gd name="T28" fmla="*/ 43 w 223"/>
                <a:gd name="T29" fmla="*/ 175 h 223"/>
                <a:gd name="T30" fmla="*/ 45 w 223"/>
                <a:gd name="T31" fmla="*/ 182 h 223"/>
                <a:gd name="T32" fmla="*/ 132 w 223"/>
                <a:gd name="T33" fmla="*/ 206 h 223"/>
                <a:gd name="T34" fmla="*/ 177 w 223"/>
                <a:gd name="T35" fmla="*/ 181 h 223"/>
                <a:gd name="T36" fmla="*/ 180 w 223"/>
                <a:gd name="T37" fmla="*/ 176 h 223"/>
                <a:gd name="T38" fmla="*/ 175 w 223"/>
                <a:gd name="T39" fmla="*/ 144 h 223"/>
                <a:gd name="T40" fmla="*/ 165 w 223"/>
                <a:gd name="T41" fmla="*/ 133 h 223"/>
                <a:gd name="T42" fmla="*/ 153 w 223"/>
                <a:gd name="T43" fmla="*/ 128 h 223"/>
                <a:gd name="T44" fmla="*/ 136 w 223"/>
                <a:gd name="T45" fmla="*/ 123 h 223"/>
                <a:gd name="T46" fmla="*/ 112 w 223"/>
                <a:gd name="T47" fmla="*/ 196 h 223"/>
                <a:gd name="T48" fmla="*/ 111 w 223"/>
                <a:gd name="T49" fmla="*/ 31 h 223"/>
                <a:gd name="T50" fmla="*/ 96 w 223"/>
                <a:gd name="T51" fmla="*/ 34 h 223"/>
                <a:gd name="T52" fmla="*/ 79 w 223"/>
                <a:gd name="T53" fmla="*/ 54 h 223"/>
                <a:gd name="T54" fmla="*/ 76 w 223"/>
                <a:gd name="T55" fmla="*/ 60 h 223"/>
                <a:gd name="T56" fmla="*/ 68 w 223"/>
                <a:gd name="T57" fmla="*/ 75 h 223"/>
                <a:gd name="T58" fmla="*/ 77 w 223"/>
                <a:gd name="T59" fmla="*/ 87 h 223"/>
                <a:gd name="T60" fmla="*/ 82 w 223"/>
                <a:gd name="T61" fmla="*/ 91 h 223"/>
                <a:gd name="T62" fmla="*/ 92 w 223"/>
                <a:gd name="T63" fmla="*/ 108 h 223"/>
                <a:gd name="T64" fmla="*/ 131 w 223"/>
                <a:gd name="T65" fmla="*/ 107 h 223"/>
                <a:gd name="T66" fmla="*/ 141 w 223"/>
                <a:gd name="T67" fmla="*/ 90 h 223"/>
                <a:gd name="T68" fmla="*/ 144 w 223"/>
                <a:gd name="T69" fmla="*/ 87 h 223"/>
                <a:gd name="T70" fmla="*/ 150 w 223"/>
                <a:gd name="T71" fmla="*/ 63 h 223"/>
                <a:gd name="T72" fmla="*/ 142 w 223"/>
                <a:gd name="T73" fmla="*/ 48 h 223"/>
                <a:gd name="T74" fmla="*/ 139 w 223"/>
                <a:gd name="T75" fmla="*/ 44 h 223"/>
                <a:gd name="T76" fmla="*/ 111 w 223"/>
                <a:gd name="T77" fmla="*/ 31 h 223"/>
                <a:gd name="T78" fmla="*/ 107 w 223"/>
                <a:gd name="T79" fmla="*/ 143 h 223"/>
                <a:gd name="T80" fmla="*/ 111 w 223"/>
                <a:gd name="T81" fmla="*/ 179 h 223"/>
                <a:gd name="T82" fmla="*/ 115 w 223"/>
                <a:gd name="T83" fmla="*/ 143 h 223"/>
                <a:gd name="T84" fmla="*/ 107 w 223"/>
                <a:gd name="T85" fmla="*/ 143 h 223"/>
                <a:gd name="T86" fmla="*/ 118 w 223"/>
                <a:gd name="T87" fmla="*/ 127 h 223"/>
                <a:gd name="T88" fmla="*/ 104 w 223"/>
                <a:gd name="T89" fmla="*/ 127 h 223"/>
                <a:gd name="T90" fmla="*/ 104 w 223"/>
                <a:gd name="T91" fmla="*/ 138 h 223"/>
                <a:gd name="T92" fmla="*/ 118 w 223"/>
                <a:gd name="T93" fmla="*/ 138 h 223"/>
                <a:gd name="T94" fmla="*/ 118 w 223"/>
                <a:gd name="T95" fmla="*/ 127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3" h="223">
                  <a:moveTo>
                    <a:pt x="112" y="0"/>
                  </a:moveTo>
                  <a:cubicBezTo>
                    <a:pt x="172" y="0"/>
                    <a:pt x="223" y="49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ubicBezTo>
                    <a:pt x="50" y="222"/>
                    <a:pt x="0" y="173"/>
                    <a:pt x="0" y="111"/>
                  </a:cubicBezTo>
                  <a:cubicBezTo>
                    <a:pt x="0" y="50"/>
                    <a:pt x="50" y="0"/>
                    <a:pt x="112" y="0"/>
                  </a:cubicBezTo>
                  <a:close/>
                  <a:moveTo>
                    <a:pt x="112" y="196"/>
                  </a:moveTo>
                  <a:cubicBezTo>
                    <a:pt x="112" y="197"/>
                    <a:pt x="111" y="197"/>
                    <a:pt x="111" y="197"/>
                  </a:cubicBezTo>
                  <a:cubicBezTo>
                    <a:pt x="110" y="195"/>
                    <a:pt x="110" y="194"/>
                    <a:pt x="109" y="192"/>
                  </a:cubicBezTo>
                  <a:cubicBezTo>
                    <a:pt x="107" y="185"/>
                    <a:pt x="105" y="178"/>
                    <a:pt x="102" y="172"/>
                  </a:cubicBezTo>
                  <a:cubicBezTo>
                    <a:pt x="98" y="157"/>
                    <a:pt x="93" y="143"/>
                    <a:pt x="89" y="129"/>
                  </a:cubicBezTo>
                  <a:cubicBezTo>
                    <a:pt x="87" y="124"/>
                    <a:pt x="87" y="123"/>
                    <a:pt x="81" y="125"/>
                  </a:cubicBezTo>
                  <a:cubicBezTo>
                    <a:pt x="78" y="126"/>
                    <a:pt x="75" y="127"/>
                    <a:pt x="72" y="128"/>
                  </a:cubicBezTo>
                  <a:cubicBezTo>
                    <a:pt x="67" y="130"/>
                    <a:pt x="62" y="131"/>
                    <a:pt x="57" y="133"/>
                  </a:cubicBezTo>
                  <a:cubicBezTo>
                    <a:pt x="51" y="135"/>
                    <a:pt x="47" y="140"/>
                    <a:pt x="46" y="146"/>
                  </a:cubicBezTo>
                  <a:cubicBezTo>
                    <a:pt x="45" y="156"/>
                    <a:pt x="43" y="166"/>
                    <a:pt x="43" y="175"/>
                  </a:cubicBezTo>
                  <a:cubicBezTo>
                    <a:pt x="42" y="178"/>
                    <a:pt x="44" y="181"/>
                    <a:pt x="45" y="182"/>
                  </a:cubicBezTo>
                  <a:cubicBezTo>
                    <a:pt x="70" y="205"/>
                    <a:pt x="99" y="213"/>
                    <a:pt x="132" y="206"/>
                  </a:cubicBezTo>
                  <a:cubicBezTo>
                    <a:pt x="150" y="202"/>
                    <a:pt x="164" y="193"/>
                    <a:pt x="177" y="181"/>
                  </a:cubicBezTo>
                  <a:cubicBezTo>
                    <a:pt x="179" y="180"/>
                    <a:pt x="180" y="178"/>
                    <a:pt x="180" y="176"/>
                  </a:cubicBezTo>
                  <a:cubicBezTo>
                    <a:pt x="179" y="165"/>
                    <a:pt x="177" y="154"/>
                    <a:pt x="175" y="144"/>
                  </a:cubicBezTo>
                  <a:cubicBezTo>
                    <a:pt x="174" y="139"/>
                    <a:pt x="170" y="135"/>
                    <a:pt x="165" y="133"/>
                  </a:cubicBezTo>
                  <a:cubicBezTo>
                    <a:pt x="161" y="131"/>
                    <a:pt x="157" y="130"/>
                    <a:pt x="153" y="128"/>
                  </a:cubicBezTo>
                  <a:cubicBezTo>
                    <a:pt x="147" y="126"/>
                    <a:pt x="142" y="125"/>
                    <a:pt x="136" y="123"/>
                  </a:cubicBezTo>
                  <a:cubicBezTo>
                    <a:pt x="128" y="148"/>
                    <a:pt x="120" y="172"/>
                    <a:pt x="112" y="196"/>
                  </a:cubicBezTo>
                  <a:close/>
                  <a:moveTo>
                    <a:pt x="111" y="31"/>
                  </a:moveTo>
                  <a:cubicBezTo>
                    <a:pt x="106" y="32"/>
                    <a:pt x="101" y="33"/>
                    <a:pt x="96" y="34"/>
                  </a:cubicBezTo>
                  <a:cubicBezTo>
                    <a:pt x="86" y="37"/>
                    <a:pt x="82" y="45"/>
                    <a:pt x="79" y="54"/>
                  </a:cubicBezTo>
                  <a:cubicBezTo>
                    <a:pt x="79" y="56"/>
                    <a:pt x="78" y="59"/>
                    <a:pt x="76" y="60"/>
                  </a:cubicBezTo>
                  <a:cubicBezTo>
                    <a:pt x="69" y="64"/>
                    <a:pt x="67" y="68"/>
                    <a:pt x="68" y="75"/>
                  </a:cubicBezTo>
                  <a:cubicBezTo>
                    <a:pt x="69" y="81"/>
                    <a:pt x="71" y="86"/>
                    <a:pt x="77" y="87"/>
                  </a:cubicBezTo>
                  <a:cubicBezTo>
                    <a:pt x="80" y="87"/>
                    <a:pt x="82" y="89"/>
                    <a:pt x="82" y="91"/>
                  </a:cubicBezTo>
                  <a:cubicBezTo>
                    <a:pt x="84" y="98"/>
                    <a:pt x="88" y="103"/>
                    <a:pt x="92" y="108"/>
                  </a:cubicBezTo>
                  <a:cubicBezTo>
                    <a:pt x="105" y="122"/>
                    <a:pt x="119" y="121"/>
                    <a:pt x="131" y="107"/>
                  </a:cubicBezTo>
                  <a:cubicBezTo>
                    <a:pt x="135" y="102"/>
                    <a:pt x="137" y="96"/>
                    <a:pt x="141" y="90"/>
                  </a:cubicBezTo>
                  <a:cubicBezTo>
                    <a:pt x="142" y="89"/>
                    <a:pt x="143" y="88"/>
                    <a:pt x="144" y="87"/>
                  </a:cubicBezTo>
                  <a:cubicBezTo>
                    <a:pt x="153" y="84"/>
                    <a:pt x="158" y="69"/>
                    <a:pt x="150" y="63"/>
                  </a:cubicBezTo>
                  <a:cubicBezTo>
                    <a:pt x="145" y="59"/>
                    <a:pt x="144" y="54"/>
                    <a:pt x="142" y="48"/>
                  </a:cubicBezTo>
                  <a:cubicBezTo>
                    <a:pt x="141" y="47"/>
                    <a:pt x="140" y="45"/>
                    <a:pt x="139" y="44"/>
                  </a:cubicBezTo>
                  <a:cubicBezTo>
                    <a:pt x="133" y="34"/>
                    <a:pt x="123" y="31"/>
                    <a:pt x="111" y="31"/>
                  </a:cubicBezTo>
                  <a:close/>
                  <a:moveTo>
                    <a:pt x="107" y="143"/>
                  </a:moveTo>
                  <a:cubicBezTo>
                    <a:pt x="101" y="156"/>
                    <a:pt x="106" y="167"/>
                    <a:pt x="111" y="179"/>
                  </a:cubicBezTo>
                  <a:cubicBezTo>
                    <a:pt x="117" y="167"/>
                    <a:pt x="120" y="155"/>
                    <a:pt x="115" y="143"/>
                  </a:cubicBezTo>
                  <a:cubicBezTo>
                    <a:pt x="112" y="143"/>
                    <a:pt x="109" y="143"/>
                    <a:pt x="107" y="143"/>
                  </a:cubicBezTo>
                  <a:close/>
                  <a:moveTo>
                    <a:pt x="118" y="127"/>
                  </a:moveTo>
                  <a:cubicBezTo>
                    <a:pt x="113" y="127"/>
                    <a:pt x="108" y="127"/>
                    <a:pt x="104" y="127"/>
                  </a:cubicBezTo>
                  <a:cubicBezTo>
                    <a:pt x="104" y="131"/>
                    <a:pt x="104" y="134"/>
                    <a:pt x="104" y="138"/>
                  </a:cubicBezTo>
                  <a:cubicBezTo>
                    <a:pt x="109" y="138"/>
                    <a:pt x="114" y="138"/>
                    <a:pt x="118" y="138"/>
                  </a:cubicBezTo>
                  <a:cubicBezTo>
                    <a:pt x="118" y="134"/>
                    <a:pt x="118" y="131"/>
                    <a:pt x="118" y="1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cxnSp>
        <p:nvCxnSpPr>
          <p:cNvPr id="108" name="Straight Connector 107"/>
          <p:cNvCxnSpPr/>
          <p:nvPr/>
        </p:nvCxnSpPr>
        <p:spPr>
          <a:xfrm flipH="1" flipV="1">
            <a:off x="8899072" y="4515372"/>
            <a:ext cx="545790" cy="11686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 flipV="1">
            <a:off x="9432509" y="5678170"/>
            <a:ext cx="1885136" cy="58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="" xmlns:a16="http://schemas.microsoft.com/office/drawing/2014/main" id="{68EB6B5D-84A6-4EA6-9AB4-A42F13EA240B}"/>
              </a:ext>
            </a:extLst>
          </p:cNvPr>
          <p:cNvSpPr txBox="1"/>
          <p:nvPr/>
        </p:nvSpPr>
        <p:spPr>
          <a:xfrm>
            <a:off x="9416485" y="4773206"/>
            <a:ext cx="19011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25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5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XGBoost</a:t>
            </a:r>
            <a:endParaRPr kumimoji="0" lang="en-GB" sz="2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cxnSp>
        <p:nvCxnSpPr>
          <p:cNvPr id="109" name="Straight Connector 108"/>
          <p:cNvCxnSpPr>
            <a:endCxn id="54" idx="23"/>
          </p:cNvCxnSpPr>
          <p:nvPr/>
        </p:nvCxnSpPr>
        <p:spPr>
          <a:xfrm flipV="1">
            <a:off x="2407605" y="4469852"/>
            <a:ext cx="778584" cy="7679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>
            <a:off x="802543" y="5237754"/>
            <a:ext cx="16050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="" xmlns:a16="http://schemas.microsoft.com/office/drawing/2014/main" id="{68EB6B5D-84A6-4EA6-9AB4-A42F13EA240B}"/>
              </a:ext>
            </a:extLst>
          </p:cNvPr>
          <p:cNvSpPr txBox="1"/>
          <p:nvPr/>
        </p:nvSpPr>
        <p:spPr>
          <a:xfrm>
            <a:off x="447675" y="4332385"/>
            <a:ext cx="210262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5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Google Web Speech</a:t>
            </a:r>
            <a:endParaRPr kumimoji="0" lang="en-GB" sz="2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cxnSp>
        <p:nvCxnSpPr>
          <p:cNvPr id="112" name="Straight Connector 111"/>
          <p:cNvCxnSpPr>
            <a:stCxn id="90" idx="42"/>
          </p:cNvCxnSpPr>
          <p:nvPr/>
        </p:nvCxnSpPr>
        <p:spPr>
          <a:xfrm flipV="1">
            <a:off x="7785614" y="1717027"/>
            <a:ext cx="636718" cy="8910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H="1" flipV="1">
            <a:off x="8410293" y="1713100"/>
            <a:ext cx="1790822" cy="63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="" xmlns:a16="http://schemas.microsoft.com/office/drawing/2014/main" id="{68EB6B5D-84A6-4EA6-9AB4-A42F13EA240B}"/>
              </a:ext>
            </a:extLst>
          </p:cNvPr>
          <p:cNvSpPr txBox="1"/>
          <p:nvPr/>
        </p:nvSpPr>
        <p:spPr>
          <a:xfrm>
            <a:off x="8299955" y="759471"/>
            <a:ext cx="19011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25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5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GPT-2</a:t>
            </a:r>
            <a:endParaRPr kumimoji="0" lang="en-GB" sz="2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06" name="TextBox 1">
            <a:extLst>
              <a:ext uri="{FF2B5EF4-FFF2-40B4-BE49-F238E27FC236}">
                <a16:creationId xmlns=""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545924" y="243435"/>
            <a:ext cx="60456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pl-PL" sz="3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Jak to wygląda w praktyce?</a:t>
            </a:r>
          </a:p>
          <a:p>
            <a:pPr lvl="0">
              <a:defRPr/>
            </a:pPr>
            <a:r>
              <a:rPr lang="pl-PL" sz="2500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Zarys rozwiązania </a:t>
            </a:r>
          </a:p>
          <a:p>
            <a:pPr lvl="0">
              <a:defRPr/>
            </a:pPr>
            <a:r>
              <a:rPr lang="pl-PL" sz="2500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technicznego</a:t>
            </a:r>
            <a:endParaRPr kumimoji="0" lang="en-GB" sz="25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406595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376363"/>
            <a:ext cx="6457950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rrow: Pentagon 2">
            <a:extLst>
              <a:ext uri="{FF2B5EF4-FFF2-40B4-BE49-F238E27FC236}">
                <a16:creationId xmlns:lc="http://schemas.openxmlformats.org/drawingml/2006/lockedCanvas" xmlns:a16="http://schemas.microsoft.com/office/drawing/2014/main" xmlns="" id="{FD9C7E57-479F-43DA-8F71-D1ED1D859C78}"/>
              </a:ext>
            </a:extLst>
          </p:cNvPr>
          <p:cNvSpPr/>
          <p:nvPr/>
        </p:nvSpPr>
        <p:spPr>
          <a:xfrm rot="10800000">
            <a:off x="7210425" y="1245097"/>
            <a:ext cx="3933825" cy="881653"/>
          </a:xfrm>
          <a:prstGeom prst="homePlate">
            <a:avLst/>
          </a:prstGeom>
          <a:solidFill>
            <a:srgbClr val="FCB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pole tekstowe 3"/>
          <p:cNvSpPr txBox="1"/>
          <p:nvPr/>
        </p:nvSpPr>
        <p:spPr>
          <a:xfrm>
            <a:off x="7981950" y="1293509"/>
            <a:ext cx="28194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500" b="1" dirty="0" smtClean="0">
                <a:solidFill>
                  <a:schemeClr val="bg1"/>
                </a:solidFill>
                <a:latin typeface="Noto Sans"/>
              </a:rPr>
              <a:t>Nagrywamy wypowiedź – w tej chwili nagrywanie trwa 5 sekund</a:t>
            </a:r>
            <a:endParaRPr lang="pl-PL" sz="1500" b="1" dirty="0">
              <a:solidFill>
                <a:schemeClr val="bg1"/>
              </a:solidFill>
              <a:latin typeface="Noto Sans"/>
            </a:endParaRPr>
          </a:p>
        </p:txBody>
      </p:sp>
      <p:sp>
        <p:nvSpPr>
          <p:cNvPr id="9" name="Arrow: Pentagon 2">
            <a:extLst>
              <a:ext uri="{FF2B5EF4-FFF2-40B4-BE49-F238E27FC236}">
                <a16:creationId xmlns:lc="http://schemas.openxmlformats.org/drawingml/2006/lockedCanvas" xmlns:a16="http://schemas.microsoft.com/office/drawing/2014/main" xmlns="" id="{FD9C7E57-479F-43DA-8F71-D1ED1D859C78}"/>
              </a:ext>
            </a:extLst>
          </p:cNvPr>
          <p:cNvSpPr/>
          <p:nvPr/>
        </p:nvSpPr>
        <p:spPr>
          <a:xfrm rot="10800000">
            <a:off x="7210423" y="3525746"/>
            <a:ext cx="3933825" cy="881653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pole tekstowe 9"/>
          <p:cNvSpPr txBox="1"/>
          <p:nvPr/>
        </p:nvSpPr>
        <p:spPr>
          <a:xfrm>
            <a:off x="7981950" y="3574157"/>
            <a:ext cx="28194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500" b="1" dirty="0" smtClean="0">
                <a:solidFill>
                  <a:schemeClr val="bg1"/>
                </a:solidFill>
                <a:latin typeface="Noto Sans"/>
              </a:rPr>
              <a:t>Używamy API Google Web Speech do ekstrakcji słów z wypowiedzi</a:t>
            </a:r>
            <a:endParaRPr lang="pl-PL" sz="1500" b="1" dirty="0">
              <a:solidFill>
                <a:schemeClr val="bg1"/>
              </a:solidFill>
              <a:latin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1967166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675" y="1071561"/>
            <a:ext cx="6877050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rrow: Pentagon 2">
            <a:extLst>
              <a:ext uri="{FF2B5EF4-FFF2-40B4-BE49-F238E27FC236}">
                <a16:creationId xmlns:lc="http://schemas.openxmlformats.org/drawingml/2006/lockedCanvas" xmlns:a16="http://schemas.microsoft.com/office/drawing/2014/main" xmlns="" id="{FD9C7E57-479F-43DA-8F71-D1ED1D859C78}"/>
              </a:ext>
            </a:extLst>
          </p:cNvPr>
          <p:cNvSpPr/>
          <p:nvPr/>
        </p:nvSpPr>
        <p:spPr>
          <a:xfrm>
            <a:off x="390523" y="963521"/>
            <a:ext cx="3933825" cy="881653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pole tekstowe 6"/>
          <p:cNvSpPr txBox="1"/>
          <p:nvPr/>
        </p:nvSpPr>
        <p:spPr>
          <a:xfrm>
            <a:off x="533400" y="1011932"/>
            <a:ext cx="28194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500" b="1" dirty="0" smtClean="0">
                <a:solidFill>
                  <a:schemeClr val="bg1"/>
                </a:solidFill>
                <a:latin typeface="Noto Sans"/>
              </a:rPr>
              <a:t>Podłączamy się do Google Drive, na którym znajdują się elementy projektu</a:t>
            </a:r>
            <a:endParaRPr lang="pl-PL" sz="1500" b="1" dirty="0">
              <a:solidFill>
                <a:schemeClr val="bg1"/>
              </a:solidFill>
              <a:latin typeface="Noto Sans"/>
            </a:endParaRPr>
          </a:p>
        </p:txBody>
      </p:sp>
      <p:sp>
        <p:nvSpPr>
          <p:cNvPr id="8" name="Arrow: Pentagon 2">
            <a:extLst>
              <a:ext uri="{FF2B5EF4-FFF2-40B4-BE49-F238E27FC236}">
                <a16:creationId xmlns:lc="http://schemas.openxmlformats.org/drawingml/2006/lockedCanvas" xmlns:a16="http://schemas.microsoft.com/office/drawing/2014/main" xmlns="" id="{FD9C7E57-479F-43DA-8F71-D1ED1D859C78}"/>
              </a:ext>
            </a:extLst>
          </p:cNvPr>
          <p:cNvSpPr/>
          <p:nvPr/>
        </p:nvSpPr>
        <p:spPr>
          <a:xfrm>
            <a:off x="390522" y="4230595"/>
            <a:ext cx="3933825" cy="881653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pole tekstowe 8"/>
          <p:cNvSpPr txBox="1"/>
          <p:nvPr/>
        </p:nvSpPr>
        <p:spPr>
          <a:xfrm>
            <a:off x="533400" y="4279006"/>
            <a:ext cx="28194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500" b="1" dirty="0" smtClean="0">
                <a:solidFill>
                  <a:schemeClr val="bg1"/>
                </a:solidFill>
                <a:latin typeface="Noto Sans"/>
              </a:rPr>
              <a:t>Generujemy 5 wierszy z wytrenowanego modelu </a:t>
            </a:r>
          </a:p>
          <a:p>
            <a:r>
              <a:rPr lang="pl-PL" sz="1500" b="1" dirty="0" smtClean="0">
                <a:solidFill>
                  <a:schemeClr val="bg1"/>
                </a:solidFill>
                <a:latin typeface="Noto Sans"/>
              </a:rPr>
              <a:t>GPT-2</a:t>
            </a:r>
            <a:endParaRPr lang="pl-PL" sz="1500" b="1" dirty="0">
              <a:solidFill>
                <a:schemeClr val="bg1"/>
              </a:solidFill>
              <a:latin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3666949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2343150"/>
            <a:ext cx="100965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8">
            <a:extLst>
              <a:ext uri="{FF2B5EF4-FFF2-40B4-BE49-F238E27FC236}">
                <a16:creationId xmlns:lc="http://schemas.openxmlformats.org/drawingml/2006/lockedCanvas" xmlns:a16="http://schemas.microsoft.com/office/drawing/2014/main" xmlns="" id="{160A91E4-9F92-44E1-8499-A3480159EBEE}"/>
              </a:ext>
            </a:extLst>
          </p:cNvPr>
          <p:cNvSpPr/>
          <p:nvPr/>
        </p:nvSpPr>
        <p:spPr>
          <a:xfrm flipH="1">
            <a:off x="6129994" y="519037"/>
            <a:ext cx="4030249" cy="75619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7" name="Arrow: Left 1">
            <a:extLst>
              <a:ext uri="{FF2B5EF4-FFF2-40B4-BE49-F238E27FC236}">
                <a16:creationId xmlns:lc="http://schemas.openxmlformats.org/drawingml/2006/lockedCanvas" xmlns:a16="http://schemas.microsoft.com/office/drawing/2014/main" xmlns="" id="{1AF5C6B3-81E2-45B5-A74F-E0346B328C5A}"/>
              </a:ext>
            </a:extLst>
          </p:cNvPr>
          <p:cNvSpPr/>
          <p:nvPr/>
        </p:nvSpPr>
        <p:spPr>
          <a:xfrm rot="8208898" flipH="1">
            <a:off x="4241556" y="726354"/>
            <a:ext cx="2908212" cy="1097758"/>
          </a:xfrm>
          <a:custGeom>
            <a:avLst/>
            <a:gdLst>
              <a:gd name="connsiteX0" fmla="*/ 0 w 2216226"/>
              <a:gd name="connsiteY0" fmla="*/ 548879 h 1097758"/>
              <a:gd name="connsiteX1" fmla="*/ 859007 w 2216226"/>
              <a:gd name="connsiteY1" fmla="*/ 0 h 1097758"/>
              <a:gd name="connsiteX2" fmla="*/ 859007 w 2216226"/>
              <a:gd name="connsiteY2" fmla="*/ 226725 h 1097758"/>
              <a:gd name="connsiteX3" fmla="*/ 2216226 w 2216226"/>
              <a:gd name="connsiteY3" fmla="*/ 226725 h 1097758"/>
              <a:gd name="connsiteX4" fmla="*/ 2216226 w 2216226"/>
              <a:gd name="connsiteY4" fmla="*/ 871033 h 1097758"/>
              <a:gd name="connsiteX5" fmla="*/ 859007 w 2216226"/>
              <a:gd name="connsiteY5" fmla="*/ 871033 h 1097758"/>
              <a:gd name="connsiteX6" fmla="*/ 859007 w 2216226"/>
              <a:gd name="connsiteY6" fmla="*/ 1097758 h 1097758"/>
              <a:gd name="connsiteX7" fmla="*/ 0 w 2216226"/>
              <a:gd name="connsiteY7" fmla="*/ 548879 h 1097758"/>
              <a:gd name="connsiteX0" fmla="*/ 0 w 2908212"/>
              <a:gd name="connsiteY0" fmla="*/ 548879 h 1097758"/>
              <a:gd name="connsiteX1" fmla="*/ 859007 w 2908212"/>
              <a:gd name="connsiteY1" fmla="*/ 0 h 1097758"/>
              <a:gd name="connsiteX2" fmla="*/ 859007 w 2908212"/>
              <a:gd name="connsiteY2" fmla="*/ 226725 h 1097758"/>
              <a:gd name="connsiteX3" fmla="*/ 2908212 w 2908212"/>
              <a:gd name="connsiteY3" fmla="*/ 221698 h 1097758"/>
              <a:gd name="connsiteX4" fmla="*/ 2216226 w 2908212"/>
              <a:gd name="connsiteY4" fmla="*/ 871033 h 1097758"/>
              <a:gd name="connsiteX5" fmla="*/ 859007 w 2908212"/>
              <a:gd name="connsiteY5" fmla="*/ 871033 h 1097758"/>
              <a:gd name="connsiteX6" fmla="*/ 859007 w 2908212"/>
              <a:gd name="connsiteY6" fmla="*/ 1097758 h 1097758"/>
              <a:gd name="connsiteX7" fmla="*/ 0 w 2908212"/>
              <a:gd name="connsiteY7" fmla="*/ 548879 h 109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08212" h="1097758">
                <a:moveTo>
                  <a:pt x="0" y="548879"/>
                </a:moveTo>
                <a:lnTo>
                  <a:pt x="859007" y="0"/>
                </a:lnTo>
                <a:lnTo>
                  <a:pt x="859007" y="226725"/>
                </a:lnTo>
                <a:lnTo>
                  <a:pt x="2908212" y="221698"/>
                </a:lnTo>
                <a:lnTo>
                  <a:pt x="2216226" y="871033"/>
                </a:lnTo>
                <a:lnTo>
                  <a:pt x="859007" y="871033"/>
                </a:lnTo>
                <a:lnTo>
                  <a:pt x="859007" y="1097758"/>
                </a:lnTo>
                <a:lnTo>
                  <a:pt x="0" y="54887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8" name="pole tekstowe 7"/>
          <p:cNvSpPr txBox="1"/>
          <p:nvPr/>
        </p:nvSpPr>
        <p:spPr>
          <a:xfrm>
            <a:off x="6886574" y="490403"/>
            <a:ext cx="368617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500" b="1" dirty="0" smtClean="0">
                <a:solidFill>
                  <a:schemeClr val="bg1"/>
                </a:solidFill>
                <a:latin typeface="Noto Sans"/>
              </a:rPr>
              <a:t>Wybieramy najbardziej wartościowy wiersz zgodnie ze zdefiniowanym algorytmem</a:t>
            </a:r>
            <a:endParaRPr lang="pl-PL" sz="1500" b="1" dirty="0">
              <a:solidFill>
                <a:schemeClr val="bg1"/>
              </a:solidFill>
              <a:latin typeface="Noto Sans"/>
            </a:endParaRPr>
          </a:p>
        </p:txBody>
      </p:sp>
      <p:sp>
        <p:nvSpPr>
          <p:cNvPr id="11" name="Rectangle 37">
            <a:extLst>
              <a:ext uri="{FF2B5EF4-FFF2-40B4-BE49-F238E27FC236}">
                <a16:creationId xmlns:lc="http://schemas.openxmlformats.org/drawingml/2006/lockedCanvas" xmlns:a16="http://schemas.microsoft.com/office/drawing/2014/main" xmlns="" id="{49D3E780-5536-4EB8-B061-A7C9C23D6673}"/>
              </a:ext>
            </a:extLst>
          </p:cNvPr>
          <p:cNvSpPr/>
          <p:nvPr/>
        </p:nvSpPr>
        <p:spPr>
          <a:xfrm rot="10800000">
            <a:off x="4259774" y="5383530"/>
            <a:ext cx="4030249" cy="7546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Arrow: Left 1">
            <a:extLst>
              <a:ext uri="{FF2B5EF4-FFF2-40B4-BE49-F238E27FC236}">
                <a16:creationId xmlns:lc="http://schemas.openxmlformats.org/drawingml/2006/lockedCanvas" xmlns:a16="http://schemas.microsoft.com/office/drawing/2014/main" xmlns="" id="{0DCD6692-2C9F-4D5D-A4BE-75930BA075FE}"/>
              </a:ext>
            </a:extLst>
          </p:cNvPr>
          <p:cNvSpPr/>
          <p:nvPr/>
        </p:nvSpPr>
        <p:spPr>
          <a:xfrm rot="2591102">
            <a:off x="2371336" y="4834651"/>
            <a:ext cx="2908212" cy="1097758"/>
          </a:xfrm>
          <a:custGeom>
            <a:avLst/>
            <a:gdLst>
              <a:gd name="connsiteX0" fmla="*/ 0 w 2216226"/>
              <a:gd name="connsiteY0" fmla="*/ 548879 h 1097758"/>
              <a:gd name="connsiteX1" fmla="*/ 859007 w 2216226"/>
              <a:gd name="connsiteY1" fmla="*/ 0 h 1097758"/>
              <a:gd name="connsiteX2" fmla="*/ 859007 w 2216226"/>
              <a:gd name="connsiteY2" fmla="*/ 226725 h 1097758"/>
              <a:gd name="connsiteX3" fmla="*/ 2216226 w 2216226"/>
              <a:gd name="connsiteY3" fmla="*/ 226725 h 1097758"/>
              <a:gd name="connsiteX4" fmla="*/ 2216226 w 2216226"/>
              <a:gd name="connsiteY4" fmla="*/ 871033 h 1097758"/>
              <a:gd name="connsiteX5" fmla="*/ 859007 w 2216226"/>
              <a:gd name="connsiteY5" fmla="*/ 871033 h 1097758"/>
              <a:gd name="connsiteX6" fmla="*/ 859007 w 2216226"/>
              <a:gd name="connsiteY6" fmla="*/ 1097758 h 1097758"/>
              <a:gd name="connsiteX7" fmla="*/ 0 w 2216226"/>
              <a:gd name="connsiteY7" fmla="*/ 548879 h 1097758"/>
              <a:gd name="connsiteX0" fmla="*/ 0 w 2908212"/>
              <a:gd name="connsiteY0" fmla="*/ 548879 h 1097758"/>
              <a:gd name="connsiteX1" fmla="*/ 859007 w 2908212"/>
              <a:gd name="connsiteY1" fmla="*/ 0 h 1097758"/>
              <a:gd name="connsiteX2" fmla="*/ 859007 w 2908212"/>
              <a:gd name="connsiteY2" fmla="*/ 226725 h 1097758"/>
              <a:gd name="connsiteX3" fmla="*/ 2908212 w 2908212"/>
              <a:gd name="connsiteY3" fmla="*/ 221698 h 1097758"/>
              <a:gd name="connsiteX4" fmla="*/ 2216226 w 2908212"/>
              <a:gd name="connsiteY4" fmla="*/ 871033 h 1097758"/>
              <a:gd name="connsiteX5" fmla="*/ 859007 w 2908212"/>
              <a:gd name="connsiteY5" fmla="*/ 871033 h 1097758"/>
              <a:gd name="connsiteX6" fmla="*/ 859007 w 2908212"/>
              <a:gd name="connsiteY6" fmla="*/ 1097758 h 1097758"/>
              <a:gd name="connsiteX7" fmla="*/ 0 w 2908212"/>
              <a:gd name="connsiteY7" fmla="*/ 548879 h 109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08212" h="1097758">
                <a:moveTo>
                  <a:pt x="0" y="548879"/>
                </a:moveTo>
                <a:lnTo>
                  <a:pt x="859007" y="0"/>
                </a:lnTo>
                <a:lnTo>
                  <a:pt x="859007" y="226725"/>
                </a:lnTo>
                <a:lnTo>
                  <a:pt x="2908212" y="221698"/>
                </a:lnTo>
                <a:lnTo>
                  <a:pt x="2216226" y="871033"/>
                </a:lnTo>
                <a:lnTo>
                  <a:pt x="859007" y="871033"/>
                </a:lnTo>
                <a:lnTo>
                  <a:pt x="859007" y="1097758"/>
                </a:lnTo>
                <a:lnTo>
                  <a:pt x="0" y="54887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3" name="pole tekstowe 12"/>
          <p:cNvSpPr txBox="1"/>
          <p:nvPr/>
        </p:nvSpPr>
        <p:spPr>
          <a:xfrm>
            <a:off x="5043486" y="5359103"/>
            <a:ext cx="350043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500" b="1" dirty="0" smtClean="0">
                <a:solidFill>
                  <a:schemeClr val="bg1"/>
                </a:solidFill>
                <a:latin typeface="Noto Sans"/>
              </a:rPr>
              <a:t>Napawamy się przygotowanym dla nas wierszem napisanym przez sztuczną inteligencję</a:t>
            </a:r>
            <a:endParaRPr lang="pl-PL" sz="1500" b="1" dirty="0">
              <a:solidFill>
                <a:schemeClr val="bg1"/>
              </a:solidFill>
              <a:latin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1337043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/>
          <p:cNvSpPr txBox="1"/>
          <p:nvPr/>
        </p:nvSpPr>
        <p:spPr>
          <a:xfrm>
            <a:off x="533400" y="1011932"/>
            <a:ext cx="28194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500" b="1" dirty="0" smtClean="0">
                <a:solidFill>
                  <a:schemeClr val="bg1"/>
                </a:solidFill>
                <a:latin typeface="Noto Sans"/>
              </a:rPr>
              <a:t>Podłączamy się do Google Drive, na którym znajdują się elementy projektu</a:t>
            </a:r>
            <a:endParaRPr lang="pl-PL" sz="1500" b="1" dirty="0">
              <a:solidFill>
                <a:schemeClr val="bg1"/>
              </a:solidFill>
              <a:latin typeface="Noto Sans"/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533400" y="4279006"/>
            <a:ext cx="28194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500" b="1" dirty="0" smtClean="0">
                <a:solidFill>
                  <a:schemeClr val="bg1"/>
                </a:solidFill>
                <a:latin typeface="Noto Sans"/>
              </a:rPr>
              <a:t>Generujemy 5 wierszy z wytrenowanego modelu </a:t>
            </a:r>
          </a:p>
          <a:p>
            <a:r>
              <a:rPr lang="pl-PL" sz="1500" b="1" dirty="0" smtClean="0">
                <a:solidFill>
                  <a:schemeClr val="bg1"/>
                </a:solidFill>
                <a:latin typeface="Noto Sans"/>
              </a:rPr>
              <a:t>GPT-2</a:t>
            </a:r>
            <a:endParaRPr lang="pl-PL" sz="1500" b="1" dirty="0">
              <a:solidFill>
                <a:schemeClr val="bg1"/>
              </a:solidFill>
              <a:latin typeface="Noto San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71106"/>
            <a:ext cx="7143750" cy="6100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Arrow: Pentagon 2">
            <a:extLst>
              <a:ext uri="{FF2B5EF4-FFF2-40B4-BE49-F238E27FC236}">
                <a16:creationId xmlns:lc="http://schemas.openxmlformats.org/drawingml/2006/lockedCanvas" xmlns:a16="http://schemas.microsoft.com/office/drawing/2014/main" xmlns="" id="{FD9C7E57-479F-43DA-8F71-D1ED1D859C78}"/>
              </a:ext>
            </a:extLst>
          </p:cNvPr>
          <p:cNvSpPr/>
          <p:nvPr/>
        </p:nvSpPr>
        <p:spPr>
          <a:xfrm rot="10800000">
            <a:off x="7839075" y="330304"/>
            <a:ext cx="3933825" cy="881653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pole tekstowe 10"/>
          <p:cNvSpPr txBox="1"/>
          <p:nvPr/>
        </p:nvSpPr>
        <p:spPr>
          <a:xfrm>
            <a:off x="8505825" y="361162"/>
            <a:ext cx="31623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500" b="1" dirty="0" smtClean="0">
                <a:solidFill>
                  <a:schemeClr val="bg1"/>
                </a:solidFill>
                <a:latin typeface="Noto Sans"/>
              </a:rPr>
              <a:t>Wczytujemy wytrenowany model XGBoost i oceniamy nim, jakie epoki przypomina nasz wiersz</a:t>
            </a:r>
            <a:endParaRPr lang="pl-PL" sz="1500" b="1" dirty="0">
              <a:solidFill>
                <a:schemeClr val="bg1"/>
              </a:solidFill>
              <a:latin typeface="Noto Sans"/>
            </a:endParaRPr>
          </a:p>
        </p:txBody>
      </p:sp>
      <p:sp>
        <p:nvSpPr>
          <p:cNvPr id="12" name="Arrow: Pentagon 2">
            <a:extLst>
              <a:ext uri="{FF2B5EF4-FFF2-40B4-BE49-F238E27FC236}">
                <a16:creationId xmlns:lc="http://schemas.openxmlformats.org/drawingml/2006/lockedCanvas" xmlns:a16="http://schemas.microsoft.com/office/drawing/2014/main" xmlns="" id="{FD9C7E57-479F-43DA-8F71-D1ED1D859C78}"/>
              </a:ext>
            </a:extLst>
          </p:cNvPr>
          <p:cNvSpPr/>
          <p:nvPr/>
        </p:nvSpPr>
        <p:spPr>
          <a:xfrm rot="10800000">
            <a:off x="7839074" y="4623009"/>
            <a:ext cx="3933825" cy="881653"/>
          </a:xfrm>
          <a:prstGeom prst="homePlate">
            <a:avLst/>
          </a:prstGeom>
          <a:solidFill>
            <a:srgbClr val="FCB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pole tekstowe 12"/>
          <p:cNvSpPr txBox="1"/>
          <p:nvPr/>
        </p:nvSpPr>
        <p:spPr>
          <a:xfrm>
            <a:off x="8610601" y="4671420"/>
            <a:ext cx="28194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500" b="1" dirty="0" smtClean="0">
                <a:solidFill>
                  <a:schemeClr val="bg1"/>
                </a:solidFill>
                <a:latin typeface="Noto Sans"/>
              </a:rPr>
              <a:t>Wizualizujemy prawdopodobieństwa </a:t>
            </a:r>
            <a:r>
              <a:rPr lang="pl-PL" sz="1500" b="1" dirty="0">
                <a:solidFill>
                  <a:schemeClr val="bg1"/>
                </a:solidFill>
                <a:latin typeface="Noto Sans"/>
              </a:rPr>
              <a:t>w</a:t>
            </a:r>
            <a:r>
              <a:rPr lang="pl-PL" sz="1500" b="1" dirty="0" smtClean="0">
                <a:solidFill>
                  <a:schemeClr val="bg1"/>
                </a:solidFill>
                <a:latin typeface="Noto Sans"/>
              </a:rPr>
              <a:t>ygenerowane przez model</a:t>
            </a:r>
            <a:endParaRPr lang="pl-PL" sz="1500" b="1" dirty="0">
              <a:solidFill>
                <a:schemeClr val="bg1"/>
              </a:solidFill>
              <a:latin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2731811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Pentagon 2">
            <a:extLst>
              <a:ext uri="{FF2B5EF4-FFF2-40B4-BE49-F238E27FC236}">
                <a16:creationId xmlns:lc="http://schemas.openxmlformats.org/drawingml/2006/lockedCanvas" xmlns:a16="http://schemas.microsoft.com/office/drawing/2014/main" xmlns="" id="{FD9C7E57-479F-43DA-8F71-D1ED1D859C78}"/>
              </a:ext>
            </a:extLst>
          </p:cNvPr>
          <p:cNvSpPr/>
          <p:nvPr/>
        </p:nvSpPr>
        <p:spPr>
          <a:xfrm>
            <a:off x="390523" y="963521"/>
            <a:ext cx="3933825" cy="881653"/>
          </a:xfrm>
          <a:prstGeom prst="homePlate">
            <a:avLst/>
          </a:prstGeom>
          <a:solidFill>
            <a:srgbClr val="42AF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pole tekstowe 6"/>
          <p:cNvSpPr txBox="1"/>
          <p:nvPr/>
        </p:nvSpPr>
        <p:spPr>
          <a:xfrm>
            <a:off x="533400" y="1011932"/>
            <a:ext cx="28194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500" b="1" dirty="0" smtClean="0">
                <a:solidFill>
                  <a:schemeClr val="bg1"/>
                </a:solidFill>
                <a:latin typeface="Noto Sans"/>
              </a:rPr>
              <a:t>Tworzymy w Pytonie formatki slajdów i wypełniamy je treścią</a:t>
            </a:r>
            <a:endParaRPr lang="pl-PL" sz="1500" b="1" dirty="0">
              <a:solidFill>
                <a:schemeClr val="bg1"/>
              </a:solidFill>
              <a:latin typeface="Noto Sans"/>
            </a:endParaRPr>
          </a:p>
        </p:txBody>
      </p:sp>
      <p:sp>
        <p:nvSpPr>
          <p:cNvPr id="8" name="Arrow: Pentagon 2">
            <a:extLst>
              <a:ext uri="{FF2B5EF4-FFF2-40B4-BE49-F238E27FC236}">
                <a16:creationId xmlns:lc="http://schemas.openxmlformats.org/drawingml/2006/lockedCanvas" xmlns:a16="http://schemas.microsoft.com/office/drawing/2014/main" xmlns="" id="{FD9C7E57-479F-43DA-8F71-D1ED1D859C78}"/>
              </a:ext>
            </a:extLst>
          </p:cNvPr>
          <p:cNvSpPr/>
          <p:nvPr/>
        </p:nvSpPr>
        <p:spPr>
          <a:xfrm>
            <a:off x="390521" y="5334982"/>
            <a:ext cx="3933825" cy="881653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pole tekstowe 8"/>
          <p:cNvSpPr txBox="1"/>
          <p:nvPr/>
        </p:nvSpPr>
        <p:spPr>
          <a:xfrm>
            <a:off x="533399" y="5383393"/>
            <a:ext cx="300037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500" b="1" dirty="0" smtClean="0">
                <a:solidFill>
                  <a:schemeClr val="bg1"/>
                </a:solidFill>
                <a:latin typeface="Noto Sans"/>
              </a:rPr>
              <a:t>Zapisujemy slajdy do pliku .pptx z wierszem i rezultatami analizy epok literackich</a:t>
            </a:r>
            <a:endParaRPr lang="pl-PL" sz="1500" b="1" dirty="0">
              <a:solidFill>
                <a:schemeClr val="bg1"/>
              </a:solidFill>
              <a:latin typeface="Noto Sans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25" y="183974"/>
            <a:ext cx="6757988" cy="4928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350" y="5264646"/>
            <a:ext cx="6415088" cy="1243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326" y="5264646"/>
            <a:ext cx="4381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326" y="5759946"/>
            <a:ext cx="4381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326" y="6012439"/>
            <a:ext cx="4381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404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466849" y="1314450"/>
            <a:ext cx="9610725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7000" b="1" dirty="0" smtClean="0">
                <a:latin typeface="Noto Sans"/>
              </a:rPr>
              <a:t>Tak wygląda </a:t>
            </a:r>
          </a:p>
          <a:p>
            <a:pPr algn="ctr"/>
            <a:r>
              <a:rPr lang="pl-PL" sz="9000" b="1" dirty="0">
                <a:solidFill>
                  <a:srgbClr val="FFC000"/>
                </a:solidFill>
                <a:latin typeface="Noto Sans"/>
              </a:rPr>
              <a:t>w</a:t>
            </a:r>
            <a:r>
              <a:rPr lang="pl-PL" sz="9000" b="1" dirty="0" smtClean="0">
                <a:solidFill>
                  <a:srgbClr val="FFC000"/>
                </a:solidFill>
                <a:latin typeface="Noto Sans"/>
              </a:rPr>
              <a:t>ynik </a:t>
            </a:r>
            <a:r>
              <a:rPr lang="pl-PL" sz="9000" b="1" dirty="0" smtClean="0">
                <a:solidFill>
                  <a:srgbClr val="FFC000"/>
                </a:solidFill>
                <a:latin typeface="Noto Sans"/>
              </a:rPr>
              <a:t>działania kodu</a:t>
            </a:r>
            <a:endParaRPr lang="pl-PL" sz="9000" b="1" dirty="0">
              <a:solidFill>
                <a:srgbClr val="FFC000"/>
              </a:solidFill>
              <a:latin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1275853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2028825"/>
            <a:ext cx="4819650" cy="3628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675" y="2024503"/>
            <a:ext cx="4819650" cy="3632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9" name="Picture 11" descr="Creating Accessible PowerPoint Presentations for Students with Visual  Impairments and Blindness | Paths to Technology | Perkins eLearni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218" y="560388"/>
            <a:ext cx="1182687" cy="1182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Oval 1">
            <a:extLst>
              <a:ext uri="{FF2B5EF4-FFF2-40B4-BE49-F238E27FC236}">
                <a16:creationId xmlns:lc="http://schemas.openxmlformats.org/drawingml/2006/lockedCanvas" xmlns:a16="http://schemas.microsoft.com/office/drawing/2014/main" xmlns="" id="{F7752CD2-720D-4B75-A031-BBF07A134EAD}"/>
              </a:ext>
            </a:extLst>
          </p:cNvPr>
          <p:cNvSpPr/>
          <p:nvPr/>
        </p:nvSpPr>
        <p:spPr>
          <a:xfrm>
            <a:off x="4339004" y="887036"/>
            <a:ext cx="529389" cy="5293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Oval 8">
            <a:extLst>
              <a:ext uri="{FF2B5EF4-FFF2-40B4-BE49-F238E27FC236}">
                <a16:creationId xmlns:lc="http://schemas.openxmlformats.org/drawingml/2006/lockedCanvas" xmlns:a16="http://schemas.microsoft.com/office/drawing/2014/main" xmlns="" id="{D6E44039-0D40-44BB-A1E6-74017E85BAEA}"/>
              </a:ext>
            </a:extLst>
          </p:cNvPr>
          <p:cNvSpPr/>
          <p:nvPr/>
        </p:nvSpPr>
        <p:spPr>
          <a:xfrm>
            <a:off x="5210858" y="887036"/>
            <a:ext cx="529389" cy="5293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Oval 9">
            <a:extLst>
              <a:ext uri="{FF2B5EF4-FFF2-40B4-BE49-F238E27FC236}">
                <a16:creationId xmlns:lc="http://schemas.openxmlformats.org/drawingml/2006/lockedCanvas" xmlns:a16="http://schemas.microsoft.com/office/drawing/2014/main" xmlns="" id="{8CE0D343-2635-4870-90AC-A392F924EF2F}"/>
              </a:ext>
            </a:extLst>
          </p:cNvPr>
          <p:cNvSpPr/>
          <p:nvPr/>
        </p:nvSpPr>
        <p:spPr>
          <a:xfrm>
            <a:off x="6072320" y="887036"/>
            <a:ext cx="529389" cy="52938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Oval 10">
            <a:extLst>
              <a:ext uri="{FF2B5EF4-FFF2-40B4-BE49-F238E27FC236}">
                <a16:creationId xmlns:lc="http://schemas.openxmlformats.org/drawingml/2006/lockedCanvas" xmlns:a16="http://schemas.microsoft.com/office/drawing/2014/main" xmlns="" id="{39FAA2AD-6D2D-4400-80AF-2D7933E61E1D}"/>
              </a:ext>
            </a:extLst>
          </p:cNvPr>
          <p:cNvSpPr/>
          <p:nvPr/>
        </p:nvSpPr>
        <p:spPr>
          <a:xfrm>
            <a:off x="3434229" y="887036"/>
            <a:ext cx="529389" cy="5293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Oval 11">
            <a:extLst>
              <a:ext uri="{FF2B5EF4-FFF2-40B4-BE49-F238E27FC236}">
                <a16:creationId xmlns:lc="http://schemas.openxmlformats.org/drawingml/2006/lockedCanvas" xmlns:a16="http://schemas.microsoft.com/office/drawing/2014/main" xmlns="" id="{818C94B7-8370-4742-87CB-D453371EBF4C}"/>
              </a:ext>
            </a:extLst>
          </p:cNvPr>
          <p:cNvSpPr/>
          <p:nvPr/>
        </p:nvSpPr>
        <p:spPr>
          <a:xfrm>
            <a:off x="2519829" y="887036"/>
            <a:ext cx="529389" cy="52938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Oval 12">
            <a:extLst>
              <a:ext uri="{FF2B5EF4-FFF2-40B4-BE49-F238E27FC236}">
                <a16:creationId xmlns:lc="http://schemas.openxmlformats.org/drawingml/2006/lockedCanvas" xmlns:a16="http://schemas.microsoft.com/office/drawing/2014/main" xmlns="" id="{B2807723-AC4A-4163-9139-7ED2A9CBBD5F}"/>
              </a:ext>
            </a:extLst>
          </p:cNvPr>
          <p:cNvSpPr/>
          <p:nvPr/>
        </p:nvSpPr>
        <p:spPr>
          <a:xfrm>
            <a:off x="6919344" y="887036"/>
            <a:ext cx="529389" cy="52938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985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247774" y="923925"/>
            <a:ext cx="961072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7000" b="1" dirty="0" smtClean="0">
                <a:latin typeface="Noto Sans"/>
              </a:rPr>
              <a:t>Ale nie musisz nam wierzyć na słowo…</a:t>
            </a:r>
            <a:endParaRPr lang="pl-PL" sz="7000" b="1" dirty="0" smtClean="0">
              <a:latin typeface="Noto Sans"/>
            </a:endParaRPr>
          </a:p>
          <a:p>
            <a:pPr algn="ctr"/>
            <a:r>
              <a:rPr lang="pl-PL" sz="9000" b="1" dirty="0" smtClean="0">
                <a:solidFill>
                  <a:srgbClr val="FFC000"/>
                </a:solidFill>
                <a:latin typeface="Noto Sans"/>
              </a:rPr>
              <a:t>Wygeneruj swój własny wiersz!</a:t>
            </a:r>
            <a:endParaRPr lang="pl-PL" sz="9000" b="1" dirty="0">
              <a:solidFill>
                <a:srgbClr val="FFC000"/>
              </a:solidFill>
              <a:latin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707357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Tools | TensorFl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2750" y="3203592"/>
            <a:ext cx="3309198" cy="1864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rostokąt 2"/>
          <p:cNvSpPr/>
          <p:nvPr/>
        </p:nvSpPr>
        <p:spPr>
          <a:xfrm>
            <a:off x="242886" y="4795000"/>
            <a:ext cx="1185862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3500" dirty="0">
                <a:latin typeface="Noto Sans"/>
                <a:hlinkClick r:id="rId3"/>
              </a:rPr>
              <a:t>https://</a:t>
            </a:r>
            <a:r>
              <a:rPr lang="pl-PL" sz="3500" dirty="0" smtClean="0">
                <a:latin typeface="Noto Sans"/>
                <a:hlinkClick r:id="rId3"/>
              </a:rPr>
              <a:t>colab.research.google.com/drive/1erm8iva3PpTh6OmPNj5Mlg8Djlz-fMpK?usp=sharing</a:t>
            </a:r>
            <a:r>
              <a:rPr lang="pl-PL" sz="3500" dirty="0" smtClean="0">
                <a:latin typeface="Noto Sans"/>
              </a:rPr>
              <a:t> </a:t>
            </a:r>
            <a:endParaRPr lang="pl-PL" sz="3500" dirty="0">
              <a:latin typeface="Noto Sans"/>
            </a:endParaRPr>
          </a:p>
        </p:txBody>
      </p:sp>
      <p:pic>
        <p:nvPicPr>
          <p:cNvPr id="5128" name="Picture 8" descr="Google logo - Wikiped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199" y="1828302"/>
            <a:ext cx="2282825" cy="76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e tekstowe 3"/>
          <p:cNvSpPr txBox="1"/>
          <p:nvPr/>
        </p:nvSpPr>
        <p:spPr>
          <a:xfrm>
            <a:off x="1406875" y="601453"/>
            <a:ext cx="89585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6000" b="1" dirty="0" smtClean="0">
                <a:latin typeface="Noto Sans"/>
              </a:rPr>
              <a:t>Zaloguj się na swoim</a:t>
            </a:r>
            <a:endParaRPr lang="pl-PL" sz="6000" b="1" dirty="0">
              <a:latin typeface="Noto Sans"/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1146347" y="2591646"/>
            <a:ext cx="94796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6000" b="1" dirty="0">
                <a:latin typeface="Noto Sans"/>
              </a:rPr>
              <a:t>i</a:t>
            </a:r>
            <a:r>
              <a:rPr lang="pl-PL" sz="6000" b="1" dirty="0" smtClean="0">
                <a:latin typeface="Noto Sans"/>
              </a:rPr>
              <a:t> przejdź do poniższego </a:t>
            </a:r>
          </a:p>
        </p:txBody>
      </p:sp>
      <p:sp>
        <p:nvSpPr>
          <p:cNvPr id="10" name="pole tekstowe 9"/>
          <p:cNvSpPr txBox="1"/>
          <p:nvPr/>
        </p:nvSpPr>
        <p:spPr>
          <a:xfrm>
            <a:off x="2778474" y="1581852"/>
            <a:ext cx="40150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6000" b="1" dirty="0" smtClean="0">
                <a:latin typeface="Noto Sans"/>
              </a:rPr>
              <a:t>koncie</a:t>
            </a:r>
            <a:endParaRPr lang="pl-PL" sz="6000" b="1" dirty="0">
              <a:latin typeface="Noto Sans"/>
            </a:endParaRPr>
          </a:p>
        </p:txBody>
      </p:sp>
      <p:sp>
        <p:nvSpPr>
          <p:cNvPr id="11" name="pole tekstowe 10"/>
          <p:cNvSpPr txBox="1"/>
          <p:nvPr/>
        </p:nvSpPr>
        <p:spPr>
          <a:xfrm>
            <a:off x="1144114" y="3607309"/>
            <a:ext cx="81332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6000" b="1" dirty="0">
                <a:latin typeface="Noto Sans"/>
              </a:rPr>
              <a:t>l</a:t>
            </a:r>
            <a:r>
              <a:rPr lang="pl-PL" sz="6000" b="1" dirty="0" smtClean="0">
                <a:latin typeface="Noto Sans"/>
              </a:rPr>
              <a:t>inku na platformę </a:t>
            </a:r>
          </a:p>
        </p:txBody>
      </p:sp>
    </p:spTree>
    <p:extLst>
      <p:ext uri="{BB962C8B-B14F-4D97-AF65-F5344CB8AC3E}">
        <p14:creationId xmlns:p14="http://schemas.microsoft.com/office/powerpoint/2010/main" val="1794453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ole tekstowe 12"/>
          <p:cNvSpPr txBox="1"/>
          <p:nvPr/>
        </p:nvSpPr>
        <p:spPr>
          <a:xfrm>
            <a:off x="257174" y="971550"/>
            <a:ext cx="1168717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7000" b="1" dirty="0" smtClean="0">
                <a:latin typeface="Noto Sans"/>
              </a:rPr>
              <a:t>W literacką podróż do</a:t>
            </a:r>
          </a:p>
          <a:p>
            <a:pPr algn="ctr"/>
            <a:r>
              <a:rPr lang="pl-PL" sz="9000" b="1" dirty="0" smtClean="0">
                <a:solidFill>
                  <a:srgbClr val="FFC000"/>
                </a:solidFill>
                <a:latin typeface="Noto Sans"/>
              </a:rPr>
              <a:t>pisania </a:t>
            </a:r>
            <a:r>
              <a:rPr lang="pl-PL" sz="9000" b="1" dirty="0">
                <a:solidFill>
                  <a:srgbClr val="FFC000"/>
                </a:solidFill>
                <a:latin typeface="Noto Sans"/>
              </a:rPr>
              <a:t>wierszy sztuczną inteligencją </a:t>
            </a:r>
          </a:p>
          <a:p>
            <a:pPr algn="ctr"/>
            <a:r>
              <a:rPr lang="pl-PL" sz="7000" b="1" dirty="0" smtClean="0">
                <a:latin typeface="Noto Sans"/>
              </a:rPr>
              <a:t>zapraszają Was </a:t>
            </a:r>
            <a:endParaRPr lang="pl-PL" sz="7000" b="1" dirty="0" smtClean="0">
              <a:latin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118457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Github Logo - Free social media ic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675" y="3951484"/>
            <a:ext cx="2057400" cy="1080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ole tekstowe 1"/>
          <p:cNvSpPr txBox="1"/>
          <p:nvPr/>
        </p:nvSpPr>
        <p:spPr>
          <a:xfrm>
            <a:off x="514350" y="561973"/>
            <a:ext cx="112014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7000" b="1" dirty="0" smtClean="0">
                <a:latin typeface="Noto Sans"/>
              </a:rPr>
              <a:t>A jeżeli interesują Cię szczegóły techniczne,</a:t>
            </a:r>
          </a:p>
          <a:p>
            <a:pPr algn="ctr"/>
            <a:r>
              <a:rPr lang="pl-PL" sz="9000" b="1" dirty="0">
                <a:solidFill>
                  <a:srgbClr val="FFC000"/>
                </a:solidFill>
                <a:latin typeface="Noto Sans"/>
              </a:rPr>
              <a:t>z</a:t>
            </a:r>
            <a:r>
              <a:rPr lang="pl-PL" sz="9000" b="1" dirty="0" smtClean="0">
                <a:solidFill>
                  <a:srgbClr val="FFC000"/>
                </a:solidFill>
                <a:latin typeface="Noto Sans"/>
              </a:rPr>
              <a:t>apraszamy na nasz</a:t>
            </a:r>
            <a:endParaRPr lang="pl-PL" sz="9000" b="1" dirty="0">
              <a:solidFill>
                <a:srgbClr val="FFC000"/>
              </a:solidFill>
              <a:latin typeface="Noto Sans"/>
            </a:endParaRPr>
          </a:p>
        </p:txBody>
      </p:sp>
      <p:sp>
        <p:nvSpPr>
          <p:cNvPr id="3" name="pole tekstowe 2"/>
          <p:cNvSpPr txBox="1"/>
          <p:nvPr/>
        </p:nvSpPr>
        <p:spPr>
          <a:xfrm>
            <a:off x="2857500" y="3826349"/>
            <a:ext cx="47529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9000" b="1" dirty="0">
                <a:solidFill>
                  <a:srgbClr val="FFC000"/>
                </a:solidFill>
                <a:latin typeface="Noto Sans"/>
              </a:rPr>
              <a:t>p</a:t>
            </a:r>
            <a:r>
              <a:rPr lang="pl-PL" sz="9000" b="1" dirty="0">
                <a:solidFill>
                  <a:srgbClr val="FFC000"/>
                </a:solidFill>
                <a:latin typeface="Noto Sans"/>
              </a:rPr>
              <a:t>rofil na </a:t>
            </a:r>
            <a:endParaRPr lang="pl-PL" sz="9000" b="1" dirty="0">
              <a:solidFill>
                <a:srgbClr val="FFC000"/>
              </a:solidFill>
              <a:latin typeface="Noto Sans"/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1762993" y="5435084"/>
            <a:ext cx="837601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l-PL" sz="3500" dirty="0">
                <a:latin typeface="Noto Sans"/>
                <a:hlinkClick r:id="rId3"/>
              </a:rPr>
              <a:t>https://</a:t>
            </a:r>
            <a:r>
              <a:rPr lang="pl-PL" sz="3500" dirty="0">
                <a:latin typeface="Noto Sans"/>
                <a:hlinkClick r:id="rId3"/>
              </a:rPr>
              <a:t>github.com/kuba-lakrystian/AI_Art</a:t>
            </a:r>
            <a:r>
              <a:rPr lang="pl-PL" sz="3500" dirty="0">
                <a:latin typeface="Noto Sans"/>
              </a:rPr>
              <a:t> </a:t>
            </a:r>
            <a:endParaRPr lang="pl-PL" sz="3500" dirty="0">
              <a:latin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2235469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Krystian\Downloads\HatchfulExport-All\linkedin_banner_image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990600"/>
            <a:ext cx="97536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305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ole tekstowe 12"/>
          <p:cNvSpPr txBox="1"/>
          <p:nvPr/>
        </p:nvSpPr>
        <p:spPr>
          <a:xfrm>
            <a:off x="257173" y="2857500"/>
            <a:ext cx="116871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7000" b="1" dirty="0" smtClean="0">
                <a:latin typeface="Noto Sans"/>
              </a:rPr>
              <a:t>Czyli…</a:t>
            </a:r>
            <a:endParaRPr lang="pl-PL" sz="7000" b="1" dirty="0" smtClean="0">
              <a:latin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193804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97B6-E32F-4D7D-B839-7C3B51F2640F}" type="slidenum">
              <a:rPr lang="es-ES" smtClean="0"/>
              <a:pPr/>
              <a:t>5</a:t>
            </a:fld>
            <a:endParaRPr lang="es-ES" dirty="0"/>
          </a:p>
        </p:txBody>
      </p:sp>
      <p:sp>
        <p:nvSpPr>
          <p:cNvPr id="4" name="pole tekstowe 3"/>
          <p:cNvSpPr txBox="1"/>
          <p:nvPr/>
        </p:nvSpPr>
        <p:spPr>
          <a:xfrm>
            <a:off x="6861677" y="4388480"/>
            <a:ext cx="3918676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500" b="1" dirty="0" smtClean="0">
                <a:latin typeface="Noto Sans"/>
              </a:rPr>
              <a:t>Krystian Kubala </a:t>
            </a:r>
          </a:p>
          <a:p>
            <a:pPr algn="ctr"/>
            <a:r>
              <a:rPr lang="pl-PL" b="1" dirty="0" smtClean="0">
                <a:latin typeface="Noto Sans"/>
              </a:rPr>
              <a:t>Data Scientist</a:t>
            </a:r>
          </a:p>
          <a:p>
            <a:pPr algn="ctr"/>
            <a:r>
              <a:rPr lang="pl-PL" sz="1600" dirty="0">
                <a:latin typeface="Noto Sans"/>
              </a:rPr>
              <a:t>W</a:t>
            </a:r>
            <a:r>
              <a:rPr lang="pl-PL" sz="1600" dirty="0" smtClean="0">
                <a:latin typeface="Noto Sans"/>
              </a:rPr>
              <a:t>spiera </a:t>
            </a:r>
            <a:r>
              <a:rPr lang="pl-PL" sz="1600" dirty="0" smtClean="0">
                <a:latin typeface="Noto Sans"/>
              </a:rPr>
              <a:t>CRM i CLM klientów SME.</a:t>
            </a:r>
          </a:p>
          <a:p>
            <a:pPr algn="ctr"/>
            <a:r>
              <a:rPr lang="pl-PL" sz="1600" dirty="0" smtClean="0">
                <a:latin typeface="Noto Sans"/>
              </a:rPr>
              <a:t>Gra w </a:t>
            </a:r>
            <a:r>
              <a:rPr lang="pl-PL" sz="1600" dirty="0" err="1" smtClean="0">
                <a:latin typeface="Noto Sans"/>
              </a:rPr>
              <a:t>squasha</a:t>
            </a:r>
            <a:r>
              <a:rPr lang="pl-PL" sz="1600" dirty="0" smtClean="0">
                <a:latin typeface="Noto Sans"/>
              </a:rPr>
              <a:t>, słucha Armina van </a:t>
            </a:r>
            <a:r>
              <a:rPr lang="pl-PL" sz="1600" dirty="0" err="1" smtClean="0">
                <a:latin typeface="Noto Sans"/>
              </a:rPr>
              <a:t>Buurena</a:t>
            </a:r>
            <a:r>
              <a:rPr lang="pl-PL" sz="1600" dirty="0" smtClean="0">
                <a:latin typeface="Noto Sans"/>
              </a:rPr>
              <a:t>, uwielbia Chandlera z „Przyjaciół”.</a:t>
            </a:r>
          </a:p>
        </p:txBody>
      </p:sp>
      <p:sp>
        <p:nvSpPr>
          <p:cNvPr id="5" name="pole tekstowe 4"/>
          <p:cNvSpPr txBox="1"/>
          <p:nvPr/>
        </p:nvSpPr>
        <p:spPr>
          <a:xfrm>
            <a:off x="1415641" y="4388480"/>
            <a:ext cx="3933825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500" b="1" dirty="0" smtClean="0">
                <a:latin typeface="Noto Sans"/>
              </a:rPr>
              <a:t>Mirek Mamczur</a:t>
            </a:r>
          </a:p>
          <a:p>
            <a:pPr algn="ctr"/>
            <a:r>
              <a:rPr lang="pl-PL" b="1" dirty="0" smtClean="0">
                <a:latin typeface="Noto Sans"/>
              </a:rPr>
              <a:t>Data Scientist</a:t>
            </a:r>
          </a:p>
          <a:p>
            <a:pPr algn="ctr"/>
            <a:r>
              <a:rPr lang="pl-PL" sz="1600" dirty="0" smtClean="0">
                <a:latin typeface="Noto Sans"/>
              </a:rPr>
              <a:t>Mąż, tata dwó</a:t>
            </a:r>
            <a:r>
              <a:rPr lang="pl-PL" sz="1600" dirty="0">
                <a:latin typeface="Noto Sans"/>
              </a:rPr>
              <a:t>j</a:t>
            </a:r>
            <a:r>
              <a:rPr lang="pl-PL" sz="1600" dirty="0" smtClean="0">
                <a:latin typeface="Noto Sans"/>
              </a:rPr>
              <a:t>ki córeczek, </a:t>
            </a:r>
            <a:r>
              <a:rPr lang="pl-PL" sz="1600" dirty="0" err="1" smtClean="0">
                <a:latin typeface="Noto Sans"/>
              </a:rPr>
              <a:t>blogger</a:t>
            </a:r>
            <a:endParaRPr lang="pl-PL" sz="1600" dirty="0" smtClean="0">
              <a:latin typeface="Noto Sans"/>
            </a:endParaRPr>
          </a:p>
          <a:p>
            <a:pPr algn="ctr"/>
            <a:r>
              <a:rPr lang="pl-PL" sz="1600" dirty="0" smtClean="0">
                <a:latin typeface="Noto Sans"/>
                <a:hlinkClick r:id="rId3"/>
              </a:rPr>
              <a:t>www.mioroslawmamczur.pl</a:t>
            </a:r>
            <a:endParaRPr lang="pl-PL" sz="1600" dirty="0">
              <a:latin typeface="Noto Sans"/>
            </a:endParaRPr>
          </a:p>
          <a:p>
            <a:pPr algn="ctr"/>
            <a:r>
              <a:rPr lang="pl-PL" sz="1600" dirty="0">
                <a:latin typeface="Noto Sans"/>
              </a:rPr>
              <a:t>P</a:t>
            </a:r>
            <a:r>
              <a:rPr lang="pl-PL" sz="1600" dirty="0" smtClean="0">
                <a:latin typeface="Noto Sans"/>
              </a:rPr>
              <a:t>racuje </a:t>
            </a:r>
            <a:r>
              <a:rPr lang="pl-PL" sz="1600" dirty="0" smtClean="0">
                <a:latin typeface="Noto Sans"/>
              </a:rPr>
              <a:t>nad modelami i procesem kredytów „na klik</a:t>
            </a:r>
            <a:r>
              <a:rPr lang="pl-PL" sz="1600" dirty="0" smtClean="0">
                <a:latin typeface="Noto Sans"/>
              </a:rPr>
              <a:t>”.</a:t>
            </a:r>
            <a:endParaRPr lang="pl-PL" sz="1600" dirty="0" smtClean="0">
              <a:latin typeface="Noto Sans"/>
            </a:endParaRPr>
          </a:p>
        </p:txBody>
      </p:sp>
      <p:pic>
        <p:nvPicPr>
          <p:cNvPr id="36867" name="Picture 3" descr="C:\Users\164111\Desktop\FB_IMG_160302912348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029" y="926068"/>
            <a:ext cx="3693972" cy="3264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rostokąt 6"/>
          <p:cNvSpPr/>
          <p:nvPr/>
        </p:nvSpPr>
        <p:spPr>
          <a:xfrm>
            <a:off x="370114" y="6041571"/>
            <a:ext cx="18288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/>
          <p:cNvSpPr/>
          <p:nvPr/>
        </p:nvSpPr>
        <p:spPr>
          <a:xfrm>
            <a:off x="10155309" y="6127417"/>
            <a:ext cx="1828800" cy="531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ole tekstowe 7"/>
          <p:cNvSpPr txBox="1"/>
          <p:nvPr/>
        </p:nvSpPr>
        <p:spPr>
          <a:xfrm>
            <a:off x="1228725" y="6347535"/>
            <a:ext cx="7524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smtClean="0">
                <a:latin typeface="Noto Sans"/>
              </a:rPr>
              <a:t>PS: Banks(y)</a:t>
            </a:r>
            <a:r>
              <a:rPr lang="pl-PL" sz="1600" dirty="0" err="1" smtClean="0">
                <a:latin typeface="Noto Sans"/>
              </a:rPr>
              <a:t>terzy</a:t>
            </a:r>
            <a:r>
              <a:rPr lang="pl-PL" sz="1600" dirty="0" smtClean="0">
                <a:latin typeface="Noto Sans"/>
              </a:rPr>
              <a:t>, ponieważ pracujemy w banku, ale tutaj jesteśmy prywatnie. </a:t>
            </a:r>
            <a:r>
              <a:rPr lang="pl-PL" sz="1600" dirty="0" smtClean="0">
                <a:latin typeface="Noto Sans"/>
                <a:sym typeface="Wingdings" panose="05000000000000000000" pitchFamily="2" charset="2"/>
              </a:rPr>
              <a:t></a:t>
            </a:r>
            <a:endParaRPr lang="pl-PL" sz="1600" dirty="0">
              <a:latin typeface="Noto San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514" y="914400"/>
            <a:ext cx="427672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121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xmlns="" id="{B8D28336-9E4A-4CEB-AC8A-4C3A1CD2138F}"/>
              </a:ext>
            </a:extLst>
          </p:cNvPr>
          <p:cNvSpPr/>
          <p:nvPr/>
        </p:nvSpPr>
        <p:spPr>
          <a:xfrm>
            <a:off x="2924022" y="2666055"/>
            <a:ext cx="1100666" cy="11006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B0A9C50-B290-4C30-A65A-9D7AB111D154}"/>
              </a:ext>
            </a:extLst>
          </p:cNvPr>
          <p:cNvSpPr txBox="1"/>
          <p:nvPr/>
        </p:nvSpPr>
        <p:spPr>
          <a:xfrm>
            <a:off x="6915074" y="953942"/>
            <a:ext cx="389141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l-PL" sz="6000" b="1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Idea</a:t>
            </a:r>
            <a:endParaRPr lang="en-US" sz="60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295400" y="2108200"/>
            <a:ext cx="4357910" cy="2278375"/>
            <a:chOff x="1282700" y="2735575"/>
            <a:chExt cx="3340100" cy="1746250"/>
          </a:xfrm>
        </p:grpSpPr>
        <p:sp>
          <p:nvSpPr>
            <p:cNvPr id="16" name="Freeform 5"/>
            <p:cNvSpPr>
              <a:spLocks noEditPoints="1"/>
            </p:cNvSpPr>
            <p:nvPr/>
          </p:nvSpPr>
          <p:spPr bwMode="auto">
            <a:xfrm>
              <a:off x="2359025" y="3007038"/>
              <a:ext cx="1190625" cy="1200150"/>
            </a:xfrm>
            <a:custGeom>
              <a:avLst/>
              <a:gdLst>
                <a:gd name="T0" fmla="*/ 2 w 374"/>
                <a:gd name="T1" fmla="*/ 188 h 376"/>
                <a:gd name="T2" fmla="*/ 180 w 374"/>
                <a:gd name="T3" fmla="*/ 4 h 376"/>
                <a:gd name="T4" fmla="*/ 371 w 374"/>
                <a:gd name="T5" fmla="*/ 182 h 376"/>
                <a:gd name="T6" fmla="*/ 193 w 374"/>
                <a:gd name="T7" fmla="*/ 373 h 376"/>
                <a:gd name="T8" fmla="*/ 2 w 374"/>
                <a:gd name="T9" fmla="*/ 188 h 376"/>
                <a:gd name="T10" fmla="*/ 72 w 374"/>
                <a:gd name="T11" fmla="*/ 145 h 376"/>
                <a:gd name="T12" fmla="*/ 143 w 374"/>
                <a:gd name="T13" fmla="*/ 303 h 376"/>
                <a:gd name="T14" fmla="*/ 298 w 374"/>
                <a:gd name="T15" fmla="*/ 238 h 376"/>
                <a:gd name="T16" fmla="*/ 243 w 374"/>
                <a:gd name="T17" fmla="*/ 80 h 376"/>
                <a:gd name="T18" fmla="*/ 155 w 374"/>
                <a:gd name="T19" fmla="*/ 70 h 376"/>
                <a:gd name="T20" fmla="*/ 120 w 374"/>
                <a:gd name="T21" fmla="*/ 87 h 376"/>
                <a:gd name="T22" fmla="*/ 163 w 374"/>
                <a:gd name="T23" fmla="*/ 95 h 376"/>
                <a:gd name="T24" fmla="*/ 189 w 374"/>
                <a:gd name="T25" fmla="*/ 131 h 376"/>
                <a:gd name="T26" fmla="*/ 155 w 374"/>
                <a:gd name="T27" fmla="*/ 199 h 376"/>
                <a:gd name="T28" fmla="*/ 121 w 374"/>
                <a:gd name="T29" fmla="*/ 202 h 376"/>
                <a:gd name="T30" fmla="*/ 72 w 374"/>
                <a:gd name="T31" fmla="*/ 145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4" h="376">
                  <a:moveTo>
                    <a:pt x="2" y="188"/>
                  </a:moveTo>
                  <a:cubicBezTo>
                    <a:pt x="1" y="86"/>
                    <a:pt x="85" y="6"/>
                    <a:pt x="180" y="4"/>
                  </a:cubicBezTo>
                  <a:cubicBezTo>
                    <a:pt x="289" y="0"/>
                    <a:pt x="369" y="88"/>
                    <a:pt x="371" y="182"/>
                  </a:cubicBezTo>
                  <a:cubicBezTo>
                    <a:pt x="374" y="291"/>
                    <a:pt x="286" y="370"/>
                    <a:pt x="193" y="373"/>
                  </a:cubicBezTo>
                  <a:cubicBezTo>
                    <a:pt x="85" y="376"/>
                    <a:pt x="0" y="288"/>
                    <a:pt x="2" y="188"/>
                  </a:cubicBezTo>
                  <a:close/>
                  <a:moveTo>
                    <a:pt x="72" y="145"/>
                  </a:moveTo>
                  <a:cubicBezTo>
                    <a:pt x="48" y="213"/>
                    <a:pt x="83" y="280"/>
                    <a:pt x="143" y="303"/>
                  </a:cubicBezTo>
                  <a:cubicBezTo>
                    <a:pt x="202" y="325"/>
                    <a:pt x="270" y="301"/>
                    <a:pt x="298" y="238"/>
                  </a:cubicBezTo>
                  <a:cubicBezTo>
                    <a:pt x="323" y="184"/>
                    <a:pt x="305" y="113"/>
                    <a:pt x="243" y="80"/>
                  </a:cubicBezTo>
                  <a:cubicBezTo>
                    <a:pt x="215" y="65"/>
                    <a:pt x="185" y="62"/>
                    <a:pt x="155" y="70"/>
                  </a:cubicBezTo>
                  <a:cubicBezTo>
                    <a:pt x="142" y="74"/>
                    <a:pt x="130" y="78"/>
                    <a:pt x="120" y="87"/>
                  </a:cubicBezTo>
                  <a:cubicBezTo>
                    <a:pt x="135" y="84"/>
                    <a:pt x="150" y="86"/>
                    <a:pt x="163" y="95"/>
                  </a:cubicBezTo>
                  <a:cubicBezTo>
                    <a:pt x="177" y="103"/>
                    <a:pt x="186" y="115"/>
                    <a:pt x="189" y="131"/>
                  </a:cubicBezTo>
                  <a:cubicBezTo>
                    <a:pt x="195" y="159"/>
                    <a:pt x="183" y="186"/>
                    <a:pt x="155" y="199"/>
                  </a:cubicBezTo>
                  <a:cubicBezTo>
                    <a:pt x="144" y="203"/>
                    <a:pt x="132" y="205"/>
                    <a:pt x="121" y="202"/>
                  </a:cubicBezTo>
                  <a:cubicBezTo>
                    <a:pt x="91" y="195"/>
                    <a:pt x="76" y="175"/>
                    <a:pt x="72" y="145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6"/>
            <p:cNvSpPr>
              <a:spLocks noEditPoints="1"/>
            </p:cNvSpPr>
            <p:nvPr/>
          </p:nvSpPr>
          <p:spPr bwMode="auto">
            <a:xfrm>
              <a:off x="1282700" y="2735575"/>
              <a:ext cx="3340100" cy="1746250"/>
            </a:xfrm>
            <a:custGeom>
              <a:avLst/>
              <a:gdLst>
                <a:gd name="T0" fmla="*/ 1039 w 1049"/>
                <a:gd name="T1" fmla="*/ 250 h 547"/>
                <a:gd name="T2" fmla="*/ 958 w 1049"/>
                <a:gd name="T3" fmla="*/ 170 h 547"/>
                <a:gd name="T4" fmla="*/ 852 w 1049"/>
                <a:gd name="T5" fmla="*/ 94 h 547"/>
                <a:gd name="T6" fmla="*/ 765 w 1049"/>
                <a:gd name="T7" fmla="*/ 49 h 547"/>
                <a:gd name="T8" fmla="*/ 697 w 1049"/>
                <a:gd name="T9" fmla="*/ 25 h 547"/>
                <a:gd name="T10" fmla="*/ 636 w 1049"/>
                <a:gd name="T11" fmla="*/ 11 h 547"/>
                <a:gd name="T12" fmla="*/ 557 w 1049"/>
                <a:gd name="T13" fmla="*/ 1 h 547"/>
                <a:gd name="T14" fmla="*/ 532 w 1049"/>
                <a:gd name="T15" fmla="*/ 0 h 547"/>
                <a:gd name="T16" fmla="*/ 525 w 1049"/>
                <a:gd name="T17" fmla="*/ 0 h 547"/>
                <a:gd name="T18" fmla="*/ 525 w 1049"/>
                <a:gd name="T19" fmla="*/ 0 h 547"/>
                <a:gd name="T20" fmla="*/ 517 w 1049"/>
                <a:gd name="T21" fmla="*/ 0 h 547"/>
                <a:gd name="T22" fmla="*/ 492 w 1049"/>
                <a:gd name="T23" fmla="*/ 1 h 547"/>
                <a:gd name="T24" fmla="*/ 413 w 1049"/>
                <a:gd name="T25" fmla="*/ 11 h 547"/>
                <a:gd name="T26" fmla="*/ 352 w 1049"/>
                <a:gd name="T27" fmla="*/ 25 h 547"/>
                <a:gd name="T28" fmla="*/ 284 w 1049"/>
                <a:gd name="T29" fmla="*/ 49 h 547"/>
                <a:gd name="T30" fmla="*/ 197 w 1049"/>
                <a:gd name="T31" fmla="*/ 94 h 547"/>
                <a:gd name="T32" fmla="*/ 91 w 1049"/>
                <a:gd name="T33" fmla="*/ 170 h 547"/>
                <a:gd name="T34" fmla="*/ 10 w 1049"/>
                <a:gd name="T35" fmla="*/ 250 h 547"/>
                <a:gd name="T36" fmla="*/ 10 w 1049"/>
                <a:gd name="T37" fmla="*/ 296 h 547"/>
                <a:gd name="T38" fmla="*/ 36 w 1049"/>
                <a:gd name="T39" fmla="*/ 325 h 547"/>
                <a:gd name="T40" fmla="*/ 138 w 1049"/>
                <a:gd name="T41" fmla="*/ 414 h 547"/>
                <a:gd name="T42" fmla="*/ 270 w 1049"/>
                <a:gd name="T43" fmla="*/ 491 h 547"/>
                <a:gd name="T44" fmla="*/ 347 w 1049"/>
                <a:gd name="T45" fmla="*/ 520 h 547"/>
                <a:gd name="T46" fmla="*/ 393 w 1049"/>
                <a:gd name="T47" fmla="*/ 532 h 547"/>
                <a:gd name="T48" fmla="*/ 450 w 1049"/>
                <a:gd name="T49" fmla="*/ 542 h 547"/>
                <a:gd name="T50" fmla="*/ 500 w 1049"/>
                <a:gd name="T51" fmla="*/ 546 h 547"/>
                <a:gd name="T52" fmla="*/ 525 w 1049"/>
                <a:gd name="T53" fmla="*/ 547 h 547"/>
                <a:gd name="T54" fmla="*/ 525 w 1049"/>
                <a:gd name="T55" fmla="*/ 547 h 547"/>
                <a:gd name="T56" fmla="*/ 549 w 1049"/>
                <a:gd name="T57" fmla="*/ 546 h 547"/>
                <a:gd name="T58" fmla="*/ 599 w 1049"/>
                <a:gd name="T59" fmla="*/ 542 h 547"/>
                <a:gd name="T60" fmla="*/ 656 w 1049"/>
                <a:gd name="T61" fmla="*/ 532 h 547"/>
                <a:gd name="T62" fmla="*/ 702 w 1049"/>
                <a:gd name="T63" fmla="*/ 520 h 547"/>
                <a:gd name="T64" fmla="*/ 779 w 1049"/>
                <a:gd name="T65" fmla="*/ 491 h 547"/>
                <a:gd name="T66" fmla="*/ 911 w 1049"/>
                <a:gd name="T67" fmla="*/ 414 h 547"/>
                <a:gd name="T68" fmla="*/ 1013 w 1049"/>
                <a:gd name="T69" fmla="*/ 325 h 547"/>
                <a:gd name="T70" fmla="*/ 1039 w 1049"/>
                <a:gd name="T71" fmla="*/ 296 h 547"/>
                <a:gd name="T72" fmla="*/ 1039 w 1049"/>
                <a:gd name="T73" fmla="*/ 250 h 547"/>
                <a:gd name="T74" fmla="*/ 86 w 1049"/>
                <a:gd name="T75" fmla="*/ 273 h 547"/>
                <a:gd name="T76" fmla="*/ 360 w 1049"/>
                <a:gd name="T77" fmla="*/ 98 h 547"/>
                <a:gd name="T78" fmla="*/ 286 w 1049"/>
                <a:gd name="T79" fmla="*/ 273 h 547"/>
                <a:gd name="T80" fmla="*/ 360 w 1049"/>
                <a:gd name="T81" fmla="*/ 448 h 547"/>
                <a:gd name="T82" fmla="*/ 86 w 1049"/>
                <a:gd name="T83" fmla="*/ 273 h 547"/>
                <a:gd name="T84" fmla="*/ 525 w 1049"/>
                <a:gd name="T85" fmla="*/ 458 h 547"/>
                <a:gd name="T86" fmla="*/ 525 w 1049"/>
                <a:gd name="T87" fmla="*/ 458 h 547"/>
                <a:gd name="T88" fmla="*/ 340 w 1049"/>
                <a:gd name="T89" fmla="*/ 273 h 547"/>
                <a:gd name="T90" fmla="*/ 518 w 1049"/>
                <a:gd name="T91" fmla="*/ 89 h 547"/>
                <a:gd name="T92" fmla="*/ 525 w 1049"/>
                <a:gd name="T93" fmla="*/ 89 h 547"/>
                <a:gd name="T94" fmla="*/ 525 w 1049"/>
                <a:gd name="T95" fmla="*/ 89 h 547"/>
                <a:gd name="T96" fmla="*/ 531 w 1049"/>
                <a:gd name="T97" fmla="*/ 89 h 547"/>
                <a:gd name="T98" fmla="*/ 709 w 1049"/>
                <a:gd name="T99" fmla="*/ 273 h 547"/>
                <a:gd name="T100" fmla="*/ 525 w 1049"/>
                <a:gd name="T101" fmla="*/ 458 h 547"/>
                <a:gd name="T102" fmla="*/ 689 w 1049"/>
                <a:gd name="T103" fmla="*/ 448 h 547"/>
                <a:gd name="T104" fmla="*/ 763 w 1049"/>
                <a:gd name="T105" fmla="*/ 273 h 547"/>
                <a:gd name="T106" fmla="*/ 689 w 1049"/>
                <a:gd name="T107" fmla="*/ 98 h 547"/>
                <a:gd name="T108" fmla="*/ 963 w 1049"/>
                <a:gd name="T109" fmla="*/ 273 h 547"/>
                <a:gd name="T110" fmla="*/ 689 w 1049"/>
                <a:gd name="T111" fmla="*/ 448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9" h="547">
                  <a:moveTo>
                    <a:pt x="1039" y="250"/>
                  </a:moveTo>
                  <a:cubicBezTo>
                    <a:pt x="1014" y="221"/>
                    <a:pt x="987" y="195"/>
                    <a:pt x="958" y="170"/>
                  </a:cubicBezTo>
                  <a:cubicBezTo>
                    <a:pt x="925" y="141"/>
                    <a:pt x="890" y="116"/>
                    <a:pt x="852" y="94"/>
                  </a:cubicBezTo>
                  <a:cubicBezTo>
                    <a:pt x="824" y="77"/>
                    <a:pt x="795" y="62"/>
                    <a:pt x="765" y="49"/>
                  </a:cubicBezTo>
                  <a:cubicBezTo>
                    <a:pt x="743" y="40"/>
                    <a:pt x="720" y="32"/>
                    <a:pt x="697" y="25"/>
                  </a:cubicBezTo>
                  <a:cubicBezTo>
                    <a:pt x="677" y="19"/>
                    <a:pt x="656" y="15"/>
                    <a:pt x="636" y="11"/>
                  </a:cubicBezTo>
                  <a:cubicBezTo>
                    <a:pt x="610" y="5"/>
                    <a:pt x="584" y="2"/>
                    <a:pt x="557" y="1"/>
                  </a:cubicBezTo>
                  <a:cubicBezTo>
                    <a:pt x="549" y="0"/>
                    <a:pt x="540" y="0"/>
                    <a:pt x="532" y="0"/>
                  </a:cubicBezTo>
                  <a:cubicBezTo>
                    <a:pt x="532" y="0"/>
                    <a:pt x="529" y="0"/>
                    <a:pt x="525" y="0"/>
                  </a:cubicBezTo>
                  <a:cubicBezTo>
                    <a:pt x="525" y="0"/>
                    <a:pt x="525" y="0"/>
                    <a:pt x="525" y="0"/>
                  </a:cubicBezTo>
                  <a:cubicBezTo>
                    <a:pt x="520" y="0"/>
                    <a:pt x="517" y="0"/>
                    <a:pt x="517" y="0"/>
                  </a:cubicBezTo>
                  <a:cubicBezTo>
                    <a:pt x="509" y="0"/>
                    <a:pt x="500" y="0"/>
                    <a:pt x="492" y="1"/>
                  </a:cubicBezTo>
                  <a:cubicBezTo>
                    <a:pt x="466" y="2"/>
                    <a:pt x="439" y="5"/>
                    <a:pt x="413" y="11"/>
                  </a:cubicBezTo>
                  <a:cubicBezTo>
                    <a:pt x="393" y="15"/>
                    <a:pt x="372" y="19"/>
                    <a:pt x="352" y="25"/>
                  </a:cubicBezTo>
                  <a:cubicBezTo>
                    <a:pt x="329" y="32"/>
                    <a:pt x="306" y="40"/>
                    <a:pt x="284" y="49"/>
                  </a:cubicBezTo>
                  <a:cubicBezTo>
                    <a:pt x="254" y="62"/>
                    <a:pt x="225" y="77"/>
                    <a:pt x="197" y="94"/>
                  </a:cubicBezTo>
                  <a:cubicBezTo>
                    <a:pt x="159" y="116"/>
                    <a:pt x="124" y="141"/>
                    <a:pt x="91" y="170"/>
                  </a:cubicBezTo>
                  <a:cubicBezTo>
                    <a:pt x="62" y="195"/>
                    <a:pt x="35" y="221"/>
                    <a:pt x="10" y="250"/>
                  </a:cubicBezTo>
                  <a:cubicBezTo>
                    <a:pt x="0" y="263"/>
                    <a:pt x="0" y="283"/>
                    <a:pt x="10" y="296"/>
                  </a:cubicBezTo>
                  <a:cubicBezTo>
                    <a:pt x="19" y="306"/>
                    <a:pt x="27" y="316"/>
                    <a:pt x="36" y="325"/>
                  </a:cubicBezTo>
                  <a:cubicBezTo>
                    <a:pt x="67" y="358"/>
                    <a:pt x="101" y="388"/>
                    <a:pt x="138" y="414"/>
                  </a:cubicBezTo>
                  <a:cubicBezTo>
                    <a:pt x="179" y="444"/>
                    <a:pt x="223" y="471"/>
                    <a:pt x="270" y="491"/>
                  </a:cubicBezTo>
                  <a:cubicBezTo>
                    <a:pt x="275" y="494"/>
                    <a:pt x="331" y="515"/>
                    <a:pt x="347" y="520"/>
                  </a:cubicBezTo>
                  <a:cubicBezTo>
                    <a:pt x="362" y="524"/>
                    <a:pt x="377" y="529"/>
                    <a:pt x="393" y="532"/>
                  </a:cubicBezTo>
                  <a:cubicBezTo>
                    <a:pt x="412" y="536"/>
                    <a:pt x="431" y="539"/>
                    <a:pt x="450" y="542"/>
                  </a:cubicBezTo>
                  <a:cubicBezTo>
                    <a:pt x="467" y="544"/>
                    <a:pt x="483" y="546"/>
                    <a:pt x="500" y="546"/>
                  </a:cubicBezTo>
                  <a:cubicBezTo>
                    <a:pt x="508" y="547"/>
                    <a:pt x="516" y="547"/>
                    <a:pt x="525" y="547"/>
                  </a:cubicBezTo>
                  <a:cubicBezTo>
                    <a:pt x="525" y="547"/>
                    <a:pt x="525" y="547"/>
                    <a:pt x="525" y="547"/>
                  </a:cubicBezTo>
                  <a:cubicBezTo>
                    <a:pt x="533" y="547"/>
                    <a:pt x="541" y="547"/>
                    <a:pt x="549" y="546"/>
                  </a:cubicBezTo>
                  <a:cubicBezTo>
                    <a:pt x="566" y="546"/>
                    <a:pt x="582" y="544"/>
                    <a:pt x="599" y="542"/>
                  </a:cubicBezTo>
                  <a:cubicBezTo>
                    <a:pt x="618" y="539"/>
                    <a:pt x="637" y="536"/>
                    <a:pt x="656" y="532"/>
                  </a:cubicBezTo>
                  <a:cubicBezTo>
                    <a:pt x="672" y="529"/>
                    <a:pt x="687" y="524"/>
                    <a:pt x="702" y="520"/>
                  </a:cubicBezTo>
                  <a:cubicBezTo>
                    <a:pt x="718" y="515"/>
                    <a:pt x="774" y="494"/>
                    <a:pt x="779" y="491"/>
                  </a:cubicBezTo>
                  <a:cubicBezTo>
                    <a:pt x="826" y="471"/>
                    <a:pt x="870" y="444"/>
                    <a:pt x="911" y="414"/>
                  </a:cubicBezTo>
                  <a:cubicBezTo>
                    <a:pt x="948" y="388"/>
                    <a:pt x="982" y="358"/>
                    <a:pt x="1013" y="325"/>
                  </a:cubicBezTo>
                  <a:cubicBezTo>
                    <a:pt x="1022" y="316"/>
                    <a:pt x="1031" y="306"/>
                    <a:pt x="1039" y="296"/>
                  </a:cubicBezTo>
                  <a:cubicBezTo>
                    <a:pt x="1049" y="283"/>
                    <a:pt x="1049" y="263"/>
                    <a:pt x="1039" y="250"/>
                  </a:cubicBezTo>
                  <a:close/>
                  <a:moveTo>
                    <a:pt x="86" y="273"/>
                  </a:moveTo>
                  <a:cubicBezTo>
                    <a:pt x="164" y="193"/>
                    <a:pt x="254" y="133"/>
                    <a:pt x="360" y="98"/>
                  </a:cubicBezTo>
                  <a:cubicBezTo>
                    <a:pt x="312" y="147"/>
                    <a:pt x="286" y="205"/>
                    <a:pt x="286" y="273"/>
                  </a:cubicBezTo>
                  <a:cubicBezTo>
                    <a:pt x="286" y="342"/>
                    <a:pt x="312" y="399"/>
                    <a:pt x="360" y="448"/>
                  </a:cubicBezTo>
                  <a:cubicBezTo>
                    <a:pt x="254" y="414"/>
                    <a:pt x="164" y="353"/>
                    <a:pt x="86" y="273"/>
                  </a:cubicBezTo>
                  <a:close/>
                  <a:moveTo>
                    <a:pt x="525" y="458"/>
                  </a:moveTo>
                  <a:cubicBezTo>
                    <a:pt x="525" y="458"/>
                    <a:pt x="525" y="458"/>
                    <a:pt x="525" y="458"/>
                  </a:cubicBezTo>
                  <a:cubicBezTo>
                    <a:pt x="420" y="458"/>
                    <a:pt x="338" y="371"/>
                    <a:pt x="340" y="273"/>
                  </a:cubicBezTo>
                  <a:cubicBezTo>
                    <a:pt x="339" y="171"/>
                    <a:pt x="423" y="91"/>
                    <a:pt x="518" y="89"/>
                  </a:cubicBezTo>
                  <a:cubicBezTo>
                    <a:pt x="520" y="89"/>
                    <a:pt x="522" y="89"/>
                    <a:pt x="525" y="89"/>
                  </a:cubicBezTo>
                  <a:cubicBezTo>
                    <a:pt x="525" y="89"/>
                    <a:pt x="525" y="89"/>
                    <a:pt x="525" y="89"/>
                  </a:cubicBezTo>
                  <a:cubicBezTo>
                    <a:pt x="527" y="89"/>
                    <a:pt x="529" y="89"/>
                    <a:pt x="531" y="89"/>
                  </a:cubicBezTo>
                  <a:cubicBezTo>
                    <a:pt x="626" y="91"/>
                    <a:pt x="710" y="171"/>
                    <a:pt x="709" y="273"/>
                  </a:cubicBezTo>
                  <a:cubicBezTo>
                    <a:pt x="711" y="371"/>
                    <a:pt x="629" y="458"/>
                    <a:pt x="525" y="458"/>
                  </a:cubicBezTo>
                  <a:close/>
                  <a:moveTo>
                    <a:pt x="689" y="448"/>
                  </a:moveTo>
                  <a:cubicBezTo>
                    <a:pt x="737" y="399"/>
                    <a:pt x="763" y="342"/>
                    <a:pt x="763" y="273"/>
                  </a:cubicBezTo>
                  <a:cubicBezTo>
                    <a:pt x="763" y="205"/>
                    <a:pt x="737" y="147"/>
                    <a:pt x="689" y="98"/>
                  </a:cubicBezTo>
                  <a:cubicBezTo>
                    <a:pt x="795" y="133"/>
                    <a:pt x="885" y="193"/>
                    <a:pt x="963" y="273"/>
                  </a:cubicBezTo>
                  <a:cubicBezTo>
                    <a:pt x="885" y="353"/>
                    <a:pt x="795" y="414"/>
                    <a:pt x="689" y="44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016977A-112F-4154-95F5-0608714FBFEE}"/>
              </a:ext>
            </a:extLst>
          </p:cNvPr>
          <p:cNvSpPr txBox="1"/>
          <p:nvPr/>
        </p:nvSpPr>
        <p:spPr>
          <a:xfrm>
            <a:off x="7010324" y="2197060"/>
            <a:ext cx="4333951" cy="31393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pl-PL" dirty="0" smtClean="0">
                <a:latin typeface="Noto Sans"/>
              </a:rPr>
              <a:t>Chcesz zaimponować partnerce/ partnerowi/bliskim/przyjaciołom </a:t>
            </a:r>
          </a:p>
          <a:p>
            <a:pPr lvl="0">
              <a:defRPr/>
            </a:pPr>
            <a:r>
              <a:rPr lang="pl-PL" dirty="0" smtClean="0">
                <a:latin typeface="Noto Sans"/>
              </a:rPr>
              <a:t>i napisać im wiersz, ale nie masz do tego talentu?</a:t>
            </a:r>
          </a:p>
          <a:p>
            <a:pPr lvl="0">
              <a:defRPr/>
            </a:pPr>
            <a:endParaRPr kumimoji="0" lang="pl-PL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lvl="0">
              <a:defRPr/>
            </a:pPr>
            <a:r>
              <a:rPr kumimoji="0" lang="pl-PL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Przedstawiamy narzędzie do generowania</a:t>
            </a:r>
            <a:r>
              <a:rPr kumimoji="0" lang="pl-PL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wierszy w oparciu o AI</a:t>
            </a:r>
          </a:p>
          <a:p>
            <a:pPr lvl="0">
              <a:defRPr/>
            </a:pPr>
            <a:endParaRPr lang="pl-PL" baseline="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lvl="0">
              <a:defRPr/>
            </a:pPr>
            <a:r>
              <a:rPr kumimoji="0" lang="pl-PL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Wypowiedz kilka początkowych słów</a:t>
            </a:r>
            <a:r>
              <a:rPr lang="pl-PL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i odbierz wiersz wygenerowany specjalnie dla Ciebie</a:t>
            </a:r>
            <a:endParaRPr kumimoji="0" lang="en-GB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D9910EDC-8DAE-4076-ADE4-51A7C782CC59}"/>
              </a:ext>
            </a:extLst>
          </p:cNvPr>
          <p:cNvSpPr/>
          <p:nvPr/>
        </p:nvSpPr>
        <p:spPr>
          <a:xfrm>
            <a:off x="1900567" y="4875149"/>
            <a:ext cx="3147576" cy="312636"/>
          </a:xfrm>
          <a:prstGeom prst="ellipse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24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peech Bubble: Oval 90">
            <a:extLst>
              <a:ext uri="{FF2B5EF4-FFF2-40B4-BE49-F238E27FC236}">
                <a16:creationId xmlns:lc="http://schemas.openxmlformats.org/drawingml/2006/lockedCanvas" xmlns:a16="http://schemas.microsoft.com/office/drawing/2014/main" xmlns="" id="{1AA4AE42-E2ED-4F97-8EF5-B5C602DED5D6}"/>
              </a:ext>
            </a:extLst>
          </p:cNvPr>
          <p:cNvSpPr/>
          <p:nvPr/>
        </p:nvSpPr>
        <p:spPr>
          <a:xfrm>
            <a:off x="240635" y="1789276"/>
            <a:ext cx="2909158" cy="1543577"/>
          </a:xfrm>
          <a:prstGeom prst="wedgeEllipseCallout">
            <a:avLst>
              <a:gd name="adj1" fmla="val 33637"/>
              <a:gd name="adj2" fmla="val 7909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xmlns="" id="{2CB569D2-26F1-43F2-BCB2-66AA9FCE07A1}"/>
              </a:ext>
            </a:extLst>
          </p:cNvPr>
          <p:cNvSpPr>
            <a:spLocks/>
          </p:cNvSpPr>
          <p:nvPr/>
        </p:nvSpPr>
        <p:spPr bwMode="auto">
          <a:xfrm>
            <a:off x="2465888" y="1638428"/>
            <a:ext cx="7551344" cy="3456441"/>
          </a:xfrm>
          <a:custGeom>
            <a:avLst/>
            <a:gdLst>
              <a:gd name="T0" fmla="*/ 1476 w 4788"/>
              <a:gd name="T1" fmla="*/ 1313 h 2310"/>
              <a:gd name="T2" fmla="*/ 3124 w 4788"/>
              <a:gd name="T3" fmla="*/ 1393 h 2310"/>
              <a:gd name="T4" fmla="*/ 3052 w 4788"/>
              <a:gd name="T5" fmla="*/ 605 h 2310"/>
              <a:gd name="T6" fmla="*/ 2872 w 4788"/>
              <a:gd name="T7" fmla="*/ 1361 h 2310"/>
              <a:gd name="T8" fmla="*/ 2844 w 4788"/>
              <a:gd name="T9" fmla="*/ 1989 h 2310"/>
              <a:gd name="T10" fmla="*/ 2220 w 4788"/>
              <a:gd name="T11" fmla="*/ 1165 h 2310"/>
              <a:gd name="T12" fmla="*/ 2828 w 4788"/>
              <a:gd name="T13" fmla="*/ 481 h 2310"/>
              <a:gd name="T14" fmla="*/ 2110 w 4788"/>
              <a:gd name="T15" fmla="*/ 673 h 2310"/>
              <a:gd name="T16" fmla="*/ 2404 w 4788"/>
              <a:gd name="T17" fmla="*/ 1881 h 2310"/>
              <a:gd name="T18" fmla="*/ 1672 w 4788"/>
              <a:gd name="T19" fmla="*/ 1769 h 2310"/>
              <a:gd name="T20" fmla="*/ 1524 w 4788"/>
              <a:gd name="T21" fmla="*/ 865 h 2310"/>
              <a:gd name="T22" fmla="*/ 2064 w 4788"/>
              <a:gd name="T23" fmla="*/ 301 h 2310"/>
              <a:gd name="T24" fmla="*/ 2972 w 4788"/>
              <a:gd name="T25" fmla="*/ 381 h 2310"/>
              <a:gd name="T26" fmla="*/ 3184 w 4788"/>
              <a:gd name="T27" fmla="*/ 1193 h 2310"/>
              <a:gd name="T28" fmla="*/ 2908 w 4788"/>
              <a:gd name="T29" fmla="*/ 1885 h 2310"/>
              <a:gd name="T30" fmla="*/ 2000 w 4788"/>
              <a:gd name="T31" fmla="*/ 1977 h 2310"/>
              <a:gd name="T32" fmla="*/ 1420 w 4788"/>
              <a:gd name="T33" fmla="*/ 1433 h 2310"/>
              <a:gd name="T34" fmla="*/ 1860 w 4788"/>
              <a:gd name="T35" fmla="*/ 813 h 2310"/>
              <a:gd name="T36" fmla="*/ 2212 w 4788"/>
              <a:gd name="T37" fmla="*/ 205 h 2310"/>
              <a:gd name="T38" fmla="*/ 2948 w 4788"/>
              <a:gd name="T39" fmla="*/ 445 h 2310"/>
              <a:gd name="T40" fmla="*/ 3028 w 4788"/>
              <a:gd name="T41" fmla="*/ 1125 h 2310"/>
              <a:gd name="T42" fmla="*/ 1948 w 4788"/>
              <a:gd name="T43" fmla="*/ 909 h 2310"/>
              <a:gd name="T44" fmla="*/ 2224 w 4788"/>
              <a:gd name="T45" fmla="*/ 1709 h 2310"/>
              <a:gd name="T46" fmla="*/ 3156 w 4788"/>
              <a:gd name="T47" fmla="*/ 1485 h 2310"/>
              <a:gd name="T48" fmla="*/ 3425 w 4788"/>
              <a:gd name="T49" fmla="*/ 1149 h 2310"/>
              <a:gd name="T50" fmla="*/ 3428 w 4788"/>
              <a:gd name="T51" fmla="*/ 1135 h 2310"/>
              <a:gd name="T52" fmla="*/ 2908 w 4788"/>
              <a:gd name="T53" fmla="*/ 513 h 2310"/>
              <a:gd name="T54" fmla="*/ 1860 w 4788"/>
              <a:gd name="T55" fmla="*/ 885 h 2310"/>
              <a:gd name="T56" fmla="*/ 1788 w 4788"/>
              <a:gd name="T57" fmla="*/ 2037 h 2310"/>
              <a:gd name="T58" fmla="*/ 2800 w 4788"/>
              <a:gd name="T59" fmla="*/ 2077 h 2310"/>
              <a:gd name="T60" fmla="*/ 3296 w 4788"/>
              <a:gd name="T61" fmla="*/ 1825 h 2310"/>
              <a:gd name="T62" fmla="*/ 3532 w 4788"/>
              <a:gd name="T63" fmla="*/ 1213 h 2310"/>
              <a:gd name="T64" fmla="*/ 3032 w 4788"/>
              <a:gd name="T65" fmla="*/ 757 h 2310"/>
              <a:gd name="T66" fmla="*/ 1968 w 4788"/>
              <a:gd name="T67" fmla="*/ 501 h 2310"/>
              <a:gd name="T68" fmla="*/ 1459 w 4788"/>
              <a:gd name="T69" fmla="*/ 1155 h 2310"/>
              <a:gd name="T70" fmla="*/ 2724 w 4788"/>
              <a:gd name="T71" fmla="*/ 1789 h 2310"/>
              <a:gd name="T72" fmla="*/ 3480 w 4788"/>
              <a:gd name="T73" fmla="*/ 1493 h 2310"/>
              <a:gd name="T74" fmla="*/ 2404 w 4788"/>
              <a:gd name="T75" fmla="*/ 853 h 2310"/>
              <a:gd name="T76" fmla="*/ 2184 w 4788"/>
              <a:gd name="T77" fmla="*/ 1429 h 2310"/>
              <a:gd name="T78" fmla="*/ 2404 w 4788"/>
              <a:gd name="T79" fmla="*/ 1201 h 2310"/>
              <a:gd name="T80" fmla="*/ 2508 w 4788"/>
              <a:gd name="T81" fmla="*/ 1941 h 2310"/>
              <a:gd name="T82" fmla="*/ 1752 w 4788"/>
              <a:gd name="T83" fmla="*/ 653 h 2310"/>
              <a:gd name="T84" fmla="*/ 2916 w 4788"/>
              <a:gd name="T85" fmla="*/ 321 h 2310"/>
              <a:gd name="T86" fmla="*/ 3024 w 4788"/>
              <a:gd name="T87" fmla="*/ 1965 h 2310"/>
              <a:gd name="T88" fmla="*/ 1816 w 4788"/>
              <a:gd name="T89" fmla="*/ 1161 h 2310"/>
              <a:gd name="T90" fmla="*/ 2660 w 4788"/>
              <a:gd name="T91" fmla="*/ 2209 h 2310"/>
              <a:gd name="T92" fmla="*/ 2940 w 4788"/>
              <a:gd name="T93" fmla="*/ 669 h 2310"/>
              <a:gd name="T94" fmla="*/ 1700 w 4788"/>
              <a:gd name="T95" fmla="*/ 1549 h 2310"/>
              <a:gd name="T96" fmla="*/ 2532 w 4788"/>
              <a:gd name="T97" fmla="*/ 673 h 2310"/>
              <a:gd name="T98" fmla="*/ 2272 w 4788"/>
              <a:gd name="T99" fmla="*/ 793 h 2310"/>
              <a:gd name="T100" fmla="*/ 2308 w 4788"/>
              <a:gd name="T101" fmla="*/ 641 h 2310"/>
              <a:gd name="T102" fmla="*/ 2932 w 4788"/>
              <a:gd name="T103" fmla="*/ 2033 h 2310"/>
              <a:gd name="T104" fmla="*/ 3408 w 4788"/>
              <a:gd name="T105" fmla="*/ 745 h 2310"/>
              <a:gd name="T106" fmla="*/ 1732 w 4788"/>
              <a:gd name="T107" fmla="*/ 789 h 2310"/>
              <a:gd name="T108" fmla="*/ 3080 w 4788"/>
              <a:gd name="T109" fmla="*/ 357 h 2310"/>
              <a:gd name="T110" fmla="*/ 2540 w 4788"/>
              <a:gd name="T111" fmla="*/ 2265 h 2310"/>
              <a:gd name="T112" fmla="*/ 3760 w 4788"/>
              <a:gd name="T113" fmla="*/ 1521 h 2310"/>
              <a:gd name="T114" fmla="*/ 4788 w 4788"/>
              <a:gd name="T115" fmla="*/ 1041 h 2310"/>
              <a:gd name="connsiteX0" fmla="*/ 0 w 10010"/>
              <a:gd name="connsiteY0" fmla="*/ 8484 h 9316"/>
              <a:gd name="connsiteX1" fmla="*/ 3083 w 10010"/>
              <a:gd name="connsiteY1" fmla="*/ 5177 h 9316"/>
              <a:gd name="connsiteX2" fmla="*/ 5079 w 10010"/>
              <a:gd name="connsiteY2" fmla="*/ 6251 h 9316"/>
              <a:gd name="connsiteX3" fmla="*/ 6525 w 10010"/>
              <a:gd name="connsiteY3" fmla="*/ 5523 h 9316"/>
              <a:gd name="connsiteX4" fmla="*/ 6892 w 10010"/>
              <a:gd name="connsiteY4" fmla="*/ 4173 h 9316"/>
              <a:gd name="connsiteX5" fmla="*/ 6374 w 10010"/>
              <a:gd name="connsiteY5" fmla="*/ 2112 h 9316"/>
              <a:gd name="connsiteX6" fmla="*/ 5472 w 10010"/>
              <a:gd name="connsiteY6" fmla="*/ 3567 h 9316"/>
              <a:gd name="connsiteX7" fmla="*/ 5998 w 10010"/>
              <a:gd name="connsiteY7" fmla="*/ 5385 h 9316"/>
              <a:gd name="connsiteX8" fmla="*/ 6516 w 10010"/>
              <a:gd name="connsiteY8" fmla="*/ 6701 h 9316"/>
              <a:gd name="connsiteX9" fmla="*/ 5940 w 10010"/>
              <a:gd name="connsiteY9" fmla="*/ 8103 h 9316"/>
              <a:gd name="connsiteX10" fmla="*/ 4678 w 10010"/>
              <a:gd name="connsiteY10" fmla="*/ 8121 h 9316"/>
              <a:gd name="connsiteX11" fmla="*/ 4637 w 10010"/>
              <a:gd name="connsiteY11" fmla="*/ 4536 h 9316"/>
              <a:gd name="connsiteX12" fmla="*/ 5748 w 10010"/>
              <a:gd name="connsiteY12" fmla="*/ 3722 h 9316"/>
              <a:gd name="connsiteX13" fmla="*/ 5906 w 10010"/>
              <a:gd name="connsiteY13" fmla="*/ 1575 h 9316"/>
              <a:gd name="connsiteX14" fmla="*/ 4453 w 10010"/>
              <a:gd name="connsiteY14" fmla="*/ 987 h 9316"/>
              <a:gd name="connsiteX15" fmla="*/ 4407 w 10010"/>
              <a:gd name="connsiteY15" fmla="*/ 2406 h 9316"/>
              <a:gd name="connsiteX16" fmla="*/ 4620 w 10010"/>
              <a:gd name="connsiteY16" fmla="*/ 3999 h 9316"/>
              <a:gd name="connsiteX17" fmla="*/ 5021 w 10010"/>
              <a:gd name="connsiteY17" fmla="*/ 7636 h 9316"/>
              <a:gd name="connsiteX18" fmla="*/ 4403 w 10010"/>
              <a:gd name="connsiteY18" fmla="*/ 8571 h 9316"/>
              <a:gd name="connsiteX19" fmla="*/ 3492 w 10010"/>
              <a:gd name="connsiteY19" fmla="*/ 7151 h 9316"/>
              <a:gd name="connsiteX20" fmla="*/ 3417 w 10010"/>
              <a:gd name="connsiteY20" fmla="*/ 4779 h 9316"/>
              <a:gd name="connsiteX21" fmla="*/ 3183 w 10010"/>
              <a:gd name="connsiteY21" fmla="*/ 3238 h 9316"/>
              <a:gd name="connsiteX22" fmla="*/ 3634 w 10010"/>
              <a:gd name="connsiteY22" fmla="*/ 1679 h 9316"/>
              <a:gd name="connsiteX23" fmla="*/ 4311 w 10010"/>
              <a:gd name="connsiteY23" fmla="*/ 796 h 9316"/>
              <a:gd name="connsiteX24" fmla="*/ 5138 w 10010"/>
              <a:gd name="connsiteY24" fmla="*/ 1835 h 9316"/>
              <a:gd name="connsiteX25" fmla="*/ 6207 w 10010"/>
              <a:gd name="connsiteY25" fmla="*/ 1142 h 9316"/>
              <a:gd name="connsiteX26" fmla="*/ 6942 w 10010"/>
              <a:gd name="connsiteY26" fmla="*/ 2441 h 9316"/>
              <a:gd name="connsiteX27" fmla="*/ 6650 w 10010"/>
              <a:gd name="connsiteY27" fmla="*/ 4658 h 9316"/>
              <a:gd name="connsiteX28" fmla="*/ 6742 w 10010"/>
              <a:gd name="connsiteY28" fmla="*/ 6389 h 9316"/>
              <a:gd name="connsiteX29" fmla="*/ 6074 w 10010"/>
              <a:gd name="connsiteY29" fmla="*/ 7653 h 9316"/>
              <a:gd name="connsiteX30" fmla="*/ 5104 w 10010"/>
              <a:gd name="connsiteY30" fmla="*/ 8917 h 9316"/>
              <a:gd name="connsiteX31" fmla="*/ 4177 w 10010"/>
              <a:gd name="connsiteY31" fmla="*/ 8051 h 9316"/>
              <a:gd name="connsiteX32" fmla="*/ 2989 w 10010"/>
              <a:gd name="connsiteY32" fmla="*/ 5822 h 9316"/>
              <a:gd name="connsiteX33" fmla="*/ 2966 w 10010"/>
              <a:gd name="connsiteY33" fmla="*/ 5696 h 9316"/>
              <a:gd name="connsiteX34" fmla="*/ 3016 w 10010"/>
              <a:gd name="connsiteY34" fmla="*/ 3688 h 9316"/>
              <a:gd name="connsiteX35" fmla="*/ 3885 w 10010"/>
              <a:gd name="connsiteY35" fmla="*/ 3012 h 9316"/>
              <a:gd name="connsiteX36" fmla="*/ 4169 w 10010"/>
              <a:gd name="connsiteY36" fmla="*/ 2060 h 9316"/>
              <a:gd name="connsiteX37" fmla="*/ 4620 w 10010"/>
              <a:gd name="connsiteY37" fmla="*/ 380 h 9316"/>
              <a:gd name="connsiteX38" fmla="*/ 5497 w 10010"/>
              <a:gd name="connsiteY38" fmla="*/ 259 h 9316"/>
              <a:gd name="connsiteX39" fmla="*/ 6157 w 10010"/>
              <a:gd name="connsiteY39" fmla="*/ 1419 h 9316"/>
              <a:gd name="connsiteX40" fmla="*/ 6675 w 10010"/>
              <a:gd name="connsiteY40" fmla="*/ 1956 h 9316"/>
              <a:gd name="connsiteX41" fmla="*/ 6324 w 10010"/>
              <a:gd name="connsiteY41" fmla="*/ 4363 h 9316"/>
              <a:gd name="connsiteX42" fmla="*/ 4971 w 10010"/>
              <a:gd name="connsiteY42" fmla="*/ 3670 h 9316"/>
              <a:gd name="connsiteX43" fmla="*/ 4069 w 10010"/>
              <a:gd name="connsiteY43" fmla="*/ 3428 h 9316"/>
              <a:gd name="connsiteX44" fmla="*/ 3743 w 10010"/>
              <a:gd name="connsiteY44" fmla="*/ 6095 h 9316"/>
              <a:gd name="connsiteX45" fmla="*/ 4645 w 10010"/>
              <a:gd name="connsiteY45" fmla="*/ 6891 h 9316"/>
              <a:gd name="connsiteX46" fmla="*/ 5564 w 10010"/>
              <a:gd name="connsiteY46" fmla="*/ 6839 h 9316"/>
              <a:gd name="connsiteX47" fmla="*/ 6591 w 10010"/>
              <a:gd name="connsiteY47" fmla="*/ 5922 h 9316"/>
              <a:gd name="connsiteX48" fmla="*/ 7084 w 10010"/>
              <a:gd name="connsiteY48" fmla="*/ 4900 h 9316"/>
              <a:gd name="connsiteX49" fmla="*/ 7153 w 10010"/>
              <a:gd name="connsiteY49" fmla="*/ 4467 h 9316"/>
              <a:gd name="connsiteX50" fmla="*/ 7153 w 10010"/>
              <a:gd name="connsiteY50" fmla="*/ 4467 h 9316"/>
              <a:gd name="connsiteX51" fmla="*/ 7160 w 10010"/>
              <a:gd name="connsiteY51" fmla="*/ 4406 h 9316"/>
              <a:gd name="connsiteX52" fmla="*/ 7151 w 10010"/>
              <a:gd name="connsiteY52" fmla="*/ 3515 h 9316"/>
              <a:gd name="connsiteX53" fmla="*/ 6074 w 10010"/>
              <a:gd name="connsiteY53" fmla="*/ 1714 h 9316"/>
              <a:gd name="connsiteX54" fmla="*/ 4754 w 10010"/>
              <a:gd name="connsiteY54" fmla="*/ 2580 h 9316"/>
              <a:gd name="connsiteX55" fmla="*/ 3885 w 10010"/>
              <a:gd name="connsiteY55" fmla="*/ 3324 h 9316"/>
              <a:gd name="connsiteX56" fmla="*/ 3250 w 10010"/>
              <a:gd name="connsiteY56" fmla="*/ 7324 h 9316"/>
              <a:gd name="connsiteX57" fmla="*/ 3734 w 10010"/>
              <a:gd name="connsiteY57" fmla="*/ 8311 h 9316"/>
              <a:gd name="connsiteX58" fmla="*/ 4695 w 10010"/>
              <a:gd name="connsiteY58" fmla="*/ 9316 h 9316"/>
              <a:gd name="connsiteX59" fmla="*/ 5848 w 10010"/>
              <a:gd name="connsiteY59" fmla="*/ 8484 h 9316"/>
              <a:gd name="connsiteX60" fmla="*/ 6391 w 10010"/>
              <a:gd name="connsiteY60" fmla="*/ 8484 h 9316"/>
              <a:gd name="connsiteX61" fmla="*/ 6884 w 10010"/>
              <a:gd name="connsiteY61" fmla="*/ 7393 h 9316"/>
              <a:gd name="connsiteX62" fmla="*/ 7059 w 10010"/>
              <a:gd name="connsiteY62" fmla="*/ 5904 h 9316"/>
              <a:gd name="connsiteX63" fmla="*/ 7377 w 10010"/>
              <a:gd name="connsiteY63" fmla="*/ 4744 h 9316"/>
              <a:gd name="connsiteX64" fmla="*/ 7268 w 10010"/>
              <a:gd name="connsiteY64" fmla="*/ 3688 h 9316"/>
              <a:gd name="connsiteX65" fmla="*/ 6332 w 10010"/>
              <a:gd name="connsiteY65" fmla="*/ 2770 h 9316"/>
              <a:gd name="connsiteX66" fmla="*/ 5063 w 10010"/>
              <a:gd name="connsiteY66" fmla="*/ 2839 h 9316"/>
              <a:gd name="connsiteX67" fmla="*/ 4110 w 10010"/>
              <a:gd name="connsiteY67" fmla="*/ 1662 h 9316"/>
              <a:gd name="connsiteX68" fmla="*/ 3166 w 10010"/>
              <a:gd name="connsiteY68" fmla="*/ 2493 h 9316"/>
              <a:gd name="connsiteX69" fmla="*/ 3047 w 10010"/>
              <a:gd name="connsiteY69" fmla="*/ 4493 h 9316"/>
              <a:gd name="connsiteX70" fmla="*/ 4144 w 10010"/>
              <a:gd name="connsiteY70" fmla="*/ 7393 h 9316"/>
              <a:gd name="connsiteX71" fmla="*/ 5689 w 10010"/>
              <a:gd name="connsiteY71" fmla="*/ 7238 h 9316"/>
              <a:gd name="connsiteX72" fmla="*/ 6658 w 10010"/>
              <a:gd name="connsiteY72" fmla="*/ 7238 h 9316"/>
              <a:gd name="connsiteX73" fmla="*/ 7268 w 10010"/>
              <a:gd name="connsiteY73" fmla="*/ 5956 h 9316"/>
              <a:gd name="connsiteX74" fmla="*/ 6115 w 10010"/>
              <a:gd name="connsiteY74" fmla="*/ 3445 h 9316"/>
              <a:gd name="connsiteX75" fmla="*/ 5021 w 10010"/>
              <a:gd name="connsiteY75" fmla="*/ 3186 h 9316"/>
              <a:gd name="connsiteX76" fmla="*/ 5263 w 10010"/>
              <a:gd name="connsiteY76" fmla="*/ 5454 h 9316"/>
              <a:gd name="connsiteX77" fmla="*/ 4561 w 10010"/>
              <a:gd name="connsiteY77" fmla="*/ 5679 h 9316"/>
              <a:gd name="connsiteX78" fmla="*/ 4069 w 10010"/>
              <a:gd name="connsiteY78" fmla="*/ 4103 h 9316"/>
              <a:gd name="connsiteX79" fmla="*/ 5021 w 10010"/>
              <a:gd name="connsiteY79" fmla="*/ 4692 h 9316"/>
              <a:gd name="connsiteX80" fmla="*/ 3609 w 10010"/>
              <a:gd name="connsiteY80" fmla="*/ 6978 h 9316"/>
              <a:gd name="connsiteX81" fmla="*/ 5238 w 10010"/>
              <a:gd name="connsiteY81" fmla="*/ 7896 h 9316"/>
              <a:gd name="connsiteX82" fmla="*/ 5606 w 10010"/>
              <a:gd name="connsiteY82" fmla="*/ 5056 h 9316"/>
              <a:gd name="connsiteX83" fmla="*/ 3659 w 10010"/>
              <a:gd name="connsiteY83" fmla="*/ 2320 h 9316"/>
              <a:gd name="connsiteX84" fmla="*/ 4252 w 10010"/>
              <a:gd name="connsiteY84" fmla="*/ 502 h 9316"/>
              <a:gd name="connsiteX85" fmla="*/ 6090 w 10010"/>
              <a:gd name="connsiteY85" fmla="*/ 883 h 9316"/>
              <a:gd name="connsiteX86" fmla="*/ 5472 w 10010"/>
              <a:gd name="connsiteY86" fmla="*/ 5627 h 9316"/>
              <a:gd name="connsiteX87" fmla="*/ 6316 w 10010"/>
              <a:gd name="connsiteY87" fmla="*/ 7999 h 9316"/>
              <a:gd name="connsiteX88" fmla="*/ 6107 w 10010"/>
              <a:gd name="connsiteY88" fmla="*/ 3826 h 9316"/>
              <a:gd name="connsiteX89" fmla="*/ 3793 w 10010"/>
              <a:gd name="connsiteY89" fmla="*/ 4519 h 9316"/>
              <a:gd name="connsiteX90" fmla="*/ 4327 w 10010"/>
              <a:gd name="connsiteY90" fmla="*/ 7861 h 9316"/>
              <a:gd name="connsiteX91" fmla="*/ 5556 w 10010"/>
              <a:gd name="connsiteY91" fmla="*/ 9056 h 9316"/>
              <a:gd name="connsiteX92" fmla="*/ 6884 w 10010"/>
              <a:gd name="connsiteY92" fmla="*/ 6095 h 9316"/>
              <a:gd name="connsiteX93" fmla="*/ 6140 w 10010"/>
              <a:gd name="connsiteY93" fmla="*/ 2389 h 9316"/>
              <a:gd name="connsiteX94" fmla="*/ 4002 w 10010"/>
              <a:gd name="connsiteY94" fmla="*/ 1367 h 9316"/>
              <a:gd name="connsiteX95" fmla="*/ 3551 w 10010"/>
              <a:gd name="connsiteY95" fmla="*/ 6199 h 9316"/>
              <a:gd name="connsiteX96" fmla="*/ 6199 w 10010"/>
              <a:gd name="connsiteY96" fmla="*/ 4848 h 9316"/>
              <a:gd name="connsiteX97" fmla="*/ 5288 w 10010"/>
              <a:gd name="connsiteY97" fmla="*/ 2406 h 9316"/>
              <a:gd name="connsiteX98" fmla="*/ 4745 w 10010"/>
              <a:gd name="connsiteY98" fmla="*/ 1679 h 9316"/>
              <a:gd name="connsiteX99" fmla="*/ 4745 w 10010"/>
              <a:gd name="connsiteY99" fmla="*/ 2926 h 9316"/>
              <a:gd name="connsiteX100" fmla="*/ 5597 w 10010"/>
              <a:gd name="connsiteY100" fmla="*/ 2354 h 9316"/>
              <a:gd name="connsiteX101" fmla="*/ 4820 w 10010"/>
              <a:gd name="connsiteY101" fmla="*/ 2268 h 9316"/>
              <a:gd name="connsiteX102" fmla="*/ 4612 w 10010"/>
              <a:gd name="connsiteY102" fmla="*/ 5229 h 9316"/>
              <a:gd name="connsiteX103" fmla="*/ 6124 w 10010"/>
              <a:gd name="connsiteY103" fmla="*/ 8294 h 9316"/>
              <a:gd name="connsiteX104" fmla="*/ 7084 w 10010"/>
              <a:gd name="connsiteY104" fmla="*/ 6961 h 9316"/>
              <a:gd name="connsiteX105" fmla="*/ 7118 w 10010"/>
              <a:gd name="connsiteY105" fmla="*/ 2718 h 9316"/>
              <a:gd name="connsiteX106" fmla="*/ 5046 w 10010"/>
              <a:gd name="connsiteY106" fmla="*/ 1471 h 9316"/>
              <a:gd name="connsiteX107" fmla="*/ 3617 w 10010"/>
              <a:gd name="connsiteY107" fmla="*/ 2909 h 9316"/>
              <a:gd name="connsiteX108" fmla="*/ 3676 w 10010"/>
              <a:gd name="connsiteY108" fmla="*/ 1246 h 9316"/>
              <a:gd name="connsiteX109" fmla="*/ 6433 w 10010"/>
              <a:gd name="connsiteY109" fmla="*/ 1038 h 9316"/>
              <a:gd name="connsiteX110" fmla="*/ 6115 w 10010"/>
              <a:gd name="connsiteY110" fmla="*/ 6978 h 9316"/>
              <a:gd name="connsiteX111" fmla="*/ 5305 w 10010"/>
              <a:gd name="connsiteY111" fmla="*/ 9298 h 9316"/>
              <a:gd name="connsiteX112" fmla="*/ 3926 w 10010"/>
              <a:gd name="connsiteY112" fmla="*/ 4779 h 9316"/>
              <a:gd name="connsiteX113" fmla="*/ 7853 w 10010"/>
              <a:gd name="connsiteY113" fmla="*/ 6077 h 9316"/>
              <a:gd name="connsiteX114" fmla="*/ 9541 w 10010"/>
              <a:gd name="connsiteY114" fmla="*/ 5038 h 9316"/>
              <a:gd name="connsiteX115" fmla="*/ 10010 w 10010"/>
              <a:gd name="connsiteY115" fmla="*/ 3999 h 9316"/>
              <a:gd name="connsiteX0" fmla="*/ 0 w 9900"/>
              <a:gd name="connsiteY0" fmla="*/ 9107 h 10000"/>
              <a:gd name="connsiteX1" fmla="*/ 3080 w 9900"/>
              <a:gd name="connsiteY1" fmla="*/ 5557 h 10000"/>
              <a:gd name="connsiteX2" fmla="*/ 5074 w 9900"/>
              <a:gd name="connsiteY2" fmla="*/ 6710 h 10000"/>
              <a:gd name="connsiteX3" fmla="*/ 6518 w 9900"/>
              <a:gd name="connsiteY3" fmla="*/ 5929 h 10000"/>
              <a:gd name="connsiteX4" fmla="*/ 6885 w 9900"/>
              <a:gd name="connsiteY4" fmla="*/ 4479 h 10000"/>
              <a:gd name="connsiteX5" fmla="*/ 6368 w 9900"/>
              <a:gd name="connsiteY5" fmla="*/ 2267 h 10000"/>
              <a:gd name="connsiteX6" fmla="*/ 5467 w 9900"/>
              <a:gd name="connsiteY6" fmla="*/ 3829 h 10000"/>
              <a:gd name="connsiteX7" fmla="*/ 5992 w 9900"/>
              <a:gd name="connsiteY7" fmla="*/ 5780 h 10000"/>
              <a:gd name="connsiteX8" fmla="*/ 6509 w 9900"/>
              <a:gd name="connsiteY8" fmla="*/ 7193 h 10000"/>
              <a:gd name="connsiteX9" fmla="*/ 5934 w 9900"/>
              <a:gd name="connsiteY9" fmla="*/ 8698 h 10000"/>
              <a:gd name="connsiteX10" fmla="*/ 4673 w 9900"/>
              <a:gd name="connsiteY10" fmla="*/ 8717 h 10000"/>
              <a:gd name="connsiteX11" fmla="*/ 4632 w 9900"/>
              <a:gd name="connsiteY11" fmla="*/ 4869 h 10000"/>
              <a:gd name="connsiteX12" fmla="*/ 5742 w 9900"/>
              <a:gd name="connsiteY12" fmla="*/ 3995 h 10000"/>
              <a:gd name="connsiteX13" fmla="*/ 5900 w 9900"/>
              <a:gd name="connsiteY13" fmla="*/ 1691 h 10000"/>
              <a:gd name="connsiteX14" fmla="*/ 4449 w 9900"/>
              <a:gd name="connsiteY14" fmla="*/ 1059 h 10000"/>
              <a:gd name="connsiteX15" fmla="*/ 4403 w 9900"/>
              <a:gd name="connsiteY15" fmla="*/ 2583 h 10000"/>
              <a:gd name="connsiteX16" fmla="*/ 4615 w 9900"/>
              <a:gd name="connsiteY16" fmla="*/ 4293 h 10000"/>
              <a:gd name="connsiteX17" fmla="*/ 5016 w 9900"/>
              <a:gd name="connsiteY17" fmla="*/ 8197 h 10000"/>
              <a:gd name="connsiteX18" fmla="*/ 4399 w 9900"/>
              <a:gd name="connsiteY18" fmla="*/ 9200 h 10000"/>
              <a:gd name="connsiteX19" fmla="*/ 3489 w 9900"/>
              <a:gd name="connsiteY19" fmla="*/ 7676 h 10000"/>
              <a:gd name="connsiteX20" fmla="*/ 3414 w 9900"/>
              <a:gd name="connsiteY20" fmla="*/ 5130 h 10000"/>
              <a:gd name="connsiteX21" fmla="*/ 3180 w 9900"/>
              <a:gd name="connsiteY21" fmla="*/ 3476 h 10000"/>
              <a:gd name="connsiteX22" fmla="*/ 3630 w 9900"/>
              <a:gd name="connsiteY22" fmla="*/ 1802 h 10000"/>
              <a:gd name="connsiteX23" fmla="*/ 4307 w 9900"/>
              <a:gd name="connsiteY23" fmla="*/ 854 h 10000"/>
              <a:gd name="connsiteX24" fmla="*/ 5133 w 9900"/>
              <a:gd name="connsiteY24" fmla="*/ 1970 h 10000"/>
              <a:gd name="connsiteX25" fmla="*/ 6201 w 9900"/>
              <a:gd name="connsiteY25" fmla="*/ 1226 h 10000"/>
              <a:gd name="connsiteX26" fmla="*/ 6935 w 9900"/>
              <a:gd name="connsiteY26" fmla="*/ 2620 h 10000"/>
              <a:gd name="connsiteX27" fmla="*/ 6643 w 9900"/>
              <a:gd name="connsiteY27" fmla="*/ 5000 h 10000"/>
              <a:gd name="connsiteX28" fmla="*/ 6735 w 9900"/>
              <a:gd name="connsiteY28" fmla="*/ 6858 h 10000"/>
              <a:gd name="connsiteX29" fmla="*/ 6068 w 9900"/>
              <a:gd name="connsiteY29" fmla="*/ 8215 h 10000"/>
              <a:gd name="connsiteX30" fmla="*/ 5099 w 9900"/>
              <a:gd name="connsiteY30" fmla="*/ 9572 h 10000"/>
              <a:gd name="connsiteX31" fmla="*/ 4173 w 9900"/>
              <a:gd name="connsiteY31" fmla="*/ 8642 h 10000"/>
              <a:gd name="connsiteX32" fmla="*/ 2986 w 9900"/>
              <a:gd name="connsiteY32" fmla="*/ 6249 h 10000"/>
              <a:gd name="connsiteX33" fmla="*/ 2963 w 9900"/>
              <a:gd name="connsiteY33" fmla="*/ 6114 h 10000"/>
              <a:gd name="connsiteX34" fmla="*/ 3013 w 9900"/>
              <a:gd name="connsiteY34" fmla="*/ 3959 h 10000"/>
              <a:gd name="connsiteX35" fmla="*/ 3881 w 9900"/>
              <a:gd name="connsiteY35" fmla="*/ 3233 h 10000"/>
              <a:gd name="connsiteX36" fmla="*/ 4165 w 9900"/>
              <a:gd name="connsiteY36" fmla="*/ 2211 h 10000"/>
              <a:gd name="connsiteX37" fmla="*/ 4615 w 9900"/>
              <a:gd name="connsiteY37" fmla="*/ 408 h 10000"/>
              <a:gd name="connsiteX38" fmla="*/ 5492 w 9900"/>
              <a:gd name="connsiteY38" fmla="*/ 278 h 10000"/>
              <a:gd name="connsiteX39" fmla="*/ 6151 w 9900"/>
              <a:gd name="connsiteY39" fmla="*/ 1523 h 10000"/>
              <a:gd name="connsiteX40" fmla="*/ 6668 w 9900"/>
              <a:gd name="connsiteY40" fmla="*/ 2100 h 10000"/>
              <a:gd name="connsiteX41" fmla="*/ 6318 w 9900"/>
              <a:gd name="connsiteY41" fmla="*/ 4683 h 10000"/>
              <a:gd name="connsiteX42" fmla="*/ 4966 w 9900"/>
              <a:gd name="connsiteY42" fmla="*/ 3939 h 10000"/>
              <a:gd name="connsiteX43" fmla="*/ 4065 w 9900"/>
              <a:gd name="connsiteY43" fmla="*/ 3680 h 10000"/>
              <a:gd name="connsiteX44" fmla="*/ 3739 w 9900"/>
              <a:gd name="connsiteY44" fmla="*/ 6543 h 10000"/>
              <a:gd name="connsiteX45" fmla="*/ 4640 w 9900"/>
              <a:gd name="connsiteY45" fmla="*/ 7397 h 10000"/>
              <a:gd name="connsiteX46" fmla="*/ 5558 w 9900"/>
              <a:gd name="connsiteY46" fmla="*/ 7341 h 10000"/>
              <a:gd name="connsiteX47" fmla="*/ 6584 w 9900"/>
              <a:gd name="connsiteY47" fmla="*/ 6357 h 10000"/>
              <a:gd name="connsiteX48" fmla="*/ 7077 w 9900"/>
              <a:gd name="connsiteY48" fmla="*/ 5260 h 10000"/>
              <a:gd name="connsiteX49" fmla="*/ 7146 w 9900"/>
              <a:gd name="connsiteY49" fmla="*/ 4795 h 10000"/>
              <a:gd name="connsiteX50" fmla="*/ 7146 w 9900"/>
              <a:gd name="connsiteY50" fmla="*/ 4795 h 10000"/>
              <a:gd name="connsiteX51" fmla="*/ 7153 w 9900"/>
              <a:gd name="connsiteY51" fmla="*/ 4729 h 10000"/>
              <a:gd name="connsiteX52" fmla="*/ 7144 w 9900"/>
              <a:gd name="connsiteY52" fmla="*/ 3773 h 10000"/>
              <a:gd name="connsiteX53" fmla="*/ 6068 w 9900"/>
              <a:gd name="connsiteY53" fmla="*/ 1840 h 10000"/>
              <a:gd name="connsiteX54" fmla="*/ 4749 w 9900"/>
              <a:gd name="connsiteY54" fmla="*/ 2769 h 10000"/>
              <a:gd name="connsiteX55" fmla="*/ 3881 w 9900"/>
              <a:gd name="connsiteY55" fmla="*/ 3568 h 10000"/>
              <a:gd name="connsiteX56" fmla="*/ 3247 w 9900"/>
              <a:gd name="connsiteY56" fmla="*/ 7862 h 10000"/>
              <a:gd name="connsiteX57" fmla="*/ 3730 w 9900"/>
              <a:gd name="connsiteY57" fmla="*/ 8921 h 10000"/>
              <a:gd name="connsiteX58" fmla="*/ 4690 w 9900"/>
              <a:gd name="connsiteY58" fmla="*/ 10000 h 10000"/>
              <a:gd name="connsiteX59" fmla="*/ 5842 w 9900"/>
              <a:gd name="connsiteY59" fmla="*/ 9107 h 10000"/>
              <a:gd name="connsiteX60" fmla="*/ 6385 w 9900"/>
              <a:gd name="connsiteY60" fmla="*/ 9107 h 10000"/>
              <a:gd name="connsiteX61" fmla="*/ 6877 w 9900"/>
              <a:gd name="connsiteY61" fmla="*/ 7936 h 10000"/>
              <a:gd name="connsiteX62" fmla="*/ 7052 w 9900"/>
              <a:gd name="connsiteY62" fmla="*/ 6337 h 10000"/>
              <a:gd name="connsiteX63" fmla="*/ 7370 w 9900"/>
              <a:gd name="connsiteY63" fmla="*/ 5092 h 10000"/>
              <a:gd name="connsiteX64" fmla="*/ 7261 w 9900"/>
              <a:gd name="connsiteY64" fmla="*/ 3959 h 10000"/>
              <a:gd name="connsiteX65" fmla="*/ 6326 w 9900"/>
              <a:gd name="connsiteY65" fmla="*/ 2973 h 10000"/>
              <a:gd name="connsiteX66" fmla="*/ 5058 w 9900"/>
              <a:gd name="connsiteY66" fmla="*/ 3047 h 10000"/>
              <a:gd name="connsiteX67" fmla="*/ 4106 w 9900"/>
              <a:gd name="connsiteY67" fmla="*/ 1784 h 10000"/>
              <a:gd name="connsiteX68" fmla="*/ 3163 w 9900"/>
              <a:gd name="connsiteY68" fmla="*/ 2676 h 10000"/>
              <a:gd name="connsiteX69" fmla="*/ 3044 w 9900"/>
              <a:gd name="connsiteY69" fmla="*/ 4823 h 10000"/>
              <a:gd name="connsiteX70" fmla="*/ 4140 w 9900"/>
              <a:gd name="connsiteY70" fmla="*/ 7936 h 10000"/>
              <a:gd name="connsiteX71" fmla="*/ 5683 w 9900"/>
              <a:gd name="connsiteY71" fmla="*/ 7769 h 10000"/>
              <a:gd name="connsiteX72" fmla="*/ 6651 w 9900"/>
              <a:gd name="connsiteY72" fmla="*/ 7769 h 10000"/>
              <a:gd name="connsiteX73" fmla="*/ 7261 w 9900"/>
              <a:gd name="connsiteY73" fmla="*/ 6393 h 10000"/>
              <a:gd name="connsiteX74" fmla="*/ 6109 w 9900"/>
              <a:gd name="connsiteY74" fmla="*/ 3698 h 10000"/>
              <a:gd name="connsiteX75" fmla="*/ 5016 w 9900"/>
              <a:gd name="connsiteY75" fmla="*/ 3420 h 10000"/>
              <a:gd name="connsiteX76" fmla="*/ 5258 w 9900"/>
              <a:gd name="connsiteY76" fmla="*/ 5854 h 10000"/>
              <a:gd name="connsiteX77" fmla="*/ 4556 w 9900"/>
              <a:gd name="connsiteY77" fmla="*/ 6096 h 10000"/>
              <a:gd name="connsiteX78" fmla="*/ 4065 w 9900"/>
              <a:gd name="connsiteY78" fmla="*/ 4404 h 10000"/>
              <a:gd name="connsiteX79" fmla="*/ 5016 w 9900"/>
              <a:gd name="connsiteY79" fmla="*/ 5036 h 10000"/>
              <a:gd name="connsiteX80" fmla="*/ 3605 w 9900"/>
              <a:gd name="connsiteY80" fmla="*/ 7490 h 10000"/>
              <a:gd name="connsiteX81" fmla="*/ 5233 w 9900"/>
              <a:gd name="connsiteY81" fmla="*/ 8476 h 10000"/>
              <a:gd name="connsiteX82" fmla="*/ 5600 w 9900"/>
              <a:gd name="connsiteY82" fmla="*/ 5427 h 10000"/>
              <a:gd name="connsiteX83" fmla="*/ 3655 w 9900"/>
              <a:gd name="connsiteY83" fmla="*/ 2490 h 10000"/>
              <a:gd name="connsiteX84" fmla="*/ 4248 w 9900"/>
              <a:gd name="connsiteY84" fmla="*/ 539 h 10000"/>
              <a:gd name="connsiteX85" fmla="*/ 6084 w 9900"/>
              <a:gd name="connsiteY85" fmla="*/ 948 h 10000"/>
              <a:gd name="connsiteX86" fmla="*/ 5467 w 9900"/>
              <a:gd name="connsiteY86" fmla="*/ 6040 h 10000"/>
              <a:gd name="connsiteX87" fmla="*/ 6310 w 9900"/>
              <a:gd name="connsiteY87" fmla="*/ 8586 h 10000"/>
              <a:gd name="connsiteX88" fmla="*/ 6101 w 9900"/>
              <a:gd name="connsiteY88" fmla="*/ 4107 h 10000"/>
              <a:gd name="connsiteX89" fmla="*/ 3789 w 9900"/>
              <a:gd name="connsiteY89" fmla="*/ 4851 h 10000"/>
              <a:gd name="connsiteX90" fmla="*/ 4323 w 9900"/>
              <a:gd name="connsiteY90" fmla="*/ 8438 h 10000"/>
              <a:gd name="connsiteX91" fmla="*/ 5550 w 9900"/>
              <a:gd name="connsiteY91" fmla="*/ 9721 h 10000"/>
              <a:gd name="connsiteX92" fmla="*/ 6877 w 9900"/>
              <a:gd name="connsiteY92" fmla="*/ 6543 h 10000"/>
              <a:gd name="connsiteX93" fmla="*/ 6134 w 9900"/>
              <a:gd name="connsiteY93" fmla="*/ 2564 h 10000"/>
              <a:gd name="connsiteX94" fmla="*/ 3998 w 9900"/>
              <a:gd name="connsiteY94" fmla="*/ 1467 h 10000"/>
              <a:gd name="connsiteX95" fmla="*/ 3547 w 9900"/>
              <a:gd name="connsiteY95" fmla="*/ 6654 h 10000"/>
              <a:gd name="connsiteX96" fmla="*/ 6193 w 9900"/>
              <a:gd name="connsiteY96" fmla="*/ 5204 h 10000"/>
              <a:gd name="connsiteX97" fmla="*/ 5283 w 9900"/>
              <a:gd name="connsiteY97" fmla="*/ 2583 h 10000"/>
              <a:gd name="connsiteX98" fmla="*/ 4740 w 9900"/>
              <a:gd name="connsiteY98" fmla="*/ 1802 h 10000"/>
              <a:gd name="connsiteX99" fmla="*/ 4740 w 9900"/>
              <a:gd name="connsiteY99" fmla="*/ 3141 h 10000"/>
              <a:gd name="connsiteX100" fmla="*/ 5591 w 9900"/>
              <a:gd name="connsiteY100" fmla="*/ 2527 h 10000"/>
              <a:gd name="connsiteX101" fmla="*/ 4815 w 9900"/>
              <a:gd name="connsiteY101" fmla="*/ 2435 h 10000"/>
              <a:gd name="connsiteX102" fmla="*/ 4607 w 9900"/>
              <a:gd name="connsiteY102" fmla="*/ 5613 h 10000"/>
              <a:gd name="connsiteX103" fmla="*/ 6118 w 9900"/>
              <a:gd name="connsiteY103" fmla="*/ 8903 h 10000"/>
              <a:gd name="connsiteX104" fmla="*/ 7077 w 9900"/>
              <a:gd name="connsiteY104" fmla="*/ 7472 h 10000"/>
              <a:gd name="connsiteX105" fmla="*/ 7111 w 9900"/>
              <a:gd name="connsiteY105" fmla="*/ 2918 h 10000"/>
              <a:gd name="connsiteX106" fmla="*/ 5041 w 9900"/>
              <a:gd name="connsiteY106" fmla="*/ 1579 h 10000"/>
              <a:gd name="connsiteX107" fmla="*/ 3613 w 9900"/>
              <a:gd name="connsiteY107" fmla="*/ 3123 h 10000"/>
              <a:gd name="connsiteX108" fmla="*/ 3672 w 9900"/>
              <a:gd name="connsiteY108" fmla="*/ 1337 h 10000"/>
              <a:gd name="connsiteX109" fmla="*/ 6427 w 9900"/>
              <a:gd name="connsiteY109" fmla="*/ 1114 h 10000"/>
              <a:gd name="connsiteX110" fmla="*/ 6109 w 9900"/>
              <a:gd name="connsiteY110" fmla="*/ 7490 h 10000"/>
              <a:gd name="connsiteX111" fmla="*/ 5300 w 9900"/>
              <a:gd name="connsiteY111" fmla="*/ 9981 h 10000"/>
              <a:gd name="connsiteX112" fmla="*/ 3922 w 9900"/>
              <a:gd name="connsiteY112" fmla="*/ 5130 h 10000"/>
              <a:gd name="connsiteX113" fmla="*/ 7845 w 9900"/>
              <a:gd name="connsiteY113" fmla="*/ 6523 h 10000"/>
              <a:gd name="connsiteX114" fmla="*/ 9531 w 9900"/>
              <a:gd name="connsiteY114" fmla="*/ 5408 h 10000"/>
              <a:gd name="connsiteX115" fmla="*/ 9900 w 9900"/>
              <a:gd name="connsiteY115" fmla="*/ 4536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9900" h="10000">
                <a:moveTo>
                  <a:pt x="0" y="9107"/>
                </a:moveTo>
                <a:cubicBezTo>
                  <a:pt x="1027" y="5278"/>
                  <a:pt x="2666" y="5404"/>
                  <a:pt x="3080" y="5557"/>
                </a:cubicBezTo>
                <a:cubicBezTo>
                  <a:pt x="3912" y="5868"/>
                  <a:pt x="4142" y="6593"/>
                  <a:pt x="5074" y="6710"/>
                </a:cubicBezTo>
                <a:cubicBezTo>
                  <a:pt x="6036" y="6826"/>
                  <a:pt x="6416" y="6134"/>
                  <a:pt x="6518" y="5929"/>
                </a:cubicBezTo>
                <a:cubicBezTo>
                  <a:pt x="6599" y="5766"/>
                  <a:pt x="6841" y="5269"/>
                  <a:pt x="6885" y="4479"/>
                </a:cubicBezTo>
                <a:cubicBezTo>
                  <a:pt x="6931" y="3680"/>
                  <a:pt x="6781" y="2481"/>
                  <a:pt x="6368" y="2267"/>
                </a:cubicBezTo>
                <a:cubicBezTo>
                  <a:pt x="5940" y="2044"/>
                  <a:pt x="5494" y="3020"/>
                  <a:pt x="5467" y="3829"/>
                </a:cubicBezTo>
                <a:cubicBezTo>
                  <a:pt x="5448" y="4410"/>
                  <a:pt x="5648" y="4911"/>
                  <a:pt x="5992" y="5780"/>
                </a:cubicBezTo>
                <a:cubicBezTo>
                  <a:pt x="6335" y="6640"/>
                  <a:pt x="6500" y="6752"/>
                  <a:pt x="6509" y="7193"/>
                </a:cubicBezTo>
                <a:cubicBezTo>
                  <a:pt x="6528" y="7987"/>
                  <a:pt x="6009" y="8610"/>
                  <a:pt x="5934" y="8698"/>
                </a:cubicBezTo>
                <a:cubicBezTo>
                  <a:pt x="5880" y="8763"/>
                  <a:pt x="5168" y="9558"/>
                  <a:pt x="4673" y="8717"/>
                </a:cubicBezTo>
                <a:cubicBezTo>
                  <a:pt x="4146" y="7820"/>
                  <a:pt x="4232" y="5673"/>
                  <a:pt x="4632" y="4869"/>
                </a:cubicBezTo>
                <a:cubicBezTo>
                  <a:pt x="4974" y="4186"/>
                  <a:pt x="5400" y="4771"/>
                  <a:pt x="5742" y="3995"/>
                </a:cubicBezTo>
                <a:cubicBezTo>
                  <a:pt x="5990" y="3434"/>
                  <a:pt x="6074" y="2425"/>
                  <a:pt x="5900" y="1691"/>
                </a:cubicBezTo>
                <a:cubicBezTo>
                  <a:pt x="5614" y="478"/>
                  <a:pt x="4726" y="376"/>
                  <a:pt x="4449" y="1059"/>
                </a:cubicBezTo>
                <a:cubicBezTo>
                  <a:pt x="4323" y="1371"/>
                  <a:pt x="4359" y="1876"/>
                  <a:pt x="4403" y="2583"/>
                </a:cubicBezTo>
                <a:cubicBezTo>
                  <a:pt x="4451" y="3392"/>
                  <a:pt x="4556" y="3967"/>
                  <a:pt x="4615" y="4293"/>
                </a:cubicBezTo>
                <a:cubicBezTo>
                  <a:pt x="4989" y="6379"/>
                  <a:pt x="5177" y="7425"/>
                  <a:pt x="5016" y="8197"/>
                </a:cubicBezTo>
                <a:cubicBezTo>
                  <a:pt x="4901" y="8740"/>
                  <a:pt x="4650" y="9149"/>
                  <a:pt x="4399" y="9200"/>
                </a:cubicBezTo>
                <a:cubicBezTo>
                  <a:pt x="3998" y="9280"/>
                  <a:pt x="3628" y="8438"/>
                  <a:pt x="3489" y="7676"/>
                </a:cubicBezTo>
                <a:cubicBezTo>
                  <a:pt x="3322" y="6766"/>
                  <a:pt x="3567" y="6439"/>
                  <a:pt x="3414" y="5130"/>
                </a:cubicBezTo>
                <a:cubicBezTo>
                  <a:pt x="3307" y="4214"/>
                  <a:pt x="3155" y="4103"/>
                  <a:pt x="3180" y="3476"/>
                </a:cubicBezTo>
                <a:cubicBezTo>
                  <a:pt x="3209" y="2750"/>
                  <a:pt x="3439" y="2235"/>
                  <a:pt x="3630" y="1802"/>
                </a:cubicBezTo>
                <a:cubicBezTo>
                  <a:pt x="3864" y="1277"/>
                  <a:pt x="4056" y="850"/>
                  <a:pt x="4307" y="854"/>
                </a:cubicBezTo>
                <a:cubicBezTo>
                  <a:pt x="4680" y="864"/>
                  <a:pt x="4728" y="1826"/>
                  <a:pt x="5133" y="1970"/>
                </a:cubicBezTo>
                <a:cubicBezTo>
                  <a:pt x="5566" y="2123"/>
                  <a:pt x="5733" y="1100"/>
                  <a:pt x="6201" y="1226"/>
                </a:cubicBezTo>
                <a:cubicBezTo>
                  <a:pt x="6528" y="1315"/>
                  <a:pt x="6862" y="1928"/>
                  <a:pt x="6935" y="2620"/>
                </a:cubicBezTo>
                <a:cubicBezTo>
                  <a:pt x="7023" y="3452"/>
                  <a:pt x="6664" y="3745"/>
                  <a:pt x="6643" y="5000"/>
                </a:cubicBezTo>
                <a:cubicBezTo>
                  <a:pt x="6626" y="5970"/>
                  <a:pt x="6837" y="6194"/>
                  <a:pt x="6735" y="6858"/>
                </a:cubicBezTo>
                <a:cubicBezTo>
                  <a:pt x="6685" y="7188"/>
                  <a:pt x="6601" y="7341"/>
                  <a:pt x="6068" y="8215"/>
                </a:cubicBezTo>
                <a:cubicBezTo>
                  <a:pt x="5310" y="9456"/>
                  <a:pt x="5233" y="9549"/>
                  <a:pt x="5099" y="9572"/>
                </a:cubicBezTo>
                <a:cubicBezTo>
                  <a:pt x="4924" y="9605"/>
                  <a:pt x="4673" y="9284"/>
                  <a:pt x="4173" y="8642"/>
                </a:cubicBezTo>
                <a:cubicBezTo>
                  <a:pt x="3513" y="7802"/>
                  <a:pt x="3144" y="7114"/>
                  <a:pt x="2986" y="6249"/>
                </a:cubicBezTo>
                <a:cubicBezTo>
                  <a:pt x="2973" y="6180"/>
                  <a:pt x="2965" y="6124"/>
                  <a:pt x="2963" y="6114"/>
                </a:cubicBezTo>
                <a:cubicBezTo>
                  <a:pt x="2871" y="5529"/>
                  <a:pt x="2808" y="4498"/>
                  <a:pt x="3013" y="3959"/>
                </a:cubicBezTo>
                <a:cubicBezTo>
                  <a:pt x="3230" y="3387"/>
                  <a:pt x="3549" y="3893"/>
                  <a:pt x="3881" y="3233"/>
                </a:cubicBezTo>
                <a:cubicBezTo>
                  <a:pt x="3950" y="3095"/>
                  <a:pt x="4023" y="2797"/>
                  <a:pt x="4165" y="2211"/>
                </a:cubicBezTo>
                <a:cubicBezTo>
                  <a:pt x="4488" y="873"/>
                  <a:pt x="4461" y="664"/>
                  <a:pt x="4615" y="408"/>
                </a:cubicBezTo>
                <a:cubicBezTo>
                  <a:pt x="4861" y="4"/>
                  <a:pt x="5237" y="32"/>
                  <a:pt x="5492" y="278"/>
                </a:cubicBezTo>
                <a:cubicBezTo>
                  <a:pt x="5788" y="567"/>
                  <a:pt x="5760" y="1004"/>
                  <a:pt x="6151" y="1523"/>
                </a:cubicBezTo>
                <a:cubicBezTo>
                  <a:pt x="6456" y="1928"/>
                  <a:pt x="6566" y="1788"/>
                  <a:pt x="6668" y="2100"/>
                </a:cubicBezTo>
                <a:cubicBezTo>
                  <a:pt x="6883" y="2755"/>
                  <a:pt x="6704" y="4302"/>
                  <a:pt x="6318" y="4683"/>
                </a:cubicBezTo>
                <a:cubicBezTo>
                  <a:pt x="6072" y="4925"/>
                  <a:pt x="5909" y="4535"/>
                  <a:pt x="4966" y="3939"/>
                </a:cubicBezTo>
                <a:cubicBezTo>
                  <a:pt x="4288" y="3512"/>
                  <a:pt x="4156" y="3578"/>
                  <a:pt x="4065" y="3680"/>
                </a:cubicBezTo>
                <a:cubicBezTo>
                  <a:pt x="3678" y="4103"/>
                  <a:pt x="3477" y="5655"/>
                  <a:pt x="3739" y="6543"/>
                </a:cubicBezTo>
                <a:cubicBezTo>
                  <a:pt x="3914" y="7133"/>
                  <a:pt x="4246" y="7253"/>
                  <a:pt x="4640" y="7397"/>
                </a:cubicBezTo>
                <a:cubicBezTo>
                  <a:pt x="4730" y="7430"/>
                  <a:pt x="5093" y="7550"/>
                  <a:pt x="5558" y="7341"/>
                </a:cubicBezTo>
                <a:cubicBezTo>
                  <a:pt x="6040" y="7128"/>
                  <a:pt x="6354" y="6682"/>
                  <a:pt x="6584" y="6357"/>
                </a:cubicBezTo>
                <a:cubicBezTo>
                  <a:pt x="6841" y="5994"/>
                  <a:pt x="6992" y="5678"/>
                  <a:pt x="7077" y="5260"/>
                </a:cubicBezTo>
                <a:cubicBezTo>
                  <a:pt x="7121" y="5050"/>
                  <a:pt x="7142" y="4841"/>
                  <a:pt x="7146" y="4795"/>
                </a:cubicBezTo>
                <a:lnTo>
                  <a:pt x="7146" y="4795"/>
                </a:lnTo>
                <a:cubicBezTo>
                  <a:pt x="7153" y="4763"/>
                  <a:pt x="7153" y="4729"/>
                  <a:pt x="7153" y="4729"/>
                </a:cubicBezTo>
                <a:cubicBezTo>
                  <a:pt x="7155" y="4702"/>
                  <a:pt x="7167" y="4019"/>
                  <a:pt x="7144" y="3773"/>
                </a:cubicBezTo>
                <a:cubicBezTo>
                  <a:pt x="7100" y="3289"/>
                  <a:pt x="6695" y="2002"/>
                  <a:pt x="6068" y="1840"/>
                </a:cubicBezTo>
                <a:cubicBezTo>
                  <a:pt x="5898" y="1798"/>
                  <a:pt x="5806" y="1858"/>
                  <a:pt x="4749" y="2769"/>
                </a:cubicBezTo>
                <a:cubicBezTo>
                  <a:pt x="4213" y="3229"/>
                  <a:pt x="3945" y="3462"/>
                  <a:pt x="3881" y="3568"/>
                </a:cubicBezTo>
                <a:cubicBezTo>
                  <a:pt x="3289" y="4544"/>
                  <a:pt x="2944" y="6584"/>
                  <a:pt x="3247" y="7862"/>
                </a:cubicBezTo>
                <a:cubicBezTo>
                  <a:pt x="3337" y="8247"/>
                  <a:pt x="3468" y="8470"/>
                  <a:pt x="3730" y="8921"/>
                </a:cubicBezTo>
                <a:cubicBezTo>
                  <a:pt x="4079" y="9521"/>
                  <a:pt x="4349" y="9986"/>
                  <a:pt x="4690" y="10000"/>
                </a:cubicBezTo>
                <a:cubicBezTo>
                  <a:pt x="5177" y="10023"/>
                  <a:pt x="5254" y="9112"/>
                  <a:pt x="5842" y="9107"/>
                </a:cubicBezTo>
                <a:cubicBezTo>
                  <a:pt x="6097" y="9107"/>
                  <a:pt x="6189" y="9274"/>
                  <a:pt x="6385" y="9107"/>
                </a:cubicBezTo>
                <a:cubicBezTo>
                  <a:pt x="6685" y="8851"/>
                  <a:pt x="6831" y="8150"/>
                  <a:pt x="6877" y="7936"/>
                </a:cubicBezTo>
                <a:cubicBezTo>
                  <a:pt x="7025" y="7229"/>
                  <a:pt x="6902" y="7063"/>
                  <a:pt x="7052" y="6337"/>
                </a:cubicBezTo>
                <a:cubicBezTo>
                  <a:pt x="7190" y="5673"/>
                  <a:pt x="7332" y="5627"/>
                  <a:pt x="7370" y="5092"/>
                </a:cubicBezTo>
                <a:cubicBezTo>
                  <a:pt x="7412" y="4512"/>
                  <a:pt x="7282" y="4033"/>
                  <a:pt x="7261" y="3959"/>
                </a:cubicBezTo>
                <a:cubicBezTo>
                  <a:pt x="7054" y="3215"/>
                  <a:pt x="6628" y="3067"/>
                  <a:pt x="6326" y="2973"/>
                </a:cubicBezTo>
                <a:cubicBezTo>
                  <a:pt x="5629" y="2755"/>
                  <a:pt x="5518" y="3359"/>
                  <a:pt x="5058" y="3047"/>
                </a:cubicBezTo>
                <a:cubicBezTo>
                  <a:pt x="4556" y="2708"/>
                  <a:pt x="4556" y="1914"/>
                  <a:pt x="4106" y="1784"/>
                </a:cubicBezTo>
                <a:cubicBezTo>
                  <a:pt x="3772" y="1686"/>
                  <a:pt x="3378" y="2012"/>
                  <a:pt x="3163" y="2676"/>
                </a:cubicBezTo>
                <a:cubicBezTo>
                  <a:pt x="2923" y="3420"/>
                  <a:pt x="2998" y="4293"/>
                  <a:pt x="3044" y="4823"/>
                </a:cubicBezTo>
                <a:cubicBezTo>
                  <a:pt x="3149" y="6012"/>
                  <a:pt x="3526" y="7481"/>
                  <a:pt x="4140" y="7936"/>
                </a:cubicBezTo>
                <a:cubicBezTo>
                  <a:pt x="4634" y="8303"/>
                  <a:pt x="4717" y="7597"/>
                  <a:pt x="5683" y="7769"/>
                </a:cubicBezTo>
                <a:cubicBezTo>
                  <a:pt x="6134" y="7848"/>
                  <a:pt x="6339" y="8043"/>
                  <a:pt x="6651" y="7769"/>
                </a:cubicBezTo>
                <a:cubicBezTo>
                  <a:pt x="6693" y="7732"/>
                  <a:pt x="7199" y="7271"/>
                  <a:pt x="7261" y="6393"/>
                </a:cubicBezTo>
                <a:cubicBezTo>
                  <a:pt x="7366" y="4967"/>
                  <a:pt x="6205" y="3791"/>
                  <a:pt x="6109" y="3698"/>
                </a:cubicBezTo>
                <a:cubicBezTo>
                  <a:pt x="5783" y="3378"/>
                  <a:pt x="5166" y="2950"/>
                  <a:pt x="5016" y="3420"/>
                </a:cubicBezTo>
                <a:cubicBezTo>
                  <a:pt x="4843" y="3959"/>
                  <a:pt x="5457" y="5162"/>
                  <a:pt x="5258" y="5854"/>
                </a:cubicBezTo>
                <a:cubicBezTo>
                  <a:pt x="5139" y="6268"/>
                  <a:pt x="4790" y="6291"/>
                  <a:pt x="4556" y="6096"/>
                </a:cubicBezTo>
                <a:cubicBezTo>
                  <a:pt x="4177" y="5775"/>
                  <a:pt x="3954" y="4735"/>
                  <a:pt x="4065" y="4404"/>
                </a:cubicBezTo>
                <a:cubicBezTo>
                  <a:pt x="4207" y="3981"/>
                  <a:pt x="4976" y="4446"/>
                  <a:pt x="5016" y="5036"/>
                </a:cubicBezTo>
                <a:cubicBezTo>
                  <a:pt x="5072" y="5887"/>
                  <a:pt x="3576" y="6495"/>
                  <a:pt x="3605" y="7490"/>
                </a:cubicBezTo>
                <a:cubicBezTo>
                  <a:pt x="3628" y="8285"/>
                  <a:pt x="4623" y="9390"/>
                  <a:pt x="5233" y="8476"/>
                </a:cubicBezTo>
                <a:cubicBezTo>
                  <a:pt x="5650" y="7848"/>
                  <a:pt x="5792" y="6421"/>
                  <a:pt x="5600" y="5427"/>
                </a:cubicBezTo>
                <a:cubicBezTo>
                  <a:pt x="5233" y="3522"/>
                  <a:pt x="3772" y="3921"/>
                  <a:pt x="3655" y="2490"/>
                </a:cubicBezTo>
                <a:cubicBezTo>
                  <a:pt x="3576" y="1519"/>
                  <a:pt x="4190" y="623"/>
                  <a:pt x="4248" y="539"/>
                </a:cubicBezTo>
                <a:cubicBezTo>
                  <a:pt x="4891" y="-381"/>
                  <a:pt x="5854" y="-33"/>
                  <a:pt x="6084" y="948"/>
                </a:cubicBezTo>
                <a:cubicBezTo>
                  <a:pt x="6377" y="2197"/>
                  <a:pt x="5283" y="3628"/>
                  <a:pt x="5467" y="6040"/>
                </a:cubicBezTo>
                <a:cubicBezTo>
                  <a:pt x="5573" y="7453"/>
                  <a:pt x="6084" y="8740"/>
                  <a:pt x="6310" y="8586"/>
                </a:cubicBezTo>
                <a:cubicBezTo>
                  <a:pt x="6601" y="8387"/>
                  <a:pt x="6793" y="5478"/>
                  <a:pt x="6101" y="4107"/>
                </a:cubicBezTo>
                <a:cubicBezTo>
                  <a:pt x="5425" y="2769"/>
                  <a:pt x="4108" y="3294"/>
                  <a:pt x="3789" y="4851"/>
                </a:cubicBezTo>
                <a:cubicBezTo>
                  <a:pt x="3526" y="6134"/>
                  <a:pt x="4016" y="7736"/>
                  <a:pt x="4323" y="8438"/>
                </a:cubicBezTo>
                <a:cubicBezTo>
                  <a:pt x="4478" y="8791"/>
                  <a:pt x="4932" y="9841"/>
                  <a:pt x="5550" y="9721"/>
                </a:cubicBezTo>
                <a:cubicBezTo>
                  <a:pt x="6262" y="9581"/>
                  <a:pt x="6770" y="7973"/>
                  <a:pt x="6877" y="6543"/>
                </a:cubicBezTo>
                <a:cubicBezTo>
                  <a:pt x="7040" y="4376"/>
                  <a:pt x="6266" y="2830"/>
                  <a:pt x="6134" y="2564"/>
                </a:cubicBezTo>
                <a:cubicBezTo>
                  <a:pt x="6049" y="2393"/>
                  <a:pt x="4934" y="228"/>
                  <a:pt x="3998" y="1467"/>
                </a:cubicBezTo>
                <a:cubicBezTo>
                  <a:pt x="3192" y="2532"/>
                  <a:pt x="3027" y="5436"/>
                  <a:pt x="3547" y="6654"/>
                </a:cubicBezTo>
                <a:cubicBezTo>
                  <a:pt x="4236" y="8266"/>
                  <a:pt x="6078" y="6826"/>
                  <a:pt x="6193" y="5204"/>
                </a:cubicBezTo>
                <a:cubicBezTo>
                  <a:pt x="6237" y="4600"/>
                  <a:pt x="5913" y="3927"/>
                  <a:pt x="5283" y="2583"/>
                </a:cubicBezTo>
                <a:cubicBezTo>
                  <a:pt x="4911" y="1788"/>
                  <a:pt x="4797" y="1733"/>
                  <a:pt x="4740" y="1802"/>
                </a:cubicBezTo>
                <a:cubicBezTo>
                  <a:pt x="4604" y="1970"/>
                  <a:pt x="4573" y="2816"/>
                  <a:pt x="4740" y="3141"/>
                </a:cubicBezTo>
                <a:cubicBezTo>
                  <a:pt x="4989" y="3624"/>
                  <a:pt x="5612" y="2834"/>
                  <a:pt x="5591" y="2527"/>
                </a:cubicBezTo>
                <a:cubicBezTo>
                  <a:pt x="5575" y="2277"/>
                  <a:pt x="5102" y="2044"/>
                  <a:pt x="4815" y="2435"/>
                </a:cubicBezTo>
                <a:cubicBezTo>
                  <a:pt x="4409" y="2987"/>
                  <a:pt x="4497" y="4725"/>
                  <a:pt x="4607" y="5613"/>
                </a:cubicBezTo>
                <a:cubicBezTo>
                  <a:pt x="4776" y="6979"/>
                  <a:pt x="5338" y="9043"/>
                  <a:pt x="6118" y="8903"/>
                </a:cubicBezTo>
                <a:cubicBezTo>
                  <a:pt x="6647" y="8810"/>
                  <a:pt x="6988" y="7760"/>
                  <a:pt x="7077" y="7472"/>
                </a:cubicBezTo>
                <a:cubicBezTo>
                  <a:pt x="7474" y="6217"/>
                  <a:pt x="7557" y="4288"/>
                  <a:pt x="7111" y="2918"/>
                </a:cubicBezTo>
                <a:cubicBezTo>
                  <a:pt x="6587" y="1310"/>
                  <a:pt x="5593" y="1277"/>
                  <a:pt x="5041" y="1579"/>
                </a:cubicBezTo>
                <a:cubicBezTo>
                  <a:pt x="4238" y="2021"/>
                  <a:pt x="3837" y="3456"/>
                  <a:pt x="3613" y="3123"/>
                </a:cubicBezTo>
                <a:cubicBezTo>
                  <a:pt x="3460" y="2890"/>
                  <a:pt x="3491" y="1960"/>
                  <a:pt x="3672" y="1337"/>
                </a:cubicBezTo>
                <a:cubicBezTo>
                  <a:pt x="4133" y="-251"/>
                  <a:pt x="5773" y="-544"/>
                  <a:pt x="6427" y="1114"/>
                </a:cubicBezTo>
                <a:cubicBezTo>
                  <a:pt x="7031" y="2648"/>
                  <a:pt x="6541" y="5222"/>
                  <a:pt x="6109" y="7490"/>
                </a:cubicBezTo>
                <a:cubicBezTo>
                  <a:pt x="5857" y="8810"/>
                  <a:pt x="5654" y="9883"/>
                  <a:pt x="5300" y="9981"/>
                </a:cubicBezTo>
                <a:cubicBezTo>
                  <a:pt x="4563" y="10190"/>
                  <a:pt x="3551" y="6086"/>
                  <a:pt x="3922" y="5130"/>
                </a:cubicBezTo>
                <a:cubicBezTo>
                  <a:pt x="4275" y="4219"/>
                  <a:pt x="5712" y="6543"/>
                  <a:pt x="7845" y="6523"/>
                </a:cubicBezTo>
                <a:cubicBezTo>
                  <a:pt x="8294" y="6519"/>
                  <a:pt x="8963" y="6413"/>
                  <a:pt x="9531" y="5408"/>
                </a:cubicBezTo>
                <a:cubicBezTo>
                  <a:pt x="9754" y="5013"/>
                  <a:pt x="9812" y="4829"/>
                  <a:pt x="9900" y="4536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DA5E3CF6-ED49-4147-836C-66E1207F8BD8}"/>
              </a:ext>
            </a:extLst>
          </p:cNvPr>
          <p:cNvGrpSpPr/>
          <p:nvPr/>
        </p:nvGrpSpPr>
        <p:grpSpPr>
          <a:xfrm>
            <a:off x="1202749" y="3646072"/>
            <a:ext cx="2139042" cy="2754735"/>
            <a:chOff x="1669020" y="3858368"/>
            <a:chExt cx="1828922" cy="2355351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19DF06EE-FC93-4880-8B82-8A588624B6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9020" y="3858368"/>
              <a:ext cx="1828922" cy="2355351"/>
            </a:xfrm>
            <a:custGeom>
              <a:avLst/>
              <a:gdLst>
                <a:gd name="T0" fmla="*/ 1406 w 1411"/>
                <a:gd name="T1" fmla="*/ 919 h 1818"/>
                <a:gd name="T2" fmla="*/ 1378 w 1411"/>
                <a:gd name="T3" fmla="*/ 845 h 1818"/>
                <a:gd name="T4" fmla="*/ 1291 w 1411"/>
                <a:gd name="T5" fmla="*/ 682 h 1818"/>
                <a:gd name="T6" fmla="*/ 1263 w 1411"/>
                <a:gd name="T7" fmla="*/ 591 h 1818"/>
                <a:gd name="T8" fmla="*/ 1248 w 1411"/>
                <a:gd name="T9" fmla="*/ 466 h 1818"/>
                <a:gd name="T10" fmla="*/ 1192 w 1411"/>
                <a:gd name="T11" fmla="*/ 298 h 1818"/>
                <a:gd name="T12" fmla="*/ 1064 w 1411"/>
                <a:gd name="T13" fmla="*/ 135 h 1818"/>
                <a:gd name="T14" fmla="*/ 749 w 1411"/>
                <a:gd name="T15" fmla="*/ 10 h 1818"/>
                <a:gd name="T16" fmla="*/ 573 w 1411"/>
                <a:gd name="T17" fmla="*/ 8 h 1818"/>
                <a:gd name="T18" fmla="*/ 441 w 1411"/>
                <a:gd name="T19" fmla="*/ 25 h 1818"/>
                <a:gd name="T20" fmla="*/ 311 w 1411"/>
                <a:gd name="T21" fmla="*/ 69 h 1818"/>
                <a:gd name="T22" fmla="*/ 163 w 1411"/>
                <a:gd name="T23" fmla="*/ 160 h 1818"/>
                <a:gd name="T24" fmla="*/ 39 w 1411"/>
                <a:gd name="T25" fmla="*/ 351 h 1818"/>
                <a:gd name="T26" fmla="*/ 5 w 1411"/>
                <a:gd name="T27" fmla="*/ 514 h 1818"/>
                <a:gd name="T28" fmla="*/ 23 w 1411"/>
                <a:gd name="T29" fmla="*/ 749 h 1818"/>
                <a:gd name="T30" fmla="*/ 72 w 1411"/>
                <a:gd name="T31" fmla="*/ 899 h 1818"/>
                <a:gd name="T32" fmla="*/ 194 w 1411"/>
                <a:gd name="T33" fmla="*/ 1108 h 1818"/>
                <a:gd name="T34" fmla="*/ 201 w 1411"/>
                <a:gd name="T35" fmla="*/ 1123 h 1818"/>
                <a:gd name="T36" fmla="*/ 204 w 1411"/>
                <a:gd name="T37" fmla="*/ 1215 h 1818"/>
                <a:gd name="T38" fmla="*/ 199 w 1411"/>
                <a:gd name="T39" fmla="*/ 1474 h 1818"/>
                <a:gd name="T40" fmla="*/ 209 w 1411"/>
                <a:gd name="T41" fmla="*/ 1492 h 1818"/>
                <a:gd name="T42" fmla="*/ 334 w 1411"/>
                <a:gd name="T43" fmla="*/ 1551 h 1818"/>
                <a:gd name="T44" fmla="*/ 423 w 1411"/>
                <a:gd name="T45" fmla="*/ 1594 h 1818"/>
                <a:gd name="T46" fmla="*/ 553 w 1411"/>
                <a:gd name="T47" fmla="*/ 1658 h 1818"/>
                <a:gd name="T48" fmla="*/ 680 w 1411"/>
                <a:gd name="T49" fmla="*/ 1719 h 1818"/>
                <a:gd name="T50" fmla="*/ 833 w 1411"/>
                <a:gd name="T51" fmla="*/ 1790 h 1818"/>
                <a:gd name="T52" fmla="*/ 889 w 1411"/>
                <a:gd name="T53" fmla="*/ 1818 h 1818"/>
                <a:gd name="T54" fmla="*/ 955 w 1411"/>
                <a:gd name="T55" fmla="*/ 1431 h 1818"/>
                <a:gd name="T56" fmla="*/ 965 w 1411"/>
                <a:gd name="T57" fmla="*/ 1434 h 1818"/>
                <a:gd name="T58" fmla="*/ 1080 w 1411"/>
                <a:gd name="T59" fmla="*/ 1446 h 1818"/>
                <a:gd name="T60" fmla="*/ 1240 w 1411"/>
                <a:gd name="T61" fmla="*/ 1439 h 1818"/>
                <a:gd name="T62" fmla="*/ 1266 w 1411"/>
                <a:gd name="T63" fmla="*/ 1426 h 1818"/>
                <a:gd name="T64" fmla="*/ 1283 w 1411"/>
                <a:gd name="T65" fmla="*/ 1357 h 1818"/>
                <a:gd name="T66" fmla="*/ 1255 w 1411"/>
                <a:gd name="T67" fmla="*/ 1273 h 1818"/>
                <a:gd name="T68" fmla="*/ 1255 w 1411"/>
                <a:gd name="T69" fmla="*/ 1260 h 1818"/>
                <a:gd name="T70" fmla="*/ 1281 w 1411"/>
                <a:gd name="T71" fmla="*/ 1187 h 1818"/>
                <a:gd name="T72" fmla="*/ 1276 w 1411"/>
                <a:gd name="T73" fmla="*/ 1169 h 1818"/>
                <a:gd name="T74" fmla="*/ 1235 w 1411"/>
                <a:gd name="T75" fmla="*/ 1131 h 1818"/>
                <a:gd name="T76" fmla="*/ 1240 w 1411"/>
                <a:gd name="T77" fmla="*/ 1123 h 1818"/>
                <a:gd name="T78" fmla="*/ 1291 w 1411"/>
                <a:gd name="T79" fmla="*/ 1090 h 1818"/>
                <a:gd name="T80" fmla="*/ 1296 w 1411"/>
                <a:gd name="T81" fmla="*/ 1077 h 1818"/>
                <a:gd name="T82" fmla="*/ 1291 w 1411"/>
                <a:gd name="T83" fmla="*/ 1039 h 1818"/>
                <a:gd name="T84" fmla="*/ 1283 w 1411"/>
                <a:gd name="T85" fmla="*/ 980 h 1818"/>
                <a:gd name="T86" fmla="*/ 1370 w 1411"/>
                <a:gd name="T87" fmla="*/ 970 h 1818"/>
                <a:gd name="T88" fmla="*/ 1406 w 1411"/>
                <a:gd name="T89" fmla="*/ 919 h 1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411" h="1818">
                  <a:moveTo>
                    <a:pt x="1406" y="919"/>
                  </a:moveTo>
                  <a:cubicBezTo>
                    <a:pt x="1395" y="894"/>
                    <a:pt x="1390" y="868"/>
                    <a:pt x="1378" y="845"/>
                  </a:cubicBezTo>
                  <a:cubicBezTo>
                    <a:pt x="1350" y="792"/>
                    <a:pt x="1319" y="738"/>
                    <a:pt x="1291" y="682"/>
                  </a:cubicBezTo>
                  <a:cubicBezTo>
                    <a:pt x="1276" y="654"/>
                    <a:pt x="1263" y="626"/>
                    <a:pt x="1263" y="591"/>
                  </a:cubicBezTo>
                  <a:cubicBezTo>
                    <a:pt x="1260" y="550"/>
                    <a:pt x="1255" y="507"/>
                    <a:pt x="1248" y="466"/>
                  </a:cubicBezTo>
                  <a:cubicBezTo>
                    <a:pt x="1238" y="407"/>
                    <a:pt x="1220" y="351"/>
                    <a:pt x="1192" y="298"/>
                  </a:cubicBezTo>
                  <a:cubicBezTo>
                    <a:pt x="1161" y="234"/>
                    <a:pt x="1118" y="181"/>
                    <a:pt x="1064" y="135"/>
                  </a:cubicBezTo>
                  <a:cubicBezTo>
                    <a:pt x="973" y="59"/>
                    <a:pt x="866" y="23"/>
                    <a:pt x="749" y="10"/>
                  </a:cubicBezTo>
                  <a:cubicBezTo>
                    <a:pt x="690" y="3"/>
                    <a:pt x="632" y="0"/>
                    <a:pt x="573" y="8"/>
                  </a:cubicBezTo>
                  <a:cubicBezTo>
                    <a:pt x="527" y="13"/>
                    <a:pt x="484" y="15"/>
                    <a:pt x="441" y="25"/>
                  </a:cubicBezTo>
                  <a:cubicBezTo>
                    <a:pt x="395" y="36"/>
                    <a:pt x="354" y="51"/>
                    <a:pt x="311" y="69"/>
                  </a:cubicBezTo>
                  <a:cubicBezTo>
                    <a:pt x="255" y="89"/>
                    <a:pt x="207" y="122"/>
                    <a:pt x="163" y="160"/>
                  </a:cubicBezTo>
                  <a:cubicBezTo>
                    <a:pt x="105" y="214"/>
                    <a:pt x="64" y="278"/>
                    <a:pt x="39" y="351"/>
                  </a:cubicBezTo>
                  <a:cubicBezTo>
                    <a:pt x="18" y="405"/>
                    <a:pt x="8" y="461"/>
                    <a:pt x="5" y="514"/>
                  </a:cubicBezTo>
                  <a:cubicBezTo>
                    <a:pt x="0" y="593"/>
                    <a:pt x="5" y="672"/>
                    <a:pt x="23" y="749"/>
                  </a:cubicBezTo>
                  <a:cubicBezTo>
                    <a:pt x="33" y="800"/>
                    <a:pt x="51" y="850"/>
                    <a:pt x="72" y="899"/>
                  </a:cubicBezTo>
                  <a:cubicBezTo>
                    <a:pt x="102" y="973"/>
                    <a:pt x="143" y="1044"/>
                    <a:pt x="194" y="1108"/>
                  </a:cubicBezTo>
                  <a:cubicBezTo>
                    <a:pt x="199" y="1110"/>
                    <a:pt x="201" y="1118"/>
                    <a:pt x="201" y="1123"/>
                  </a:cubicBezTo>
                  <a:cubicBezTo>
                    <a:pt x="204" y="1153"/>
                    <a:pt x="204" y="1184"/>
                    <a:pt x="204" y="1215"/>
                  </a:cubicBezTo>
                  <a:cubicBezTo>
                    <a:pt x="204" y="1301"/>
                    <a:pt x="201" y="1388"/>
                    <a:pt x="199" y="1474"/>
                  </a:cubicBezTo>
                  <a:cubicBezTo>
                    <a:pt x="199" y="1484"/>
                    <a:pt x="199" y="1490"/>
                    <a:pt x="209" y="1492"/>
                  </a:cubicBezTo>
                  <a:cubicBezTo>
                    <a:pt x="250" y="1512"/>
                    <a:pt x="293" y="1530"/>
                    <a:pt x="334" y="1551"/>
                  </a:cubicBezTo>
                  <a:cubicBezTo>
                    <a:pt x="364" y="1563"/>
                    <a:pt x="392" y="1581"/>
                    <a:pt x="423" y="1594"/>
                  </a:cubicBezTo>
                  <a:cubicBezTo>
                    <a:pt x="466" y="1617"/>
                    <a:pt x="509" y="1637"/>
                    <a:pt x="553" y="1658"/>
                  </a:cubicBezTo>
                  <a:cubicBezTo>
                    <a:pt x="596" y="1678"/>
                    <a:pt x="637" y="1698"/>
                    <a:pt x="680" y="1719"/>
                  </a:cubicBezTo>
                  <a:cubicBezTo>
                    <a:pt x="731" y="1742"/>
                    <a:pt x="782" y="1767"/>
                    <a:pt x="833" y="1790"/>
                  </a:cubicBezTo>
                  <a:cubicBezTo>
                    <a:pt x="851" y="1800"/>
                    <a:pt x="868" y="1808"/>
                    <a:pt x="889" y="1818"/>
                  </a:cubicBezTo>
                  <a:cubicBezTo>
                    <a:pt x="912" y="1688"/>
                    <a:pt x="935" y="1561"/>
                    <a:pt x="955" y="1431"/>
                  </a:cubicBezTo>
                  <a:cubicBezTo>
                    <a:pt x="960" y="1431"/>
                    <a:pt x="963" y="1431"/>
                    <a:pt x="965" y="1434"/>
                  </a:cubicBezTo>
                  <a:cubicBezTo>
                    <a:pt x="1003" y="1439"/>
                    <a:pt x="1042" y="1444"/>
                    <a:pt x="1080" y="1446"/>
                  </a:cubicBezTo>
                  <a:cubicBezTo>
                    <a:pt x="1133" y="1451"/>
                    <a:pt x="1187" y="1451"/>
                    <a:pt x="1240" y="1439"/>
                  </a:cubicBezTo>
                  <a:cubicBezTo>
                    <a:pt x="1250" y="1436"/>
                    <a:pt x="1258" y="1434"/>
                    <a:pt x="1266" y="1426"/>
                  </a:cubicBezTo>
                  <a:cubicBezTo>
                    <a:pt x="1286" y="1408"/>
                    <a:pt x="1291" y="1383"/>
                    <a:pt x="1283" y="1357"/>
                  </a:cubicBezTo>
                  <a:cubicBezTo>
                    <a:pt x="1278" y="1329"/>
                    <a:pt x="1266" y="1301"/>
                    <a:pt x="1255" y="1273"/>
                  </a:cubicBezTo>
                  <a:cubicBezTo>
                    <a:pt x="1255" y="1268"/>
                    <a:pt x="1255" y="1263"/>
                    <a:pt x="1255" y="1260"/>
                  </a:cubicBezTo>
                  <a:cubicBezTo>
                    <a:pt x="1263" y="1235"/>
                    <a:pt x="1271" y="1209"/>
                    <a:pt x="1281" y="1187"/>
                  </a:cubicBezTo>
                  <a:cubicBezTo>
                    <a:pt x="1283" y="1179"/>
                    <a:pt x="1281" y="1174"/>
                    <a:pt x="1276" y="1169"/>
                  </a:cubicBezTo>
                  <a:cubicBezTo>
                    <a:pt x="1263" y="1156"/>
                    <a:pt x="1248" y="1143"/>
                    <a:pt x="1235" y="1131"/>
                  </a:cubicBezTo>
                  <a:cubicBezTo>
                    <a:pt x="1238" y="1125"/>
                    <a:pt x="1240" y="1125"/>
                    <a:pt x="1240" y="1123"/>
                  </a:cubicBezTo>
                  <a:cubicBezTo>
                    <a:pt x="1258" y="1113"/>
                    <a:pt x="1273" y="1100"/>
                    <a:pt x="1291" y="1090"/>
                  </a:cubicBezTo>
                  <a:cubicBezTo>
                    <a:pt x="1294" y="1087"/>
                    <a:pt x="1296" y="1082"/>
                    <a:pt x="1296" y="1077"/>
                  </a:cubicBezTo>
                  <a:cubicBezTo>
                    <a:pt x="1296" y="1064"/>
                    <a:pt x="1294" y="1052"/>
                    <a:pt x="1291" y="1039"/>
                  </a:cubicBezTo>
                  <a:cubicBezTo>
                    <a:pt x="1288" y="1018"/>
                    <a:pt x="1286" y="998"/>
                    <a:pt x="1283" y="980"/>
                  </a:cubicBezTo>
                  <a:cubicBezTo>
                    <a:pt x="1314" y="975"/>
                    <a:pt x="1342" y="973"/>
                    <a:pt x="1370" y="970"/>
                  </a:cubicBezTo>
                  <a:cubicBezTo>
                    <a:pt x="1400" y="965"/>
                    <a:pt x="1411" y="950"/>
                    <a:pt x="1406" y="9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xmlns="" id="{9AB32366-8FA9-46BA-BADC-090C690C1BE3}"/>
                </a:ext>
              </a:extLst>
            </p:cNvPr>
            <p:cNvGrpSpPr/>
            <p:nvPr/>
          </p:nvGrpSpPr>
          <p:grpSpPr>
            <a:xfrm>
              <a:off x="1840037" y="4023360"/>
              <a:ext cx="1251702" cy="810696"/>
              <a:chOff x="675716" y="-3367038"/>
              <a:chExt cx="3580343" cy="2318902"/>
            </a:xfrm>
            <a:solidFill>
              <a:schemeClr val="bg1"/>
            </a:solidFill>
          </p:grpSpPr>
          <p:sp>
            <p:nvSpPr>
              <p:cNvPr id="17" name="Freeform 10">
                <a:extLst>
                  <a:ext uri="{FF2B5EF4-FFF2-40B4-BE49-F238E27FC236}">
                    <a16:creationId xmlns:a16="http://schemas.microsoft.com/office/drawing/2014/main" xmlns="" id="{43334409-ACD4-4300-8080-F30A1DE01FF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8999" y="-2596754"/>
                <a:ext cx="2069300" cy="1068198"/>
              </a:xfrm>
              <a:custGeom>
                <a:avLst/>
                <a:gdLst>
                  <a:gd name="T0" fmla="*/ 98 w 384"/>
                  <a:gd name="T1" fmla="*/ 166 h 198"/>
                  <a:gd name="T2" fmla="*/ 93 w 384"/>
                  <a:gd name="T3" fmla="*/ 156 h 198"/>
                  <a:gd name="T4" fmla="*/ 5 w 384"/>
                  <a:gd name="T5" fmla="*/ 104 h 198"/>
                  <a:gd name="T6" fmla="*/ 78 w 384"/>
                  <a:gd name="T7" fmla="*/ 91 h 198"/>
                  <a:gd name="T8" fmla="*/ 98 w 384"/>
                  <a:gd name="T9" fmla="*/ 111 h 198"/>
                  <a:gd name="T10" fmla="*/ 53 w 384"/>
                  <a:gd name="T11" fmla="*/ 59 h 198"/>
                  <a:gd name="T12" fmla="*/ 76 w 384"/>
                  <a:gd name="T13" fmla="*/ 9 h 198"/>
                  <a:gd name="T14" fmla="*/ 184 w 384"/>
                  <a:gd name="T15" fmla="*/ 63 h 198"/>
                  <a:gd name="T16" fmla="*/ 192 w 384"/>
                  <a:gd name="T17" fmla="*/ 114 h 198"/>
                  <a:gd name="T18" fmla="*/ 201 w 384"/>
                  <a:gd name="T19" fmla="*/ 110 h 198"/>
                  <a:gd name="T20" fmla="*/ 180 w 384"/>
                  <a:gd name="T21" fmla="*/ 34 h 198"/>
                  <a:gd name="T22" fmla="*/ 220 w 384"/>
                  <a:gd name="T23" fmla="*/ 14 h 198"/>
                  <a:gd name="T24" fmla="*/ 289 w 384"/>
                  <a:gd name="T25" fmla="*/ 85 h 198"/>
                  <a:gd name="T26" fmla="*/ 288 w 384"/>
                  <a:gd name="T27" fmla="*/ 111 h 198"/>
                  <a:gd name="T28" fmla="*/ 299 w 384"/>
                  <a:gd name="T29" fmla="*/ 77 h 198"/>
                  <a:gd name="T30" fmla="*/ 278 w 384"/>
                  <a:gd name="T31" fmla="*/ 32 h 198"/>
                  <a:gd name="T32" fmla="*/ 371 w 384"/>
                  <a:gd name="T33" fmla="*/ 54 h 198"/>
                  <a:gd name="T34" fmla="*/ 375 w 384"/>
                  <a:gd name="T35" fmla="*/ 128 h 198"/>
                  <a:gd name="T36" fmla="*/ 346 w 384"/>
                  <a:gd name="T37" fmla="*/ 125 h 198"/>
                  <a:gd name="T38" fmla="*/ 333 w 384"/>
                  <a:gd name="T39" fmla="*/ 126 h 198"/>
                  <a:gd name="T40" fmla="*/ 322 w 384"/>
                  <a:gd name="T41" fmla="*/ 121 h 198"/>
                  <a:gd name="T42" fmla="*/ 330 w 384"/>
                  <a:gd name="T43" fmla="*/ 41 h 198"/>
                  <a:gd name="T44" fmla="*/ 322 w 384"/>
                  <a:gd name="T45" fmla="*/ 48 h 198"/>
                  <a:gd name="T46" fmla="*/ 308 w 384"/>
                  <a:gd name="T47" fmla="*/ 118 h 198"/>
                  <a:gd name="T48" fmla="*/ 265 w 384"/>
                  <a:gd name="T49" fmla="*/ 131 h 198"/>
                  <a:gd name="T50" fmla="*/ 247 w 384"/>
                  <a:gd name="T51" fmla="*/ 69 h 198"/>
                  <a:gd name="T52" fmla="*/ 236 w 384"/>
                  <a:gd name="T53" fmla="*/ 62 h 198"/>
                  <a:gd name="T54" fmla="*/ 247 w 384"/>
                  <a:gd name="T55" fmla="*/ 93 h 198"/>
                  <a:gd name="T56" fmla="*/ 231 w 384"/>
                  <a:gd name="T57" fmla="*/ 167 h 198"/>
                  <a:gd name="T58" fmla="*/ 107 w 384"/>
                  <a:gd name="T59" fmla="*/ 184 h 198"/>
                  <a:gd name="T60" fmla="*/ 157 w 384"/>
                  <a:gd name="T61" fmla="*/ 107 h 198"/>
                  <a:gd name="T62" fmla="*/ 75 w 384"/>
                  <a:gd name="T63" fmla="*/ 123 h 198"/>
                  <a:gd name="T64" fmla="*/ 43 w 384"/>
                  <a:gd name="T65" fmla="*/ 101 h 198"/>
                  <a:gd name="T66" fmla="*/ 62 w 384"/>
                  <a:gd name="T67" fmla="*/ 123 h 198"/>
                  <a:gd name="T68" fmla="*/ 136 w 384"/>
                  <a:gd name="T69" fmla="*/ 149 h 198"/>
                  <a:gd name="T70" fmla="*/ 158 w 384"/>
                  <a:gd name="T71" fmla="*/ 77 h 198"/>
                  <a:gd name="T72" fmla="*/ 114 w 384"/>
                  <a:gd name="T73" fmla="*/ 40 h 198"/>
                  <a:gd name="T74" fmla="*/ 138 w 384"/>
                  <a:gd name="T75" fmla="*/ 69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4" h="198">
                    <a:moveTo>
                      <a:pt x="90" y="169"/>
                    </a:moveTo>
                    <a:cubicBezTo>
                      <a:pt x="94" y="168"/>
                      <a:pt x="96" y="167"/>
                      <a:pt x="98" y="166"/>
                    </a:cubicBezTo>
                    <a:cubicBezTo>
                      <a:pt x="100" y="164"/>
                      <a:pt x="101" y="162"/>
                      <a:pt x="100" y="159"/>
                    </a:cubicBezTo>
                    <a:cubicBezTo>
                      <a:pt x="98" y="156"/>
                      <a:pt x="96" y="155"/>
                      <a:pt x="93" y="156"/>
                    </a:cubicBezTo>
                    <a:cubicBezTo>
                      <a:pt x="71" y="167"/>
                      <a:pt x="52" y="162"/>
                      <a:pt x="34" y="147"/>
                    </a:cubicBezTo>
                    <a:cubicBezTo>
                      <a:pt x="20" y="136"/>
                      <a:pt x="9" y="122"/>
                      <a:pt x="5" y="104"/>
                    </a:cubicBezTo>
                    <a:cubicBezTo>
                      <a:pt x="0" y="86"/>
                      <a:pt x="13" y="60"/>
                      <a:pt x="39" y="66"/>
                    </a:cubicBezTo>
                    <a:cubicBezTo>
                      <a:pt x="56" y="69"/>
                      <a:pt x="68" y="79"/>
                      <a:pt x="78" y="91"/>
                    </a:cubicBezTo>
                    <a:cubicBezTo>
                      <a:pt x="83" y="96"/>
                      <a:pt x="87" y="102"/>
                      <a:pt x="91" y="108"/>
                    </a:cubicBezTo>
                    <a:cubicBezTo>
                      <a:pt x="93" y="110"/>
                      <a:pt x="95" y="113"/>
                      <a:pt x="98" y="111"/>
                    </a:cubicBezTo>
                    <a:cubicBezTo>
                      <a:pt x="102" y="108"/>
                      <a:pt x="102" y="106"/>
                      <a:pt x="100" y="102"/>
                    </a:cubicBezTo>
                    <a:cubicBezTo>
                      <a:pt x="88" y="84"/>
                      <a:pt x="74" y="68"/>
                      <a:pt x="53" y="59"/>
                    </a:cubicBezTo>
                    <a:cubicBezTo>
                      <a:pt x="45" y="55"/>
                      <a:pt x="45" y="54"/>
                      <a:pt x="46" y="45"/>
                    </a:cubicBezTo>
                    <a:cubicBezTo>
                      <a:pt x="49" y="27"/>
                      <a:pt x="59" y="15"/>
                      <a:pt x="76" y="9"/>
                    </a:cubicBezTo>
                    <a:cubicBezTo>
                      <a:pt x="99" y="0"/>
                      <a:pt x="121" y="5"/>
                      <a:pt x="142" y="16"/>
                    </a:cubicBezTo>
                    <a:cubicBezTo>
                      <a:pt x="162" y="26"/>
                      <a:pt x="176" y="42"/>
                      <a:pt x="184" y="63"/>
                    </a:cubicBezTo>
                    <a:cubicBezTo>
                      <a:pt x="190" y="77"/>
                      <a:pt x="192" y="92"/>
                      <a:pt x="191" y="108"/>
                    </a:cubicBezTo>
                    <a:cubicBezTo>
                      <a:pt x="191" y="110"/>
                      <a:pt x="191" y="112"/>
                      <a:pt x="192" y="114"/>
                    </a:cubicBezTo>
                    <a:cubicBezTo>
                      <a:pt x="193" y="115"/>
                      <a:pt x="196" y="116"/>
                      <a:pt x="198" y="115"/>
                    </a:cubicBezTo>
                    <a:cubicBezTo>
                      <a:pt x="199" y="114"/>
                      <a:pt x="201" y="112"/>
                      <a:pt x="201" y="110"/>
                    </a:cubicBezTo>
                    <a:cubicBezTo>
                      <a:pt x="201" y="101"/>
                      <a:pt x="202" y="92"/>
                      <a:pt x="200" y="84"/>
                    </a:cubicBezTo>
                    <a:cubicBezTo>
                      <a:pt x="198" y="65"/>
                      <a:pt x="191" y="49"/>
                      <a:pt x="180" y="34"/>
                    </a:cubicBezTo>
                    <a:cubicBezTo>
                      <a:pt x="178" y="32"/>
                      <a:pt x="179" y="30"/>
                      <a:pt x="180" y="28"/>
                    </a:cubicBezTo>
                    <a:cubicBezTo>
                      <a:pt x="191" y="15"/>
                      <a:pt x="204" y="11"/>
                      <a:pt x="220" y="14"/>
                    </a:cubicBezTo>
                    <a:cubicBezTo>
                      <a:pt x="247" y="19"/>
                      <a:pt x="267" y="36"/>
                      <a:pt x="280" y="60"/>
                    </a:cubicBezTo>
                    <a:cubicBezTo>
                      <a:pt x="285" y="67"/>
                      <a:pt x="288" y="76"/>
                      <a:pt x="289" y="85"/>
                    </a:cubicBezTo>
                    <a:cubicBezTo>
                      <a:pt x="290" y="91"/>
                      <a:pt x="290" y="97"/>
                      <a:pt x="286" y="103"/>
                    </a:cubicBezTo>
                    <a:cubicBezTo>
                      <a:pt x="285" y="106"/>
                      <a:pt x="284" y="109"/>
                      <a:pt x="288" y="111"/>
                    </a:cubicBezTo>
                    <a:cubicBezTo>
                      <a:pt x="292" y="113"/>
                      <a:pt x="294" y="111"/>
                      <a:pt x="296" y="108"/>
                    </a:cubicBezTo>
                    <a:cubicBezTo>
                      <a:pt x="301" y="98"/>
                      <a:pt x="301" y="87"/>
                      <a:pt x="299" y="77"/>
                    </a:cubicBezTo>
                    <a:cubicBezTo>
                      <a:pt x="295" y="62"/>
                      <a:pt x="287" y="50"/>
                      <a:pt x="278" y="38"/>
                    </a:cubicBezTo>
                    <a:cubicBezTo>
                      <a:pt x="276" y="36"/>
                      <a:pt x="276" y="34"/>
                      <a:pt x="278" y="32"/>
                    </a:cubicBezTo>
                    <a:cubicBezTo>
                      <a:pt x="296" y="12"/>
                      <a:pt x="332" y="4"/>
                      <a:pt x="355" y="20"/>
                    </a:cubicBezTo>
                    <a:cubicBezTo>
                      <a:pt x="367" y="28"/>
                      <a:pt x="374" y="39"/>
                      <a:pt x="371" y="54"/>
                    </a:cubicBezTo>
                    <a:cubicBezTo>
                      <a:pt x="368" y="71"/>
                      <a:pt x="372" y="87"/>
                      <a:pt x="380" y="102"/>
                    </a:cubicBezTo>
                    <a:cubicBezTo>
                      <a:pt x="384" y="111"/>
                      <a:pt x="381" y="123"/>
                      <a:pt x="375" y="128"/>
                    </a:cubicBezTo>
                    <a:cubicBezTo>
                      <a:pt x="368" y="133"/>
                      <a:pt x="358" y="134"/>
                      <a:pt x="350" y="130"/>
                    </a:cubicBezTo>
                    <a:cubicBezTo>
                      <a:pt x="349" y="128"/>
                      <a:pt x="347" y="127"/>
                      <a:pt x="346" y="125"/>
                    </a:cubicBezTo>
                    <a:cubicBezTo>
                      <a:pt x="345" y="122"/>
                      <a:pt x="344" y="118"/>
                      <a:pt x="340" y="119"/>
                    </a:cubicBezTo>
                    <a:cubicBezTo>
                      <a:pt x="337" y="120"/>
                      <a:pt x="336" y="123"/>
                      <a:pt x="333" y="126"/>
                    </a:cubicBezTo>
                    <a:cubicBezTo>
                      <a:pt x="330" y="125"/>
                      <a:pt x="326" y="124"/>
                      <a:pt x="321" y="123"/>
                    </a:cubicBezTo>
                    <a:cubicBezTo>
                      <a:pt x="321" y="122"/>
                      <a:pt x="322" y="121"/>
                      <a:pt x="322" y="121"/>
                    </a:cubicBezTo>
                    <a:cubicBezTo>
                      <a:pt x="345" y="100"/>
                      <a:pt x="349" y="68"/>
                      <a:pt x="332" y="43"/>
                    </a:cubicBezTo>
                    <a:cubicBezTo>
                      <a:pt x="331" y="43"/>
                      <a:pt x="331" y="42"/>
                      <a:pt x="330" y="41"/>
                    </a:cubicBezTo>
                    <a:cubicBezTo>
                      <a:pt x="328" y="39"/>
                      <a:pt x="326" y="37"/>
                      <a:pt x="322" y="40"/>
                    </a:cubicBezTo>
                    <a:cubicBezTo>
                      <a:pt x="319" y="42"/>
                      <a:pt x="320" y="45"/>
                      <a:pt x="322" y="48"/>
                    </a:cubicBezTo>
                    <a:cubicBezTo>
                      <a:pt x="325" y="53"/>
                      <a:pt x="328" y="58"/>
                      <a:pt x="330" y="63"/>
                    </a:cubicBezTo>
                    <a:cubicBezTo>
                      <a:pt x="337" y="84"/>
                      <a:pt x="327" y="108"/>
                      <a:pt x="308" y="118"/>
                    </a:cubicBezTo>
                    <a:cubicBezTo>
                      <a:pt x="303" y="121"/>
                      <a:pt x="297" y="121"/>
                      <a:pt x="291" y="123"/>
                    </a:cubicBezTo>
                    <a:cubicBezTo>
                      <a:pt x="282" y="126"/>
                      <a:pt x="273" y="129"/>
                      <a:pt x="265" y="131"/>
                    </a:cubicBezTo>
                    <a:cubicBezTo>
                      <a:pt x="264" y="126"/>
                      <a:pt x="264" y="119"/>
                      <a:pt x="263" y="113"/>
                    </a:cubicBezTo>
                    <a:cubicBezTo>
                      <a:pt x="262" y="97"/>
                      <a:pt x="255" y="83"/>
                      <a:pt x="247" y="69"/>
                    </a:cubicBezTo>
                    <a:cubicBezTo>
                      <a:pt x="246" y="68"/>
                      <a:pt x="245" y="66"/>
                      <a:pt x="244" y="64"/>
                    </a:cubicBezTo>
                    <a:cubicBezTo>
                      <a:pt x="242" y="61"/>
                      <a:pt x="240" y="59"/>
                      <a:pt x="236" y="62"/>
                    </a:cubicBezTo>
                    <a:cubicBezTo>
                      <a:pt x="233" y="64"/>
                      <a:pt x="233" y="67"/>
                      <a:pt x="235" y="70"/>
                    </a:cubicBezTo>
                    <a:cubicBezTo>
                      <a:pt x="239" y="78"/>
                      <a:pt x="244" y="85"/>
                      <a:pt x="247" y="93"/>
                    </a:cubicBezTo>
                    <a:cubicBezTo>
                      <a:pt x="253" y="108"/>
                      <a:pt x="257" y="123"/>
                      <a:pt x="252" y="139"/>
                    </a:cubicBezTo>
                    <a:cubicBezTo>
                      <a:pt x="248" y="150"/>
                      <a:pt x="241" y="160"/>
                      <a:pt x="231" y="167"/>
                    </a:cubicBezTo>
                    <a:cubicBezTo>
                      <a:pt x="212" y="182"/>
                      <a:pt x="190" y="192"/>
                      <a:pt x="167" y="195"/>
                    </a:cubicBezTo>
                    <a:cubicBezTo>
                      <a:pt x="146" y="198"/>
                      <a:pt x="125" y="197"/>
                      <a:pt x="107" y="184"/>
                    </a:cubicBezTo>
                    <a:cubicBezTo>
                      <a:pt x="101" y="180"/>
                      <a:pt x="96" y="175"/>
                      <a:pt x="90" y="169"/>
                    </a:cubicBezTo>
                    <a:close/>
                    <a:moveTo>
                      <a:pt x="157" y="107"/>
                    </a:moveTo>
                    <a:cubicBezTo>
                      <a:pt x="156" y="121"/>
                      <a:pt x="152" y="130"/>
                      <a:pt x="142" y="136"/>
                    </a:cubicBezTo>
                    <a:cubicBezTo>
                      <a:pt x="124" y="147"/>
                      <a:pt x="89" y="141"/>
                      <a:pt x="75" y="123"/>
                    </a:cubicBezTo>
                    <a:cubicBezTo>
                      <a:pt x="69" y="114"/>
                      <a:pt x="61" y="105"/>
                      <a:pt x="51" y="99"/>
                    </a:cubicBezTo>
                    <a:cubicBezTo>
                      <a:pt x="47" y="98"/>
                      <a:pt x="45" y="98"/>
                      <a:pt x="43" y="101"/>
                    </a:cubicBezTo>
                    <a:cubicBezTo>
                      <a:pt x="41" y="105"/>
                      <a:pt x="43" y="107"/>
                      <a:pt x="46" y="109"/>
                    </a:cubicBezTo>
                    <a:cubicBezTo>
                      <a:pt x="51" y="113"/>
                      <a:pt x="57" y="118"/>
                      <a:pt x="62" y="123"/>
                    </a:cubicBezTo>
                    <a:cubicBezTo>
                      <a:pt x="68" y="129"/>
                      <a:pt x="74" y="136"/>
                      <a:pt x="81" y="141"/>
                    </a:cubicBezTo>
                    <a:cubicBezTo>
                      <a:pt x="98" y="152"/>
                      <a:pt x="117" y="155"/>
                      <a:pt x="136" y="149"/>
                    </a:cubicBezTo>
                    <a:cubicBezTo>
                      <a:pt x="148" y="146"/>
                      <a:pt x="157" y="140"/>
                      <a:pt x="162" y="129"/>
                    </a:cubicBezTo>
                    <a:cubicBezTo>
                      <a:pt x="171" y="111"/>
                      <a:pt x="168" y="94"/>
                      <a:pt x="158" y="77"/>
                    </a:cubicBezTo>
                    <a:cubicBezTo>
                      <a:pt x="149" y="63"/>
                      <a:pt x="135" y="52"/>
                      <a:pt x="122" y="41"/>
                    </a:cubicBezTo>
                    <a:cubicBezTo>
                      <a:pt x="119" y="38"/>
                      <a:pt x="116" y="37"/>
                      <a:pt x="114" y="40"/>
                    </a:cubicBezTo>
                    <a:cubicBezTo>
                      <a:pt x="112" y="44"/>
                      <a:pt x="113" y="46"/>
                      <a:pt x="116" y="49"/>
                    </a:cubicBezTo>
                    <a:cubicBezTo>
                      <a:pt x="123" y="56"/>
                      <a:pt x="131" y="62"/>
                      <a:pt x="138" y="69"/>
                    </a:cubicBezTo>
                    <a:cubicBezTo>
                      <a:pt x="149" y="80"/>
                      <a:pt x="157" y="92"/>
                      <a:pt x="157" y="10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Freeform 11">
                <a:extLst>
                  <a:ext uri="{FF2B5EF4-FFF2-40B4-BE49-F238E27FC236}">
                    <a16:creationId xmlns:a16="http://schemas.microsoft.com/office/drawing/2014/main" xmlns="" id="{52A9E226-7E36-4FD0-A249-5C3C49DD40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866" y="-1949931"/>
                <a:ext cx="2627554" cy="901795"/>
              </a:xfrm>
              <a:custGeom>
                <a:avLst/>
                <a:gdLst>
                  <a:gd name="T0" fmla="*/ 264 w 487"/>
                  <a:gd name="T1" fmla="*/ 87 h 167"/>
                  <a:gd name="T2" fmla="*/ 258 w 487"/>
                  <a:gd name="T3" fmla="*/ 102 h 167"/>
                  <a:gd name="T4" fmla="*/ 279 w 487"/>
                  <a:gd name="T5" fmla="*/ 78 h 167"/>
                  <a:gd name="T6" fmla="*/ 326 w 487"/>
                  <a:gd name="T7" fmla="*/ 15 h 167"/>
                  <a:gd name="T8" fmla="*/ 403 w 487"/>
                  <a:gd name="T9" fmla="*/ 47 h 167"/>
                  <a:gd name="T10" fmla="*/ 420 w 487"/>
                  <a:gd name="T11" fmla="*/ 112 h 167"/>
                  <a:gd name="T12" fmla="*/ 443 w 487"/>
                  <a:gd name="T13" fmla="*/ 110 h 167"/>
                  <a:gd name="T14" fmla="*/ 423 w 487"/>
                  <a:gd name="T15" fmla="*/ 97 h 167"/>
                  <a:gd name="T16" fmla="*/ 406 w 487"/>
                  <a:gd name="T17" fmla="*/ 29 h 167"/>
                  <a:gd name="T18" fmla="*/ 407 w 487"/>
                  <a:gd name="T19" fmla="*/ 23 h 167"/>
                  <a:gd name="T20" fmla="*/ 455 w 487"/>
                  <a:gd name="T21" fmla="*/ 47 h 167"/>
                  <a:gd name="T22" fmla="*/ 469 w 487"/>
                  <a:gd name="T23" fmla="*/ 135 h 167"/>
                  <a:gd name="T24" fmla="*/ 373 w 487"/>
                  <a:gd name="T25" fmla="*/ 114 h 167"/>
                  <a:gd name="T26" fmla="*/ 372 w 487"/>
                  <a:gd name="T27" fmla="*/ 93 h 167"/>
                  <a:gd name="T28" fmla="*/ 402 w 487"/>
                  <a:gd name="T29" fmla="*/ 106 h 167"/>
                  <a:gd name="T30" fmla="*/ 368 w 487"/>
                  <a:gd name="T31" fmla="*/ 83 h 167"/>
                  <a:gd name="T32" fmla="*/ 296 w 487"/>
                  <a:gd name="T33" fmla="*/ 143 h 167"/>
                  <a:gd name="T34" fmla="*/ 216 w 487"/>
                  <a:gd name="T35" fmla="*/ 129 h 167"/>
                  <a:gd name="T36" fmla="*/ 215 w 487"/>
                  <a:gd name="T37" fmla="*/ 99 h 167"/>
                  <a:gd name="T38" fmla="*/ 202 w 487"/>
                  <a:gd name="T39" fmla="*/ 131 h 167"/>
                  <a:gd name="T40" fmla="*/ 138 w 487"/>
                  <a:gd name="T41" fmla="*/ 107 h 167"/>
                  <a:gd name="T42" fmla="*/ 125 w 487"/>
                  <a:gd name="T43" fmla="*/ 94 h 167"/>
                  <a:gd name="T44" fmla="*/ 128 w 487"/>
                  <a:gd name="T45" fmla="*/ 110 h 167"/>
                  <a:gd name="T46" fmla="*/ 86 w 487"/>
                  <a:gd name="T47" fmla="*/ 152 h 167"/>
                  <a:gd name="T48" fmla="*/ 1 w 487"/>
                  <a:gd name="T49" fmla="*/ 65 h 167"/>
                  <a:gd name="T50" fmla="*/ 41 w 487"/>
                  <a:gd name="T51" fmla="*/ 0 h 167"/>
                  <a:gd name="T52" fmla="*/ 65 w 487"/>
                  <a:gd name="T53" fmla="*/ 61 h 167"/>
                  <a:gd name="T54" fmla="*/ 57 w 487"/>
                  <a:gd name="T55" fmla="*/ 116 h 167"/>
                  <a:gd name="T56" fmla="*/ 68 w 487"/>
                  <a:gd name="T57" fmla="*/ 114 h 167"/>
                  <a:gd name="T58" fmla="*/ 89 w 487"/>
                  <a:gd name="T59" fmla="*/ 52 h 167"/>
                  <a:gd name="T60" fmla="*/ 119 w 487"/>
                  <a:gd name="T61" fmla="*/ 52 h 167"/>
                  <a:gd name="T62" fmla="*/ 203 w 487"/>
                  <a:gd name="T63" fmla="*/ 87 h 167"/>
                  <a:gd name="T64" fmla="*/ 274 w 487"/>
                  <a:gd name="T65" fmla="*/ 6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87" h="167">
                    <a:moveTo>
                      <a:pt x="274" y="60"/>
                    </a:moveTo>
                    <a:cubicBezTo>
                      <a:pt x="270" y="70"/>
                      <a:pt x="268" y="79"/>
                      <a:pt x="264" y="87"/>
                    </a:cubicBezTo>
                    <a:cubicBezTo>
                      <a:pt x="263" y="90"/>
                      <a:pt x="261" y="92"/>
                      <a:pt x="259" y="94"/>
                    </a:cubicBezTo>
                    <a:cubicBezTo>
                      <a:pt x="257" y="96"/>
                      <a:pt x="256" y="99"/>
                      <a:pt x="258" y="102"/>
                    </a:cubicBezTo>
                    <a:cubicBezTo>
                      <a:pt x="261" y="105"/>
                      <a:pt x="264" y="103"/>
                      <a:pt x="267" y="101"/>
                    </a:cubicBezTo>
                    <a:cubicBezTo>
                      <a:pt x="274" y="95"/>
                      <a:pt x="277" y="86"/>
                      <a:pt x="279" y="78"/>
                    </a:cubicBezTo>
                    <a:cubicBezTo>
                      <a:pt x="284" y="62"/>
                      <a:pt x="289" y="47"/>
                      <a:pt x="299" y="34"/>
                    </a:cubicBezTo>
                    <a:cubicBezTo>
                      <a:pt x="306" y="25"/>
                      <a:pt x="315" y="19"/>
                      <a:pt x="326" y="15"/>
                    </a:cubicBezTo>
                    <a:cubicBezTo>
                      <a:pt x="343" y="10"/>
                      <a:pt x="360" y="11"/>
                      <a:pt x="376" y="18"/>
                    </a:cubicBezTo>
                    <a:cubicBezTo>
                      <a:pt x="390" y="23"/>
                      <a:pt x="398" y="33"/>
                      <a:pt x="403" y="47"/>
                    </a:cubicBezTo>
                    <a:cubicBezTo>
                      <a:pt x="408" y="60"/>
                      <a:pt x="408" y="74"/>
                      <a:pt x="410" y="88"/>
                    </a:cubicBezTo>
                    <a:cubicBezTo>
                      <a:pt x="411" y="97"/>
                      <a:pt x="413" y="105"/>
                      <a:pt x="420" y="112"/>
                    </a:cubicBezTo>
                    <a:cubicBezTo>
                      <a:pt x="425" y="117"/>
                      <a:pt x="434" y="119"/>
                      <a:pt x="440" y="116"/>
                    </a:cubicBezTo>
                    <a:cubicBezTo>
                      <a:pt x="442" y="115"/>
                      <a:pt x="443" y="112"/>
                      <a:pt x="443" y="110"/>
                    </a:cubicBezTo>
                    <a:cubicBezTo>
                      <a:pt x="443" y="108"/>
                      <a:pt x="439" y="106"/>
                      <a:pt x="437" y="106"/>
                    </a:cubicBezTo>
                    <a:cubicBezTo>
                      <a:pt x="429" y="107"/>
                      <a:pt x="425" y="105"/>
                      <a:pt x="423" y="97"/>
                    </a:cubicBezTo>
                    <a:cubicBezTo>
                      <a:pt x="421" y="90"/>
                      <a:pt x="420" y="82"/>
                      <a:pt x="419" y="74"/>
                    </a:cubicBezTo>
                    <a:cubicBezTo>
                      <a:pt x="417" y="58"/>
                      <a:pt x="415" y="43"/>
                      <a:pt x="406" y="29"/>
                    </a:cubicBezTo>
                    <a:cubicBezTo>
                      <a:pt x="404" y="27"/>
                      <a:pt x="403" y="25"/>
                      <a:pt x="402" y="23"/>
                    </a:cubicBezTo>
                    <a:cubicBezTo>
                      <a:pt x="404" y="23"/>
                      <a:pt x="406" y="23"/>
                      <a:pt x="407" y="23"/>
                    </a:cubicBezTo>
                    <a:cubicBezTo>
                      <a:pt x="415" y="19"/>
                      <a:pt x="419" y="23"/>
                      <a:pt x="424" y="27"/>
                    </a:cubicBezTo>
                    <a:cubicBezTo>
                      <a:pt x="434" y="35"/>
                      <a:pt x="444" y="41"/>
                      <a:pt x="455" y="47"/>
                    </a:cubicBezTo>
                    <a:cubicBezTo>
                      <a:pt x="468" y="55"/>
                      <a:pt x="479" y="64"/>
                      <a:pt x="482" y="80"/>
                    </a:cubicBezTo>
                    <a:cubicBezTo>
                      <a:pt x="487" y="101"/>
                      <a:pt x="486" y="122"/>
                      <a:pt x="469" y="135"/>
                    </a:cubicBezTo>
                    <a:cubicBezTo>
                      <a:pt x="455" y="146"/>
                      <a:pt x="438" y="151"/>
                      <a:pt x="420" y="149"/>
                    </a:cubicBezTo>
                    <a:cubicBezTo>
                      <a:pt x="398" y="146"/>
                      <a:pt x="382" y="134"/>
                      <a:pt x="373" y="114"/>
                    </a:cubicBezTo>
                    <a:cubicBezTo>
                      <a:pt x="370" y="109"/>
                      <a:pt x="370" y="103"/>
                      <a:pt x="369" y="98"/>
                    </a:cubicBezTo>
                    <a:cubicBezTo>
                      <a:pt x="368" y="95"/>
                      <a:pt x="369" y="94"/>
                      <a:pt x="372" y="93"/>
                    </a:cubicBezTo>
                    <a:cubicBezTo>
                      <a:pt x="383" y="91"/>
                      <a:pt x="389" y="93"/>
                      <a:pt x="394" y="103"/>
                    </a:cubicBezTo>
                    <a:cubicBezTo>
                      <a:pt x="396" y="106"/>
                      <a:pt x="398" y="108"/>
                      <a:pt x="402" y="106"/>
                    </a:cubicBezTo>
                    <a:cubicBezTo>
                      <a:pt x="405" y="104"/>
                      <a:pt x="405" y="102"/>
                      <a:pt x="403" y="98"/>
                    </a:cubicBezTo>
                    <a:cubicBezTo>
                      <a:pt x="397" y="84"/>
                      <a:pt x="383" y="78"/>
                      <a:pt x="368" y="83"/>
                    </a:cubicBezTo>
                    <a:cubicBezTo>
                      <a:pt x="350" y="90"/>
                      <a:pt x="336" y="102"/>
                      <a:pt x="322" y="115"/>
                    </a:cubicBezTo>
                    <a:cubicBezTo>
                      <a:pt x="313" y="124"/>
                      <a:pt x="304" y="133"/>
                      <a:pt x="296" y="143"/>
                    </a:cubicBezTo>
                    <a:cubicBezTo>
                      <a:pt x="273" y="167"/>
                      <a:pt x="234" y="163"/>
                      <a:pt x="216" y="135"/>
                    </a:cubicBezTo>
                    <a:cubicBezTo>
                      <a:pt x="215" y="134"/>
                      <a:pt x="215" y="131"/>
                      <a:pt x="216" y="129"/>
                    </a:cubicBezTo>
                    <a:cubicBezTo>
                      <a:pt x="220" y="122"/>
                      <a:pt x="221" y="114"/>
                      <a:pt x="221" y="106"/>
                    </a:cubicBezTo>
                    <a:cubicBezTo>
                      <a:pt x="220" y="102"/>
                      <a:pt x="219" y="99"/>
                      <a:pt x="215" y="99"/>
                    </a:cubicBezTo>
                    <a:cubicBezTo>
                      <a:pt x="211" y="99"/>
                      <a:pt x="210" y="102"/>
                      <a:pt x="210" y="106"/>
                    </a:cubicBezTo>
                    <a:cubicBezTo>
                      <a:pt x="210" y="115"/>
                      <a:pt x="209" y="124"/>
                      <a:pt x="202" y="131"/>
                    </a:cubicBezTo>
                    <a:cubicBezTo>
                      <a:pt x="188" y="143"/>
                      <a:pt x="162" y="147"/>
                      <a:pt x="147" y="125"/>
                    </a:cubicBezTo>
                    <a:cubicBezTo>
                      <a:pt x="143" y="119"/>
                      <a:pt x="141" y="113"/>
                      <a:pt x="138" y="107"/>
                    </a:cubicBezTo>
                    <a:cubicBezTo>
                      <a:pt x="136" y="103"/>
                      <a:pt x="134" y="99"/>
                      <a:pt x="132" y="95"/>
                    </a:cubicBezTo>
                    <a:cubicBezTo>
                      <a:pt x="131" y="93"/>
                      <a:pt x="128" y="92"/>
                      <a:pt x="125" y="94"/>
                    </a:cubicBezTo>
                    <a:cubicBezTo>
                      <a:pt x="122" y="96"/>
                      <a:pt x="122" y="99"/>
                      <a:pt x="124" y="101"/>
                    </a:cubicBezTo>
                    <a:cubicBezTo>
                      <a:pt x="125" y="104"/>
                      <a:pt x="126" y="107"/>
                      <a:pt x="128" y="110"/>
                    </a:cubicBezTo>
                    <a:cubicBezTo>
                      <a:pt x="130" y="114"/>
                      <a:pt x="130" y="117"/>
                      <a:pt x="126" y="120"/>
                    </a:cubicBezTo>
                    <a:cubicBezTo>
                      <a:pt x="115" y="133"/>
                      <a:pt x="102" y="145"/>
                      <a:pt x="86" y="152"/>
                    </a:cubicBezTo>
                    <a:cubicBezTo>
                      <a:pt x="67" y="160"/>
                      <a:pt x="48" y="158"/>
                      <a:pt x="33" y="142"/>
                    </a:cubicBezTo>
                    <a:cubicBezTo>
                      <a:pt x="12" y="121"/>
                      <a:pt x="0" y="95"/>
                      <a:pt x="1" y="65"/>
                    </a:cubicBezTo>
                    <a:cubicBezTo>
                      <a:pt x="2" y="39"/>
                      <a:pt x="15" y="19"/>
                      <a:pt x="35" y="4"/>
                    </a:cubicBezTo>
                    <a:cubicBezTo>
                      <a:pt x="37" y="2"/>
                      <a:pt x="38" y="1"/>
                      <a:pt x="41" y="0"/>
                    </a:cubicBezTo>
                    <a:cubicBezTo>
                      <a:pt x="50" y="18"/>
                      <a:pt x="63" y="33"/>
                      <a:pt x="80" y="43"/>
                    </a:cubicBezTo>
                    <a:cubicBezTo>
                      <a:pt x="75" y="49"/>
                      <a:pt x="69" y="55"/>
                      <a:pt x="65" y="61"/>
                    </a:cubicBezTo>
                    <a:cubicBezTo>
                      <a:pt x="56" y="76"/>
                      <a:pt x="54" y="92"/>
                      <a:pt x="56" y="108"/>
                    </a:cubicBezTo>
                    <a:cubicBezTo>
                      <a:pt x="57" y="111"/>
                      <a:pt x="57" y="113"/>
                      <a:pt x="57" y="116"/>
                    </a:cubicBezTo>
                    <a:cubicBezTo>
                      <a:pt x="58" y="119"/>
                      <a:pt x="60" y="122"/>
                      <a:pt x="63" y="121"/>
                    </a:cubicBezTo>
                    <a:cubicBezTo>
                      <a:pt x="67" y="121"/>
                      <a:pt x="69" y="118"/>
                      <a:pt x="68" y="114"/>
                    </a:cubicBezTo>
                    <a:cubicBezTo>
                      <a:pt x="65" y="102"/>
                      <a:pt x="65" y="90"/>
                      <a:pt x="69" y="79"/>
                    </a:cubicBezTo>
                    <a:cubicBezTo>
                      <a:pt x="72" y="67"/>
                      <a:pt x="77" y="56"/>
                      <a:pt x="89" y="52"/>
                    </a:cubicBezTo>
                    <a:cubicBezTo>
                      <a:pt x="94" y="51"/>
                      <a:pt x="99" y="52"/>
                      <a:pt x="104" y="52"/>
                    </a:cubicBezTo>
                    <a:cubicBezTo>
                      <a:pt x="109" y="52"/>
                      <a:pt x="114" y="52"/>
                      <a:pt x="119" y="52"/>
                    </a:cubicBezTo>
                    <a:cubicBezTo>
                      <a:pt x="121" y="52"/>
                      <a:pt x="123" y="53"/>
                      <a:pt x="124" y="54"/>
                    </a:cubicBezTo>
                    <a:cubicBezTo>
                      <a:pt x="143" y="81"/>
                      <a:pt x="171" y="90"/>
                      <a:pt x="203" y="87"/>
                    </a:cubicBezTo>
                    <a:cubicBezTo>
                      <a:pt x="228" y="84"/>
                      <a:pt x="250" y="76"/>
                      <a:pt x="270" y="62"/>
                    </a:cubicBezTo>
                    <a:cubicBezTo>
                      <a:pt x="271" y="61"/>
                      <a:pt x="272" y="61"/>
                      <a:pt x="274" y="6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Freeform 12">
                <a:extLst>
                  <a:ext uri="{FF2B5EF4-FFF2-40B4-BE49-F238E27FC236}">
                    <a16:creationId xmlns:a16="http://schemas.microsoft.com/office/drawing/2014/main" xmlns="" id="{04CAD35A-9FC4-473B-A2C2-A5FD72D0E3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6219" y="-3367038"/>
                <a:ext cx="2179339" cy="1068198"/>
              </a:xfrm>
              <a:custGeom>
                <a:avLst/>
                <a:gdLst>
                  <a:gd name="T0" fmla="*/ 97 w 404"/>
                  <a:gd name="T1" fmla="*/ 165 h 198"/>
                  <a:gd name="T2" fmla="*/ 69 w 404"/>
                  <a:gd name="T3" fmla="*/ 147 h 198"/>
                  <a:gd name="T4" fmla="*/ 58 w 404"/>
                  <a:gd name="T5" fmla="*/ 89 h 198"/>
                  <a:gd name="T6" fmla="*/ 48 w 404"/>
                  <a:gd name="T7" fmla="*/ 87 h 198"/>
                  <a:gd name="T8" fmla="*/ 54 w 404"/>
                  <a:gd name="T9" fmla="*/ 141 h 198"/>
                  <a:gd name="T10" fmla="*/ 15 w 404"/>
                  <a:gd name="T11" fmla="*/ 138 h 198"/>
                  <a:gd name="T12" fmla="*/ 2 w 404"/>
                  <a:gd name="T13" fmla="*/ 84 h 198"/>
                  <a:gd name="T14" fmla="*/ 88 w 404"/>
                  <a:gd name="T15" fmla="*/ 46 h 198"/>
                  <a:gd name="T16" fmla="*/ 108 w 404"/>
                  <a:gd name="T17" fmla="*/ 83 h 198"/>
                  <a:gd name="T18" fmla="*/ 117 w 404"/>
                  <a:gd name="T19" fmla="*/ 82 h 198"/>
                  <a:gd name="T20" fmla="*/ 163 w 404"/>
                  <a:gd name="T21" fmla="*/ 39 h 198"/>
                  <a:gd name="T22" fmla="*/ 180 w 404"/>
                  <a:gd name="T23" fmla="*/ 81 h 198"/>
                  <a:gd name="T24" fmla="*/ 179 w 404"/>
                  <a:gd name="T25" fmla="*/ 95 h 198"/>
                  <a:gd name="T26" fmla="*/ 191 w 404"/>
                  <a:gd name="T27" fmla="*/ 80 h 198"/>
                  <a:gd name="T28" fmla="*/ 120 w 404"/>
                  <a:gd name="T29" fmla="*/ 44 h 198"/>
                  <a:gd name="T30" fmla="*/ 94 w 404"/>
                  <a:gd name="T31" fmla="*/ 36 h 198"/>
                  <a:gd name="T32" fmla="*/ 209 w 404"/>
                  <a:gd name="T33" fmla="*/ 5 h 198"/>
                  <a:gd name="T34" fmla="*/ 285 w 404"/>
                  <a:gd name="T35" fmla="*/ 60 h 198"/>
                  <a:gd name="T36" fmla="*/ 230 w 404"/>
                  <a:gd name="T37" fmla="*/ 128 h 198"/>
                  <a:gd name="T38" fmla="*/ 241 w 404"/>
                  <a:gd name="T39" fmla="*/ 128 h 198"/>
                  <a:gd name="T40" fmla="*/ 269 w 404"/>
                  <a:gd name="T41" fmla="*/ 77 h 198"/>
                  <a:gd name="T42" fmla="*/ 332 w 404"/>
                  <a:gd name="T43" fmla="*/ 109 h 198"/>
                  <a:gd name="T44" fmla="*/ 317 w 404"/>
                  <a:gd name="T45" fmla="*/ 139 h 198"/>
                  <a:gd name="T46" fmla="*/ 354 w 404"/>
                  <a:gd name="T47" fmla="*/ 127 h 198"/>
                  <a:gd name="T48" fmla="*/ 403 w 404"/>
                  <a:gd name="T49" fmla="*/ 159 h 198"/>
                  <a:gd name="T50" fmla="*/ 308 w 404"/>
                  <a:gd name="T51" fmla="*/ 198 h 198"/>
                  <a:gd name="T52" fmla="*/ 282 w 404"/>
                  <a:gd name="T53" fmla="*/ 152 h 198"/>
                  <a:gd name="T54" fmla="*/ 274 w 404"/>
                  <a:gd name="T55" fmla="*/ 141 h 198"/>
                  <a:gd name="T56" fmla="*/ 292 w 404"/>
                  <a:gd name="T57" fmla="*/ 115 h 198"/>
                  <a:gd name="T58" fmla="*/ 284 w 404"/>
                  <a:gd name="T59" fmla="*/ 109 h 198"/>
                  <a:gd name="T60" fmla="*/ 264 w 404"/>
                  <a:gd name="T61" fmla="*/ 141 h 198"/>
                  <a:gd name="T62" fmla="*/ 196 w 404"/>
                  <a:gd name="T63" fmla="*/ 168 h 198"/>
                  <a:gd name="T64" fmla="*/ 168 w 404"/>
                  <a:gd name="T65" fmla="*/ 153 h 198"/>
                  <a:gd name="T66" fmla="*/ 153 w 404"/>
                  <a:gd name="T67" fmla="*/ 106 h 198"/>
                  <a:gd name="T68" fmla="*/ 145 w 404"/>
                  <a:gd name="T69" fmla="*/ 78 h 198"/>
                  <a:gd name="T70" fmla="*/ 142 w 404"/>
                  <a:gd name="T71" fmla="*/ 104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04" h="198">
                    <a:moveTo>
                      <a:pt x="145" y="146"/>
                    </a:moveTo>
                    <a:cubicBezTo>
                      <a:pt x="124" y="144"/>
                      <a:pt x="108" y="150"/>
                      <a:pt x="97" y="165"/>
                    </a:cubicBezTo>
                    <a:cubicBezTo>
                      <a:pt x="88" y="160"/>
                      <a:pt x="79" y="154"/>
                      <a:pt x="71" y="148"/>
                    </a:cubicBezTo>
                    <a:cubicBezTo>
                      <a:pt x="70" y="148"/>
                      <a:pt x="69" y="147"/>
                      <a:pt x="69" y="147"/>
                    </a:cubicBezTo>
                    <a:cubicBezTo>
                      <a:pt x="60" y="130"/>
                      <a:pt x="53" y="113"/>
                      <a:pt x="58" y="93"/>
                    </a:cubicBezTo>
                    <a:cubicBezTo>
                      <a:pt x="58" y="92"/>
                      <a:pt x="58" y="90"/>
                      <a:pt x="58" y="89"/>
                    </a:cubicBezTo>
                    <a:cubicBezTo>
                      <a:pt x="59" y="85"/>
                      <a:pt x="57" y="83"/>
                      <a:pt x="54" y="82"/>
                    </a:cubicBezTo>
                    <a:cubicBezTo>
                      <a:pt x="51" y="82"/>
                      <a:pt x="48" y="84"/>
                      <a:pt x="48" y="87"/>
                    </a:cubicBezTo>
                    <a:cubicBezTo>
                      <a:pt x="45" y="105"/>
                      <a:pt x="45" y="122"/>
                      <a:pt x="53" y="139"/>
                    </a:cubicBezTo>
                    <a:cubicBezTo>
                      <a:pt x="54" y="139"/>
                      <a:pt x="54" y="140"/>
                      <a:pt x="54" y="141"/>
                    </a:cubicBezTo>
                    <a:cubicBezTo>
                      <a:pt x="51" y="141"/>
                      <a:pt x="49" y="141"/>
                      <a:pt x="46" y="140"/>
                    </a:cubicBezTo>
                    <a:cubicBezTo>
                      <a:pt x="36" y="137"/>
                      <a:pt x="25" y="137"/>
                      <a:pt x="15" y="138"/>
                    </a:cubicBezTo>
                    <a:cubicBezTo>
                      <a:pt x="12" y="138"/>
                      <a:pt x="11" y="137"/>
                      <a:pt x="10" y="134"/>
                    </a:cubicBezTo>
                    <a:cubicBezTo>
                      <a:pt x="4" y="118"/>
                      <a:pt x="0" y="102"/>
                      <a:pt x="2" y="84"/>
                    </a:cubicBezTo>
                    <a:cubicBezTo>
                      <a:pt x="4" y="59"/>
                      <a:pt x="22" y="38"/>
                      <a:pt x="45" y="31"/>
                    </a:cubicBezTo>
                    <a:cubicBezTo>
                      <a:pt x="62" y="27"/>
                      <a:pt x="77" y="33"/>
                      <a:pt x="88" y="46"/>
                    </a:cubicBezTo>
                    <a:cubicBezTo>
                      <a:pt x="97" y="55"/>
                      <a:pt x="103" y="65"/>
                      <a:pt x="106" y="77"/>
                    </a:cubicBezTo>
                    <a:cubicBezTo>
                      <a:pt x="106" y="79"/>
                      <a:pt x="107" y="82"/>
                      <a:pt x="108" y="83"/>
                    </a:cubicBezTo>
                    <a:cubicBezTo>
                      <a:pt x="109" y="85"/>
                      <a:pt x="111" y="87"/>
                      <a:pt x="113" y="87"/>
                    </a:cubicBezTo>
                    <a:cubicBezTo>
                      <a:pt x="114" y="86"/>
                      <a:pt x="117" y="84"/>
                      <a:pt x="117" y="82"/>
                    </a:cubicBezTo>
                    <a:cubicBezTo>
                      <a:pt x="119" y="75"/>
                      <a:pt x="120" y="67"/>
                      <a:pt x="123" y="60"/>
                    </a:cubicBezTo>
                    <a:cubicBezTo>
                      <a:pt x="130" y="41"/>
                      <a:pt x="144" y="33"/>
                      <a:pt x="163" y="39"/>
                    </a:cubicBezTo>
                    <a:cubicBezTo>
                      <a:pt x="170" y="41"/>
                      <a:pt x="174" y="47"/>
                      <a:pt x="177" y="53"/>
                    </a:cubicBezTo>
                    <a:cubicBezTo>
                      <a:pt x="181" y="62"/>
                      <a:pt x="183" y="71"/>
                      <a:pt x="180" y="81"/>
                    </a:cubicBezTo>
                    <a:cubicBezTo>
                      <a:pt x="180" y="83"/>
                      <a:pt x="178" y="86"/>
                      <a:pt x="177" y="88"/>
                    </a:cubicBezTo>
                    <a:cubicBezTo>
                      <a:pt x="175" y="91"/>
                      <a:pt x="176" y="93"/>
                      <a:pt x="179" y="95"/>
                    </a:cubicBezTo>
                    <a:cubicBezTo>
                      <a:pt x="182" y="97"/>
                      <a:pt x="184" y="96"/>
                      <a:pt x="186" y="93"/>
                    </a:cubicBezTo>
                    <a:cubicBezTo>
                      <a:pt x="188" y="89"/>
                      <a:pt x="191" y="85"/>
                      <a:pt x="191" y="80"/>
                    </a:cubicBezTo>
                    <a:cubicBezTo>
                      <a:pt x="194" y="62"/>
                      <a:pt x="189" y="46"/>
                      <a:pt x="175" y="34"/>
                    </a:cubicBezTo>
                    <a:cubicBezTo>
                      <a:pt x="161" y="22"/>
                      <a:pt x="132" y="24"/>
                      <a:pt x="120" y="44"/>
                    </a:cubicBezTo>
                    <a:cubicBezTo>
                      <a:pt x="117" y="49"/>
                      <a:pt x="114" y="54"/>
                      <a:pt x="111" y="59"/>
                    </a:cubicBezTo>
                    <a:cubicBezTo>
                      <a:pt x="106" y="52"/>
                      <a:pt x="100" y="44"/>
                      <a:pt x="94" y="36"/>
                    </a:cubicBezTo>
                    <a:cubicBezTo>
                      <a:pt x="103" y="26"/>
                      <a:pt x="114" y="19"/>
                      <a:pt x="127" y="13"/>
                    </a:cubicBezTo>
                    <a:cubicBezTo>
                      <a:pt x="153" y="1"/>
                      <a:pt x="181" y="0"/>
                      <a:pt x="209" y="5"/>
                    </a:cubicBezTo>
                    <a:cubicBezTo>
                      <a:pt x="236" y="10"/>
                      <a:pt x="260" y="22"/>
                      <a:pt x="277" y="46"/>
                    </a:cubicBezTo>
                    <a:cubicBezTo>
                      <a:pt x="280" y="50"/>
                      <a:pt x="282" y="55"/>
                      <a:pt x="285" y="60"/>
                    </a:cubicBezTo>
                    <a:cubicBezTo>
                      <a:pt x="278" y="63"/>
                      <a:pt x="271" y="65"/>
                      <a:pt x="264" y="68"/>
                    </a:cubicBezTo>
                    <a:cubicBezTo>
                      <a:pt x="241" y="81"/>
                      <a:pt x="230" y="101"/>
                      <a:pt x="230" y="128"/>
                    </a:cubicBezTo>
                    <a:cubicBezTo>
                      <a:pt x="230" y="130"/>
                      <a:pt x="233" y="133"/>
                      <a:pt x="235" y="134"/>
                    </a:cubicBezTo>
                    <a:cubicBezTo>
                      <a:pt x="238" y="134"/>
                      <a:pt x="240" y="131"/>
                      <a:pt x="241" y="128"/>
                    </a:cubicBezTo>
                    <a:cubicBezTo>
                      <a:pt x="241" y="123"/>
                      <a:pt x="241" y="117"/>
                      <a:pt x="242" y="112"/>
                    </a:cubicBezTo>
                    <a:cubicBezTo>
                      <a:pt x="245" y="96"/>
                      <a:pt x="255" y="85"/>
                      <a:pt x="269" y="77"/>
                    </a:cubicBezTo>
                    <a:cubicBezTo>
                      <a:pt x="285" y="68"/>
                      <a:pt x="301" y="68"/>
                      <a:pt x="318" y="76"/>
                    </a:cubicBezTo>
                    <a:cubicBezTo>
                      <a:pt x="330" y="83"/>
                      <a:pt x="335" y="96"/>
                      <a:pt x="332" y="109"/>
                    </a:cubicBezTo>
                    <a:cubicBezTo>
                      <a:pt x="329" y="118"/>
                      <a:pt x="325" y="125"/>
                      <a:pt x="318" y="131"/>
                    </a:cubicBezTo>
                    <a:cubicBezTo>
                      <a:pt x="315" y="133"/>
                      <a:pt x="314" y="136"/>
                      <a:pt x="317" y="139"/>
                    </a:cubicBezTo>
                    <a:cubicBezTo>
                      <a:pt x="318" y="140"/>
                      <a:pt x="323" y="140"/>
                      <a:pt x="324" y="139"/>
                    </a:cubicBezTo>
                    <a:cubicBezTo>
                      <a:pt x="333" y="133"/>
                      <a:pt x="343" y="129"/>
                      <a:pt x="354" y="127"/>
                    </a:cubicBezTo>
                    <a:cubicBezTo>
                      <a:pt x="365" y="124"/>
                      <a:pt x="376" y="123"/>
                      <a:pt x="386" y="128"/>
                    </a:cubicBezTo>
                    <a:cubicBezTo>
                      <a:pt x="399" y="134"/>
                      <a:pt x="404" y="146"/>
                      <a:pt x="403" y="159"/>
                    </a:cubicBezTo>
                    <a:cubicBezTo>
                      <a:pt x="402" y="164"/>
                      <a:pt x="400" y="169"/>
                      <a:pt x="399" y="174"/>
                    </a:cubicBezTo>
                    <a:cubicBezTo>
                      <a:pt x="363" y="162"/>
                      <a:pt x="333" y="169"/>
                      <a:pt x="308" y="198"/>
                    </a:cubicBezTo>
                    <a:cubicBezTo>
                      <a:pt x="308" y="194"/>
                      <a:pt x="308" y="190"/>
                      <a:pt x="308" y="186"/>
                    </a:cubicBezTo>
                    <a:cubicBezTo>
                      <a:pt x="306" y="169"/>
                      <a:pt x="296" y="159"/>
                      <a:pt x="282" y="152"/>
                    </a:cubicBezTo>
                    <a:cubicBezTo>
                      <a:pt x="281" y="151"/>
                      <a:pt x="279" y="150"/>
                      <a:pt x="278" y="149"/>
                    </a:cubicBezTo>
                    <a:cubicBezTo>
                      <a:pt x="272" y="147"/>
                      <a:pt x="272" y="147"/>
                      <a:pt x="274" y="141"/>
                    </a:cubicBezTo>
                    <a:cubicBezTo>
                      <a:pt x="277" y="134"/>
                      <a:pt x="281" y="128"/>
                      <a:pt x="286" y="123"/>
                    </a:cubicBezTo>
                    <a:cubicBezTo>
                      <a:pt x="289" y="121"/>
                      <a:pt x="291" y="118"/>
                      <a:pt x="292" y="115"/>
                    </a:cubicBezTo>
                    <a:cubicBezTo>
                      <a:pt x="293" y="113"/>
                      <a:pt x="292" y="110"/>
                      <a:pt x="290" y="109"/>
                    </a:cubicBezTo>
                    <a:cubicBezTo>
                      <a:pt x="289" y="108"/>
                      <a:pt x="285" y="108"/>
                      <a:pt x="284" y="109"/>
                    </a:cubicBezTo>
                    <a:cubicBezTo>
                      <a:pt x="279" y="115"/>
                      <a:pt x="274" y="121"/>
                      <a:pt x="269" y="127"/>
                    </a:cubicBezTo>
                    <a:cubicBezTo>
                      <a:pt x="267" y="131"/>
                      <a:pt x="265" y="136"/>
                      <a:pt x="264" y="141"/>
                    </a:cubicBezTo>
                    <a:cubicBezTo>
                      <a:pt x="263" y="143"/>
                      <a:pt x="262" y="145"/>
                      <a:pt x="259" y="145"/>
                    </a:cubicBezTo>
                    <a:cubicBezTo>
                      <a:pt x="234" y="143"/>
                      <a:pt x="213" y="150"/>
                      <a:pt x="196" y="168"/>
                    </a:cubicBezTo>
                    <a:cubicBezTo>
                      <a:pt x="196" y="169"/>
                      <a:pt x="195" y="169"/>
                      <a:pt x="195" y="169"/>
                    </a:cubicBezTo>
                    <a:cubicBezTo>
                      <a:pt x="186" y="164"/>
                      <a:pt x="177" y="158"/>
                      <a:pt x="168" y="153"/>
                    </a:cubicBezTo>
                    <a:cubicBezTo>
                      <a:pt x="155" y="146"/>
                      <a:pt x="147" y="134"/>
                      <a:pt x="149" y="120"/>
                    </a:cubicBezTo>
                    <a:cubicBezTo>
                      <a:pt x="149" y="115"/>
                      <a:pt x="151" y="111"/>
                      <a:pt x="153" y="106"/>
                    </a:cubicBezTo>
                    <a:cubicBezTo>
                      <a:pt x="155" y="97"/>
                      <a:pt x="156" y="89"/>
                      <a:pt x="152" y="81"/>
                    </a:cubicBezTo>
                    <a:cubicBezTo>
                      <a:pt x="150" y="78"/>
                      <a:pt x="148" y="77"/>
                      <a:pt x="145" y="78"/>
                    </a:cubicBezTo>
                    <a:cubicBezTo>
                      <a:pt x="142" y="80"/>
                      <a:pt x="141" y="82"/>
                      <a:pt x="143" y="85"/>
                    </a:cubicBezTo>
                    <a:cubicBezTo>
                      <a:pt x="146" y="92"/>
                      <a:pt x="145" y="98"/>
                      <a:pt x="142" y="104"/>
                    </a:cubicBezTo>
                    <a:cubicBezTo>
                      <a:pt x="137" y="118"/>
                      <a:pt x="137" y="132"/>
                      <a:pt x="145" y="14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Freeform 13">
                <a:extLst>
                  <a:ext uri="{FF2B5EF4-FFF2-40B4-BE49-F238E27FC236}">
                    <a16:creationId xmlns:a16="http://schemas.microsoft.com/office/drawing/2014/main" xmlns="" id="{3F5820E5-5A15-420A-B624-BD712EA8E4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2194" y="-2422300"/>
                <a:ext cx="1223865" cy="1266808"/>
              </a:xfrm>
              <a:custGeom>
                <a:avLst/>
                <a:gdLst>
                  <a:gd name="T0" fmla="*/ 221 w 227"/>
                  <a:gd name="T1" fmla="*/ 144 h 235"/>
                  <a:gd name="T2" fmla="*/ 212 w 227"/>
                  <a:gd name="T3" fmla="*/ 192 h 235"/>
                  <a:gd name="T4" fmla="*/ 156 w 227"/>
                  <a:gd name="T5" fmla="*/ 228 h 235"/>
                  <a:gd name="T6" fmla="*/ 98 w 227"/>
                  <a:gd name="T7" fmla="*/ 230 h 235"/>
                  <a:gd name="T8" fmla="*/ 70 w 227"/>
                  <a:gd name="T9" fmla="*/ 215 h 235"/>
                  <a:gd name="T10" fmla="*/ 69 w 227"/>
                  <a:gd name="T11" fmla="*/ 210 h 235"/>
                  <a:gd name="T12" fmla="*/ 71 w 227"/>
                  <a:gd name="T13" fmla="*/ 173 h 235"/>
                  <a:gd name="T14" fmla="*/ 71 w 227"/>
                  <a:gd name="T15" fmla="*/ 171 h 235"/>
                  <a:gd name="T16" fmla="*/ 97 w 227"/>
                  <a:gd name="T17" fmla="*/ 170 h 235"/>
                  <a:gd name="T18" fmla="*/ 135 w 227"/>
                  <a:gd name="T19" fmla="*/ 150 h 235"/>
                  <a:gd name="T20" fmla="*/ 161 w 227"/>
                  <a:gd name="T21" fmla="*/ 122 h 235"/>
                  <a:gd name="T22" fmla="*/ 183 w 227"/>
                  <a:gd name="T23" fmla="*/ 109 h 235"/>
                  <a:gd name="T24" fmla="*/ 187 w 227"/>
                  <a:gd name="T25" fmla="*/ 105 h 235"/>
                  <a:gd name="T26" fmla="*/ 183 w 227"/>
                  <a:gd name="T27" fmla="*/ 100 h 235"/>
                  <a:gd name="T28" fmla="*/ 168 w 227"/>
                  <a:gd name="T29" fmla="*/ 102 h 235"/>
                  <a:gd name="T30" fmla="*/ 147 w 227"/>
                  <a:gd name="T31" fmla="*/ 123 h 235"/>
                  <a:gd name="T32" fmla="*/ 106 w 227"/>
                  <a:gd name="T33" fmla="*/ 157 h 235"/>
                  <a:gd name="T34" fmla="*/ 72 w 227"/>
                  <a:gd name="T35" fmla="*/ 159 h 235"/>
                  <a:gd name="T36" fmla="*/ 65 w 227"/>
                  <a:gd name="T37" fmla="*/ 153 h 235"/>
                  <a:gd name="T38" fmla="*/ 40 w 227"/>
                  <a:gd name="T39" fmla="*/ 128 h 235"/>
                  <a:gd name="T40" fmla="*/ 36 w 227"/>
                  <a:gd name="T41" fmla="*/ 111 h 235"/>
                  <a:gd name="T42" fmla="*/ 50 w 227"/>
                  <a:gd name="T43" fmla="*/ 87 h 235"/>
                  <a:gd name="T44" fmla="*/ 57 w 227"/>
                  <a:gd name="T45" fmla="*/ 51 h 235"/>
                  <a:gd name="T46" fmla="*/ 52 w 227"/>
                  <a:gd name="T47" fmla="*/ 46 h 235"/>
                  <a:gd name="T48" fmla="*/ 47 w 227"/>
                  <a:gd name="T49" fmla="*/ 52 h 235"/>
                  <a:gd name="T50" fmla="*/ 46 w 227"/>
                  <a:gd name="T51" fmla="*/ 71 h 235"/>
                  <a:gd name="T52" fmla="*/ 35 w 227"/>
                  <a:gd name="T53" fmla="*/ 91 h 235"/>
                  <a:gd name="T54" fmla="*/ 23 w 227"/>
                  <a:gd name="T55" fmla="*/ 119 h 235"/>
                  <a:gd name="T56" fmla="*/ 3 w 227"/>
                  <a:gd name="T57" fmla="*/ 104 h 235"/>
                  <a:gd name="T58" fmla="*/ 10 w 227"/>
                  <a:gd name="T59" fmla="*/ 87 h 235"/>
                  <a:gd name="T60" fmla="*/ 5 w 227"/>
                  <a:gd name="T61" fmla="*/ 58 h 235"/>
                  <a:gd name="T62" fmla="*/ 7 w 227"/>
                  <a:gd name="T63" fmla="*/ 35 h 235"/>
                  <a:gd name="T64" fmla="*/ 72 w 227"/>
                  <a:gd name="T65" fmla="*/ 5 h 235"/>
                  <a:gd name="T66" fmla="*/ 106 w 227"/>
                  <a:gd name="T67" fmla="*/ 25 h 235"/>
                  <a:gd name="T68" fmla="*/ 111 w 227"/>
                  <a:gd name="T69" fmla="*/ 66 h 235"/>
                  <a:gd name="T70" fmla="*/ 106 w 227"/>
                  <a:gd name="T71" fmla="*/ 76 h 235"/>
                  <a:gd name="T72" fmla="*/ 107 w 227"/>
                  <a:gd name="T73" fmla="*/ 84 h 235"/>
                  <a:gd name="T74" fmla="*/ 115 w 227"/>
                  <a:gd name="T75" fmla="*/ 82 h 235"/>
                  <a:gd name="T76" fmla="*/ 131 w 227"/>
                  <a:gd name="T77" fmla="*/ 64 h 235"/>
                  <a:gd name="T78" fmla="*/ 163 w 227"/>
                  <a:gd name="T79" fmla="*/ 44 h 235"/>
                  <a:gd name="T80" fmla="*/ 193 w 227"/>
                  <a:gd name="T81" fmla="*/ 49 h 235"/>
                  <a:gd name="T82" fmla="*/ 223 w 227"/>
                  <a:gd name="T83" fmla="*/ 84 h 235"/>
                  <a:gd name="T84" fmla="*/ 224 w 227"/>
                  <a:gd name="T85" fmla="*/ 112 h 235"/>
                  <a:gd name="T86" fmla="*/ 188 w 227"/>
                  <a:gd name="T87" fmla="*/ 160 h 235"/>
                  <a:gd name="T88" fmla="*/ 159 w 227"/>
                  <a:gd name="T89" fmla="*/ 169 h 235"/>
                  <a:gd name="T90" fmla="*/ 152 w 227"/>
                  <a:gd name="T91" fmla="*/ 169 h 235"/>
                  <a:gd name="T92" fmla="*/ 146 w 227"/>
                  <a:gd name="T93" fmla="*/ 173 h 235"/>
                  <a:gd name="T94" fmla="*/ 150 w 227"/>
                  <a:gd name="T95" fmla="*/ 179 h 235"/>
                  <a:gd name="T96" fmla="*/ 182 w 227"/>
                  <a:gd name="T97" fmla="*/ 174 h 235"/>
                  <a:gd name="T98" fmla="*/ 221 w 227"/>
                  <a:gd name="T99" fmla="*/ 14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27" h="235">
                    <a:moveTo>
                      <a:pt x="221" y="144"/>
                    </a:moveTo>
                    <a:cubicBezTo>
                      <a:pt x="227" y="163"/>
                      <a:pt x="222" y="178"/>
                      <a:pt x="212" y="192"/>
                    </a:cubicBezTo>
                    <a:cubicBezTo>
                      <a:pt x="198" y="211"/>
                      <a:pt x="179" y="222"/>
                      <a:pt x="156" y="228"/>
                    </a:cubicBezTo>
                    <a:cubicBezTo>
                      <a:pt x="137" y="232"/>
                      <a:pt x="118" y="235"/>
                      <a:pt x="98" y="230"/>
                    </a:cubicBezTo>
                    <a:cubicBezTo>
                      <a:pt x="88" y="228"/>
                      <a:pt x="78" y="223"/>
                      <a:pt x="70" y="215"/>
                    </a:cubicBezTo>
                    <a:cubicBezTo>
                      <a:pt x="69" y="214"/>
                      <a:pt x="68" y="211"/>
                      <a:pt x="69" y="210"/>
                    </a:cubicBezTo>
                    <a:cubicBezTo>
                      <a:pt x="73" y="197"/>
                      <a:pt x="73" y="185"/>
                      <a:pt x="71" y="173"/>
                    </a:cubicBezTo>
                    <a:cubicBezTo>
                      <a:pt x="71" y="172"/>
                      <a:pt x="71" y="171"/>
                      <a:pt x="71" y="171"/>
                    </a:cubicBezTo>
                    <a:cubicBezTo>
                      <a:pt x="80" y="171"/>
                      <a:pt x="88" y="171"/>
                      <a:pt x="97" y="170"/>
                    </a:cubicBezTo>
                    <a:cubicBezTo>
                      <a:pt x="112" y="168"/>
                      <a:pt x="124" y="160"/>
                      <a:pt x="135" y="150"/>
                    </a:cubicBezTo>
                    <a:cubicBezTo>
                      <a:pt x="144" y="142"/>
                      <a:pt x="152" y="132"/>
                      <a:pt x="161" y="122"/>
                    </a:cubicBezTo>
                    <a:cubicBezTo>
                      <a:pt x="167" y="115"/>
                      <a:pt x="173" y="109"/>
                      <a:pt x="183" y="109"/>
                    </a:cubicBezTo>
                    <a:cubicBezTo>
                      <a:pt x="185" y="109"/>
                      <a:pt x="187" y="107"/>
                      <a:pt x="187" y="105"/>
                    </a:cubicBezTo>
                    <a:cubicBezTo>
                      <a:pt x="188" y="102"/>
                      <a:pt x="186" y="99"/>
                      <a:pt x="183" y="100"/>
                    </a:cubicBezTo>
                    <a:cubicBezTo>
                      <a:pt x="178" y="100"/>
                      <a:pt x="173" y="100"/>
                      <a:pt x="168" y="102"/>
                    </a:cubicBezTo>
                    <a:cubicBezTo>
                      <a:pt x="159" y="106"/>
                      <a:pt x="153" y="115"/>
                      <a:pt x="147" y="123"/>
                    </a:cubicBezTo>
                    <a:cubicBezTo>
                      <a:pt x="136" y="137"/>
                      <a:pt x="123" y="150"/>
                      <a:pt x="106" y="157"/>
                    </a:cubicBezTo>
                    <a:cubicBezTo>
                      <a:pt x="95" y="161"/>
                      <a:pt x="84" y="163"/>
                      <a:pt x="72" y="159"/>
                    </a:cubicBezTo>
                    <a:cubicBezTo>
                      <a:pt x="70" y="158"/>
                      <a:pt x="67" y="156"/>
                      <a:pt x="65" y="153"/>
                    </a:cubicBezTo>
                    <a:cubicBezTo>
                      <a:pt x="59" y="143"/>
                      <a:pt x="51" y="135"/>
                      <a:pt x="40" y="128"/>
                    </a:cubicBezTo>
                    <a:cubicBezTo>
                      <a:pt x="34" y="124"/>
                      <a:pt x="32" y="118"/>
                      <a:pt x="36" y="111"/>
                    </a:cubicBezTo>
                    <a:cubicBezTo>
                      <a:pt x="40" y="103"/>
                      <a:pt x="45" y="95"/>
                      <a:pt x="50" y="87"/>
                    </a:cubicBezTo>
                    <a:cubicBezTo>
                      <a:pt x="58" y="76"/>
                      <a:pt x="59" y="64"/>
                      <a:pt x="57" y="51"/>
                    </a:cubicBezTo>
                    <a:cubicBezTo>
                      <a:pt x="57" y="48"/>
                      <a:pt x="55" y="45"/>
                      <a:pt x="52" y="46"/>
                    </a:cubicBezTo>
                    <a:cubicBezTo>
                      <a:pt x="48" y="47"/>
                      <a:pt x="47" y="49"/>
                      <a:pt x="47" y="52"/>
                    </a:cubicBezTo>
                    <a:cubicBezTo>
                      <a:pt x="47" y="59"/>
                      <a:pt x="48" y="65"/>
                      <a:pt x="46" y="71"/>
                    </a:cubicBezTo>
                    <a:cubicBezTo>
                      <a:pt x="44" y="78"/>
                      <a:pt x="39" y="85"/>
                      <a:pt x="35" y="91"/>
                    </a:cubicBezTo>
                    <a:cubicBezTo>
                      <a:pt x="30" y="99"/>
                      <a:pt x="25" y="108"/>
                      <a:pt x="23" y="119"/>
                    </a:cubicBezTo>
                    <a:cubicBezTo>
                      <a:pt x="16" y="113"/>
                      <a:pt x="9" y="108"/>
                      <a:pt x="3" y="104"/>
                    </a:cubicBezTo>
                    <a:cubicBezTo>
                      <a:pt x="6" y="98"/>
                      <a:pt x="9" y="92"/>
                      <a:pt x="10" y="87"/>
                    </a:cubicBezTo>
                    <a:cubicBezTo>
                      <a:pt x="13" y="76"/>
                      <a:pt x="10" y="67"/>
                      <a:pt x="5" y="58"/>
                    </a:cubicBezTo>
                    <a:cubicBezTo>
                      <a:pt x="0" y="50"/>
                      <a:pt x="2" y="42"/>
                      <a:pt x="7" y="35"/>
                    </a:cubicBezTo>
                    <a:cubicBezTo>
                      <a:pt x="19" y="13"/>
                      <a:pt x="47" y="0"/>
                      <a:pt x="72" y="5"/>
                    </a:cubicBezTo>
                    <a:cubicBezTo>
                      <a:pt x="86" y="7"/>
                      <a:pt x="98" y="14"/>
                      <a:pt x="106" y="25"/>
                    </a:cubicBezTo>
                    <a:cubicBezTo>
                      <a:pt x="116" y="38"/>
                      <a:pt x="117" y="52"/>
                      <a:pt x="111" y="66"/>
                    </a:cubicBezTo>
                    <a:cubicBezTo>
                      <a:pt x="110" y="69"/>
                      <a:pt x="108" y="73"/>
                      <a:pt x="106" y="76"/>
                    </a:cubicBezTo>
                    <a:cubicBezTo>
                      <a:pt x="104" y="79"/>
                      <a:pt x="104" y="82"/>
                      <a:pt x="107" y="84"/>
                    </a:cubicBezTo>
                    <a:cubicBezTo>
                      <a:pt x="110" y="86"/>
                      <a:pt x="113" y="84"/>
                      <a:pt x="115" y="82"/>
                    </a:cubicBezTo>
                    <a:cubicBezTo>
                      <a:pt x="120" y="76"/>
                      <a:pt x="125" y="70"/>
                      <a:pt x="131" y="64"/>
                    </a:cubicBezTo>
                    <a:cubicBezTo>
                      <a:pt x="140" y="55"/>
                      <a:pt x="150" y="48"/>
                      <a:pt x="163" y="44"/>
                    </a:cubicBezTo>
                    <a:cubicBezTo>
                      <a:pt x="174" y="41"/>
                      <a:pt x="184" y="44"/>
                      <a:pt x="193" y="49"/>
                    </a:cubicBezTo>
                    <a:cubicBezTo>
                      <a:pt x="208" y="57"/>
                      <a:pt x="219" y="68"/>
                      <a:pt x="223" y="84"/>
                    </a:cubicBezTo>
                    <a:cubicBezTo>
                      <a:pt x="226" y="93"/>
                      <a:pt x="226" y="103"/>
                      <a:pt x="224" y="112"/>
                    </a:cubicBezTo>
                    <a:cubicBezTo>
                      <a:pt x="219" y="133"/>
                      <a:pt x="207" y="149"/>
                      <a:pt x="188" y="160"/>
                    </a:cubicBezTo>
                    <a:cubicBezTo>
                      <a:pt x="179" y="164"/>
                      <a:pt x="169" y="168"/>
                      <a:pt x="159" y="169"/>
                    </a:cubicBezTo>
                    <a:cubicBezTo>
                      <a:pt x="157" y="169"/>
                      <a:pt x="154" y="169"/>
                      <a:pt x="152" y="169"/>
                    </a:cubicBezTo>
                    <a:cubicBezTo>
                      <a:pt x="149" y="168"/>
                      <a:pt x="146" y="170"/>
                      <a:pt x="146" y="173"/>
                    </a:cubicBezTo>
                    <a:cubicBezTo>
                      <a:pt x="146" y="176"/>
                      <a:pt x="147" y="178"/>
                      <a:pt x="150" y="179"/>
                    </a:cubicBezTo>
                    <a:cubicBezTo>
                      <a:pt x="162" y="181"/>
                      <a:pt x="172" y="178"/>
                      <a:pt x="182" y="174"/>
                    </a:cubicBezTo>
                    <a:cubicBezTo>
                      <a:pt x="197" y="168"/>
                      <a:pt x="210" y="158"/>
                      <a:pt x="221" y="1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Freeform 15">
                <a:extLst>
                  <a:ext uri="{FF2B5EF4-FFF2-40B4-BE49-F238E27FC236}">
                    <a16:creationId xmlns:a16="http://schemas.microsoft.com/office/drawing/2014/main" xmlns="" id="{BE3B19DE-2E6A-4C8C-8EB3-2010C815E8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1894" y="-3281153"/>
                <a:ext cx="1331222" cy="1148716"/>
              </a:xfrm>
              <a:custGeom>
                <a:avLst/>
                <a:gdLst>
                  <a:gd name="T0" fmla="*/ 154 w 247"/>
                  <a:gd name="T1" fmla="*/ 213 h 213"/>
                  <a:gd name="T2" fmla="*/ 148 w 247"/>
                  <a:gd name="T3" fmla="*/ 187 h 213"/>
                  <a:gd name="T4" fmla="*/ 132 w 247"/>
                  <a:gd name="T5" fmla="*/ 167 h 213"/>
                  <a:gd name="T6" fmla="*/ 130 w 247"/>
                  <a:gd name="T7" fmla="*/ 160 h 213"/>
                  <a:gd name="T8" fmla="*/ 118 w 247"/>
                  <a:gd name="T9" fmla="*/ 106 h 213"/>
                  <a:gd name="T10" fmla="*/ 118 w 247"/>
                  <a:gd name="T11" fmla="*/ 93 h 213"/>
                  <a:gd name="T12" fmla="*/ 125 w 247"/>
                  <a:gd name="T13" fmla="*/ 87 h 213"/>
                  <a:gd name="T14" fmla="*/ 129 w 247"/>
                  <a:gd name="T15" fmla="*/ 81 h 213"/>
                  <a:gd name="T16" fmla="*/ 123 w 247"/>
                  <a:gd name="T17" fmla="*/ 78 h 213"/>
                  <a:gd name="T18" fmla="*/ 109 w 247"/>
                  <a:gd name="T19" fmla="*/ 89 h 213"/>
                  <a:gd name="T20" fmla="*/ 105 w 247"/>
                  <a:gd name="T21" fmla="*/ 100 h 213"/>
                  <a:gd name="T22" fmla="*/ 61 w 247"/>
                  <a:gd name="T23" fmla="*/ 104 h 213"/>
                  <a:gd name="T24" fmla="*/ 64 w 247"/>
                  <a:gd name="T25" fmla="*/ 86 h 213"/>
                  <a:gd name="T26" fmla="*/ 40 w 247"/>
                  <a:gd name="T27" fmla="*/ 49 h 213"/>
                  <a:gd name="T28" fmla="*/ 21 w 247"/>
                  <a:gd name="T29" fmla="*/ 44 h 213"/>
                  <a:gd name="T30" fmla="*/ 16 w 247"/>
                  <a:gd name="T31" fmla="*/ 41 h 213"/>
                  <a:gd name="T32" fmla="*/ 0 w 247"/>
                  <a:gd name="T33" fmla="*/ 14 h 213"/>
                  <a:gd name="T34" fmla="*/ 26 w 247"/>
                  <a:gd name="T35" fmla="*/ 2 h 213"/>
                  <a:gd name="T36" fmla="*/ 99 w 247"/>
                  <a:gd name="T37" fmla="*/ 35 h 213"/>
                  <a:gd name="T38" fmla="*/ 104 w 247"/>
                  <a:gd name="T39" fmla="*/ 52 h 213"/>
                  <a:gd name="T40" fmla="*/ 112 w 247"/>
                  <a:gd name="T41" fmla="*/ 58 h 213"/>
                  <a:gd name="T42" fmla="*/ 166 w 247"/>
                  <a:gd name="T43" fmla="*/ 73 h 213"/>
                  <a:gd name="T44" fmla="*/ 193 w 247"/>
                  <a:gd name="T45" fmla="*/ 117 h 213"/>
                  <a:gd name="T46" fmla="*/ 192 w 247"/>
                  <a:gd name="T47" fmla="*/ 153 h 213"/>
                  <a:gd name="T48" fmla="*/ 190 w 247"/>
                  <a:gd name="T49" fmla="*/ 157 h 213"/>
                  <a:gd name="T50" fmla="*/ 192 w 247"/>
                  <a:gd name="T51" fmla="*/ 165 h 213"/>
                  <a:gd name="T52" fmla="*/ 199 w 247"/>
                  <a:gd name="T53" fmla="*/ 163 h 213"/>
                  <a:gd name="T54" fmla="*/ 204 w 247"/>
                  <a:gd name="T55" fmla="*/ 146 h 213"/>
                  <a:gd name="T56" fmla="*/ 205 w 247"/>
                  <a:gd name="T57" fmla="*/ 126 h 213"/>
                  <a:gd name="T58" fmla="*/ 233 w 247"/>
                  <a:gd name="T59" fmla="*/ 142 h 213"/>
                  <a:gd name="T60" fmla="*/ 238 w 247"/>
                  <a:gd name="T61" fmla="*/ 195 h 213"/>
                  <a:gd name="T62" fmla="*/ 235 w 247"/>
                  <a:gd name="T63" fmla="*/ 200 h 213"/>
                  <a:gd name="T64" fmla="*/ 230 w 247"/>
                  <a:gd name="T65" fmla="*/ 201 h 213"/>
                  <a:gd name="T66" fmla="*/ 162 w 247"/>
                  <a:gd name="T67" fmla="*/ 206 h 213"/>
                  <a:gd name="T68" fmla="*/ 154 w 247"/>
                  <a:gd name="T69" fmla="*/ 213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47" h="213">
                    <a:moveTo>
                      <a:pt x="154" y="213"/>
                    </a:moveTo>
                    <a:cubicBezTo>
                      <a:pt x="152" y="204"/>
                      <a:pt x="152" y="195"/>
                      <a:pt x="148" y="187"/>
                    </a:cubicBezTo>
                    <a:cubicBezTo>
                      <a:pt x="145" y="180"/>
                      <a:pt x="138" y="173"/>
                      <a:pt x="132" y="167"/>
                    </a:cubicBezTo>
                    <a:cubicBezTo>
                      <a:pt x="130" y="164"/>
                      <a:pt x="129" y="163"/>
                      <a:pt x="130" y="160"/>
                    </a:cubicBezTo>
                    <a:cubicBezTo>
                      <a:pt x="139" y="141"/>
                      <a:pt x="135" y="118"/>
                      <a:pt x="118" y="106"/>
                    </a:cubicBezTo>
                    <a:cubicBezTo>
                      <a:pt x="115" y="104"/>
                      <a:pt x="115" y="98"/>
                      <a:pt x="118" y="93"/>
                    </a:cubicBezTo>
                    <a:cubicBezTo>
                      <a:pt x="120" y="91"/>
                      <a:pt x="123" y="88"/>
                      <a:pt x="125" y="87"/>
                    </a:cubicBezTo>
                    <a:cubicBezTo>
                      <a:pt x="129" y="86"/>
                      <a:pt x="130" y="84"/>
                      <a:pt x="129" y="81"/>
                    </a:cubicBezTo>
                    <a:cubicBezTo>
                      <a:pt x="128" y="79"/>
                      <a:pt x="125" y="78"/>
                      <a:pt x="123" y="78"/>
                    </a:cubicBezTo>
                    <a:cubicBezTo>
                      <a:pt x="116" y="78"/>
                      <a:pt x="112" y="83"/>
                      <a:pt x="109" y="89"/>
                    </a:cubicBezTo>
                    <a:cubicBezTo>
                      <a:pt x="107" y="92"/>
                      <a:pt x="106" y="95"/>
                      <a:pt x="105" y="100"/>
                    </a:cubicBezTo>
                    <a:cubicBezTo>
                      <a:pt x="90" y="96"/>
                      <a:pt x="75" y="99"/>
                      <a:pt x="61" y="104"/>
                    </a:cubicBezTo>
                    <a:cubicBezTo>
                      <a:pt x="62" y="98"/>
                      <a:pt x="64" y="92"/>
                      <a:pt x="64" y="86"/>
                    </a:cubicBezTo>
                    <a:cubicBezTo>
                      <a:pt x="65" y="68"/>
                      <a:pt x="55" y="56"/>
                      <a:pt x="40" y="49"/>
                    </a:cubicBezTo>
                    <a:cubicBezTo>
                      <a:pt x="34" y="47"/>
                      <a:pt x="27" y="46"/>
                      <a:pt x="21" y="44"/>
                    </a:cubicBezTo>
                    <a:cubicBezTo>
                      <a:pt x="19" y="44"/>
                      <a:pt x="17" y="42"/>
                      <a:pt x="16" y="41"/>
                    </a:cubicBezTo>
                    <a:cubicBezTo>
                      <a:pt x="11" y="32"/>
                      <a:pt x="6" y="23"/>
                      <a:pt x="0" y="14"/>
                    </a:cubicBezTo>
                    <a:cubicBezTo>
                      <a:pt x="7" y="7"/>
                      <a:pt x="16" y="3"/>
                      <a:pt x="26" y="2"/>
                    </a:cubicBezTo>
                    <a:cubicBezTo>
                      <a:pt x="56" y="0"/>
                      <a:pt x="81" y="9"/>
                      <a:pt x="99" y="35"/>
                    </a:cubicBezTo>
                    <a:cubicBezTo>
                      <a:pt x="102" y="40"/>
                      <a:pt x="103" y="46"/>
                      <a:pt x="104" y="52"/>
                    </a:cubicBezTo>
                    <a:cubicBezTo>
                      <a:pt x="106" y="57"/>
                      <a:pt x="107" y="58"/>
                      <a:pt x="112" y="58"/>
                    </a:cubicBezTo>
                    <a:cubicBezTo>
                      <a:pt x="133" y="54"/>
                      <a:pt x="150" y="60"/>
                      <a:pt x="166" y="73"/>
                    </a:cubicBezTo>
                    <a:cubicBezTo>
                      <a:pt x="180" y="85"/>
                      <a:pt x="189" y="100"/>
                      <a:pt x="193" y="117"/>
                    </a:cubicBezTo>
                    <a:cubicBezTo>
                      <a:pt x="195" y="129"/>
                      <a:pt x="196" y="141"/>
                      <a:pt x="192" y="153"/>
                    </a:cubicBezTo>
                    <a:cubicBezTo>
                      <a:pt x="191" y="155"/>
                      <a:pt x="190" y="156"/>
                      <a:pt x="190" y="157"/>
                    </a:cubicBezTo>
                    <a:cubicBezTo>
                      <a:pt x="188" y="160"/>
                      <a:pt x="189" y="163"/>
                      <a:pt x="192" y="165"/>
                    </a:cubicBezTo>
                    <a:cubicBezTo>
                      <a:pt x="195" y="167"/>
                      <a:pt x="198" y="165"/>
                      <a:pt x="199" y="163"/>
                    </a:cubicBezTo>
                    <a:cubicBezTo>
                      <a:pt x="201" y="157"/>
                      <a:pt x="203" y="152"/>
                      <a:pt x="204" y="146"/>
                    </a:cubicBezTo>
                    <a:cubicBezTo>
                      <a:pt x="205" y="139"/>
                      <a:pt x="205" y="133"/>
                      <a:pt x="205" y="126"/>
                    </a:cubicBezTo>
                    <a:cubicBezTo>
                      <a:pt x="217" y="126"/>
                      <a:pt x="226" y="132"/>
                      <a:pt x="233" y="142"/>
                    </a:cubicBezTo>
                    <a:cubicBezTo>
                      <a:pt x="245" y="158"/>
                      <a:pt x="247" y="176"/>
                      <a:pt x="238" y="195"/>
                    </a:cubicBezTo>
                    <a:cubicBezTo>
                      <a:pt x="238" y="197"/>
                      <a:pt x="237" y="199"/>
                      <a:pt x="235" y="200"/>
                    </a:cubicBezTo>
                    <a:cubicBezTo>
                      <a:pt x="234" y="201"/>
                      <a:pt x="231" y="202"/>
                      <a:pt x="230" y="201"/>
                    </a:cubicBezTo>
                    <a:cubicBezTo>
                      <a:pt x="206" y="186"/>
                      <a:pt x="184" y="190"/>
                      <a:pt x="162" y="206"/>
                    </a:cubicBezTo>
                    <a:cubicBezTo>
                      <a:pt x="159" y="209"/>
                      <a:pt x="156" y="211"/>
                      <a:pt x="154" y="21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Freeform 16">
                <a:extLst>
                  <a:ext uri="{FF2B5EF4-FFF2-40B4-BE49-F238E27FC236}">
                    <a16:creationId xmlns:a16="http://schemas.microsoft.com/office/drawing/2014/main" xmlns="" id="{28196F54-7BEA-4E90-BDFF-3B9B87E943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6533" y="-2929559"/>
                <a:ext cx="475054" cy="662928"/>
              </a:xfrm>
              <a:custGeom>
                <a:avLst/>
                <a:gdLst>
                  <a:gd name="T0" fmla="*/ 78 w 88"/>
                  <a:gd name="T1" fmla="*/ 1 h 123"/>
                  <a:gd name="T2" fmla="*/ 88 w 88"/>
                  <a:gd name="T3" fmla="*/ 59 h 123"/>
                  <a:gd name="T4" fmla="*/ 58 w 88"/>
                  <a:gd name="T5" fmla="*/ 81 h 123"/>
                  <a:gd name="T6" fmla="*/ 48 w 88"/>
                  <a:gd name="T7" fmla="*/ 117 h 123"/>
                  <a:gd name="T8" fmla="*/ 24 w 88"/>
                  <a:gd name="T9" fmla="*/ 123 h 123"/>
                  <a:gd name="T10" fmla="*/ 20 w 88"/>
                  <a:gd name="T11" fmla="*/ 121 h 123"/>
                  <a:gd name="T12" fmla="*/ 3 w 88"/>
                  <a:gd name="T13" fmla="*/ 82 h 123"/>
                  <a:gd name="T14" fmla="*/ 41 w 88"/>
                  <a:gd name="T15" fmla="*/ 9 h 123"/>
                  <a:gd name="T16" fmla="*/ 75 w 88"/>
                  <a:gd name="T17" fmla="*/ 1 h 123"/>
                  <a:gd name="T18" fmla="*/ 78 w 88"/>
                  <a:gd name="T19" fmla="*/ 1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8" h="123">
                    <a:moveTo>
                      <a:pt x="78" y="1"/>
                    </a:moveTo>
                    <a:cubicBezTo>
                      <a:pt x="76" y="22"/>
                      <a:pt x="81" y="40"/>
                      <a:pt x="88" y="59"/>
                    </a:cubicBezTo>
                    <a:cubicBezTo>
                      <a:pt x="76" y="64"/>
                      <a:pt x="66" y="70"/>
                      <a:pt x="58" y="81"/>
                    </a:cubicBezTo>
                    <a:cubicBezTo>
                      <a:pt x="51" y="92"/>
                      <a:pt x="47" y="103"/>
                      <a:pt x="48" y="117"/>
                    </a:cubicBezTo>
                    <a:cubicBezTo>
                      <a:pt x="39" y="116"/>
                      <a:pt x="31" y="118"/>
                      <a:pt x="24" y="123"/>
                    </a:cubicBezTo>
                    <a:cubicBezTo>
                      <a:pt x="23" y="123"/>
                      <a:pt x="20" y="122"/>
                      <a:pt x="20" y="121"/>
                    </a:cubicBezTo>
                    <a:cubicBezTo>
                      <a:pt x="9" y="110"/>
                      <a:pt x="4" y="96"/>
                      <a:pt x="3" y="82"/>
                    </a:cubicBezTo>
                    <a:cubicBezTo>
                      <a:pt x="0" y="50"/>
                      <a:pt x="13" y="25"/>
                      <a:pt x="41" y="9"/>
                    </a:cubicBezTo>
                    <a:cubicBezTo>
                      <a:pt x="51" y="2"/>
                      <a:pt x="63" y="0"/>
                      <a:pt x="75" y="1"/>
                    </a:cubicBezTo>
                    <a:cubicBezTo>
                      <a:pt x="76" y="1"/>
                      <a:pt x="77" y="1"/>
                      <a:pt x="7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Freeform 17">
                <a:extLst>
                  <a:ext uri="{FF2B5EF4-FFF2-40B4-BE49-F238E27FC236}">
                    <a16:creationId xmlns:a16="http://schemas.microsoft.com/office/drawing/2014/main" xmlns="" id="{E5D2F214-1B41-4E64-BFC2-03BEFD7EDD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5716" y="-2454507"/>
                <a:ext cx="308651" cy="614617"/>
              </a:xfrm>
              <a:custGeom>
                <a:avLst/>
                <a:gdLst>
                  <a:gd name="T0" fmla="*/ 36 w 57"/>
                  <a:gd name="T1" fmla="*/ 0 h 114"/>
                  <a:gd name="T2" fmla="*/ 56 w 57"/>
                  <a:gd name="T3" fmla="*/ 42 h 114"/>
                  <a:gd name="T4" fmla="*/ 56 w 57"/>
                  <a:gd name="T5" fmla="*/ 46 h 114"/>
                  <a:gd name="T6" fmla="*/ 51 w 57"/>
                  <a:gd name="T7" fmla="*/ 80 h 114"/>
                  <a:gd name="T8" fmla="*/ 49 w 57"/>
                  <a:gd name="T9" fmla="*/ 84 h 114"/>
                  <a:gd name="T10" fmla="*/ 19 w 57"/>
                  <a:gd name="T11" fmla="*/ 114 h 114"/>
                  <a:gd name="T12" fmla="*/ 5 w 57"/>
                  <a:gd name="T13" fmla="*/ 90 h 114"/>
                  <a:gd name="T14" fmla="*/ 5 w 57"/>
                  <a:gd name="T15" fmla="*/ 37 h 114"/>
                  <a:gd name="T16" fmla="*/ 27 w 57"/>
                  <a:gd name="T17" fmla="*/ 4 h 114"/>
                  <a:gd name="T18" fmla="*/ 36 w 57"/>
                  <a:gd name="T1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7" h="114">
                    <a:moveTo>
                      <a:pt x="36" y="0"/>
                    </a:moveTo>
                    <a:cubicBezTo>
                      <a:pt x="39" y="17"/>
                      <a:pt x="46" y="31"/>
                      <a:pt x="56" y="42"/>
                    </a:cubicBezTo>
                    <a:cubicBezTo>
                      <a:pt x="57" y="43"/>
                      <a:pt x="57" y="45"/>
                      <a:pt x="56" y="46"/>
                    </a:cubicBezTo>
                    <a:cubicBezTo>
                      <a:pt x="50" y="57"/>
                      <a:pt x="48" y="68"/>
                      <a:pt x="51" y="80"/>
                    </a:cubicBezTo>
                    <a:cubicBezTo>
                      <a:pt x="51" y="81"/>
                      <a:pt x="50" y="84"/>
                      <a:pt x="49" y="84"/>
                    </a:cubicBezTo>
                    <a:cubicBezTo>
                      <a:pt x="37" y="93"/>
                      <a:pt x="27" y="102"/>
                      <a:pt x="19" y="114"/>
                    </a:cubicBezTo>
                    <a:cubicBezTo>
                      <a:pt x="12" y="107"/>
                      <a:pt x="8" y="99"/>
                      <a:pt x="5" y="90"/>
                    </a:cubicBezTo>
                    <a:cubicBezTo>
                      <a:pt x="0" y="72"/>
                      <a:pt x="0" y="54"/>
                      <a:pt x="5" y="37"/>
                    </a:cubicBezTo>
                    <a:cubicBezTo>
                      <a:pt x="9" y="24"/>
                      <a:pt x="15" y="12"/>
                      <a:pt x="27" y="4"/>
                    </a:cubicBezTo>
                    <a:cubicBezTo>
                      <a:pt x="30" y="3"/>
                      <a:pt x="33" y="2"/>
                      <a:pt x="3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DB955DA5-C747-48C5-AF10-CC0CA3956A10}"/>
              </a:ext>
            </a:extLst>
          </p:cNvPr>
          <p:cNvGrpSpPr/>
          <p:nvPr/>
        </p:nvGrpSpPr>
        <p:grpSpPr>
          <a:xfrm>
            <a:off x="9138025" y="1148039"/>
            <a:ext cx="1738426" cy="2120434"/>
            <a:chOff x="7931851" y="2464731"/>
            <a:chExt cx="1002842" cy="1223210"/>
          </a:xfrm>
          <a:solidFill>
            <a:schemeClr val="accent5"/>
          </a:solidFill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xmlns="" id="{C5BE63E2-9EDC-463E-B395-EFBD904012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20806" y="2650831"/>
              <a:ext cx="623981" cy="1037110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A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xmlns="" id="{EEF8E824-41B5-4DDD-AFD0-E5C4681AD2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93151" y="2944496"/>
              <a:ext cx="44264" cy="75201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xmlns="" id="{26BE0581-758C-4A22-AFCF-B42132BE5B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15045" y="3044923"/>
              <a:ext cx="160397" cy="257493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xmlns="" id="{482A4B52-0F5E-4C40-9453-B65EF8FFFB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85816" y="3030644"/>
              <a:ext cx="71870" cy="89004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xmlns="" id="{A0F355B6-B415-429A-B93F-9E90D52BA9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13044" y="2724603"/>
              <a:ext cx="259397" cy="282719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xmlns="" id="{6B0D9C57-B98F-4F1E-92FA-AB97FDA81E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13044" y="2464731"/>
              <a:ext cx="39980" cy="152306"/>
            </a:xfrm>
            <a:custGeom>
              <a:avLst/>
              <a:gdLst>
                <a:gd name="T0" fmla="*/ 24 w 48"/>
                <a:gd name="T1" fmla="*/ 182 h 182"/>
                <a:gd name="T2" fmla="*/ 48 w 48"/>
                <a:gd name="T3" fmla="*/ 158 h 182"/>
                <a:gd name="T4" fmla="*/ 48 w 48"/>
                <a:gd name="T5" fmla="*/ 24 h 182"/>
                <a:gd name="T6" fmla="*/ 24 w 48"/>
                <a:gd name="T7" fmla="*/ 0 h 182"/>
                <a:gd name="T8" fmla="*/ 0 w 48"/>
                <a:gd name="T9" fmla="*/ 24 h 182"/>
                <a:gd name="T10" fmla="*/ 0 w 48"/>
                <a:gd name="T11" fmla="*/ 158 h 182"/>
                <a:gd name="T12" fmla="*/ 24 w 48"/>
                <a:gd name="T13" fmla="*/ 182 h 182"/>
                <a:gd name="T14" fmla="*/ 24 w 48"/>
                <a:gd name="T15" fmla="*/ 182 h 182"/>
                <a:gd name="T16" fmla="*/ 24 w 48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82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xmlns="" id="{5243F7B1-F8DF-4ECF-B6DF-8702FDCB3F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69830" y="2526606"/>
              <a:ext cx="101379" cy="140883"/>
            </a:xfrm>
            <a:custGeom>
              <a:avLst/>
              <a:gdLst>
                <a:gd name="T0" fmla="*/ 74 w 122"/>
                <a:gd name="T1" fmla="*/ 156 h 168"/>
                <a:gd name="T2" fmla="*/ 94 w 122"/>
                <a:gd name="T3" fmla="*/ 168 h 168"/>
                <a:gd name="T4" fmla="*/ 106 w 122"/>
                <a:gd name="T5" fmla="*/ 165 h 168"/>
                <a:gd name="T6" fmla="*/ 115 w 122"/>
                <a:gd name="T7" fmla="*/ 132 h 168"/>
                <a:gd name="T8" fmla="*/ 48 w 122"/>
                <a:gd name="T9" fmla="*/ 15 h 168"/>
                <a:gd name="T10" fmla="*/ 15 w 122"/>
                <a:gd name="T11" fmla="*/ 7 h 168"/>
                <a:gd name="T12" fmla="*/ 6 w 122"/>
                <a:gd name="T13" fmla="*/ 39 h 168"/>
                <a:gd name="T14" fmla="*/ 74 w 122"/>
                <a:gd name="T15" fmla="*/ 156 h 168"/>
                <a:gd name="T16" fmla="*/ 74 w 122"/>
                <a:gd name="T17" fmla="*/ 156 h 168"/>
                <a:gd name="T18" fmla="*/ 74 w 122"/>
                <a:gd name="T1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reeform 12">
              <a:extLst>
                <a:ext uri="{FF2B5EF4-FFF2-40B4-BE49-F238E27FC236}">
                  <a16:creationId xmlns:a16="http://schemas.microsoft.com/office/drawing/2014/main" xmlns="" id="{55A9E63C-7C93-44B7-8101-52640F8543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30507" y="3132975"/>
              <a:ext cx="142311" cy="99951"/>
            </a:xfrm>
            <a:custGeom>
              <a:avLst/>
              <a:gdLst>
                <a:gd name="T0" fmla="*/ 155 w 171"/>
                <a:gd name="T1" fmla="*/ 74 h 119"/>
                <a:gd name="T2" fmla="*/ 39 w 171"/>
                <a:gd name="T3" fmla="*/ 7 h 119"/>
                <a:gd name="T4" fmla="*/ 6 w 171"/>
                <a:gd name="T5" fmla="*/ 15 h 119"/>
                <a:gd name="T6" fmla="*/ 15 w 171"/>
                <a:gd name="T7" fmla="*/ 48 h 119"/>
                <a:gd name="T8" fmla="*/ 131 w 171"/>
                <a:gd name="T9" fmla="*/ 115 h 119"/>
                <a:gd name="T10" fmla="*/ 143 w 171"/>
                <a:gd name="T11" fmla="*/ 119 h 119"/>
                <a:gd name="T12" fmla="*/ 164 w 171"/>
                <a:gd name="T13" fmla="*/ 107 h 119"/>
                <a:gd name="T14" fmla="*/ 155 w 171"/>
                <a:gd name="T15" fmla="*/ 74 h 119"/>
                <a:gd name="T16" fmla="*/ 155 w 171"/>
                <a:gd name="T17" fmla="*/ 74 h 119"/>
                <a:gd name="T18" fmla="*/ 155 w 171"/>
                <a:gd name="T19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Freeform 13">
              <a:extLst>
                <a:ext uri="{FF2B5EF4-FFF2-40B4-BE49-F238E27FC236}">
                  <a16:creationId xmlns:a16="http://schemas.microsoft.com/office/drawing/2014/main" xmlns="" id="{A9B68C3C-0E0B-4B8C-BE65-2E54735675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93726" y="2704613"/>
              <a:ext cx="142311" cy="98999"/>
            </a:xfrm>
            <a:custGeom>
              <a:avLst/>
              <a:gdLst>
                <a:gd name="T0" fmla="*/ 15 w 171"/>
                <a:gd name="T1" fmla="*/ 48 h 118"/>
                <a:gd name="T2" fmla="*/ 132 w 171"/>
                <a:gd name="T3" fmla="*/ 115 h 118"/>
                <a:gd name="T4" fmla="*/ 144 w 171"/>
                <a:gd name="T5" fmla="*/ 118 h 118"/>
                <a:gd name="T6" fmla="*/ 165 w 171"/>
                <a:gd name="T7" fmla="*/ 106 h 118"/>
                <a:gd name="T8" fmla="*/ 156 w 171"/>
                <a:gd name="T9" fmla="*/ 74 h 118"/>
                <a:gd name="T10" fmla="*/ 39 w 171"/>
                <a:gd name="T11" fmla="*/ 6 h 118"/>
                <a:gd name="T12" fmla="*/ 7 w 171"/>
                <a:gd name="T13" fmla="*/ 15 h 118"/>
                <a:gd name="T14" fmla="*/ 15 w 171"/>
                <a:gd name="T15" fmla="*/ 48 h 118"/>
                <a:gd name="T16" fmla="*/ 15 w 171"/>
                <a:gd name="T17" fmla="*/ 48 h 118"/>
                <a:gd name="T18" fmla="*/ 15 w 171"/>
                <a:gd name="T19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reeform 14">
              <a:extLst>
                <a:ext uri="{FF2B5EF4-FFF2-40B4-BE49-F238E27FC236}">
                  <a16:creationId xmlns:a16="http://schemas.microsoft.com/office/drawing/2014/main" xmlns="" id="{3B7ECCCA-44AE-4EA9-9E38-B0F78C1CBB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82387" y="2949255"/>
              <a:ext cx="152306" cy="40457"/>
            </a:xfrm>
            <a:custGeom>
              <a:avLst/>
              <a:gdLst>
                <a:gd name="T0" fmla="*/ 159 w 183"/>
                <a:gd name="T1" fmla="*/ 0 h 48"/>
                <a:gd name="T2" fmla="*/ 24 w 183"/>
                <a:gd name="T3" fmla="*/ 0 h 48"/>
                <a:gd name="T4" fmla="*/ 0 w 183"/>
                <a:gd name="T5" fmla="*/ 24 h 48"/>
                <a:gd name="T6" fmla="*/ 24 w 183"/>
                <a:gd name="T7" fmla="*/ 48 h 48"/>
                <a:gd name="T8" fmla="*/ 159 w 183"/>
                <a:gd name="T9" fmla="*/ 48 h 48"/>
                <a:gd name="T10" fmla="*/ 183 w 183"/>
                <a:gd name="T11" fmla="*/ 24 h 48"/>
                <a:gd name="T12" fmla="*/ 159 w 183"/>
                <a:gd name="T13" fmla="*/ 0 h 48"/>
                <a:gd name="T14" fmla="*/ 159 w 183"/>
                <a:gd name="T15" fmla="*/ 0 h 48"/>
                <a:gd name="T16" fmla="*/ 159 w 183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48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Freeform 15">
              <a:extLst>
                <a:ext uri="{FF2B5EF4-FFF2-40B4-BE49-F238E27FC236}">
                  <a16:creationId xmlns:a16="http://schemas.microsoft.com/office/drawing/2014/main" xmlns="" id="{A3BF8AEC-CB17-4256-B372-4AEDD6D215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31851" y="2949255"/>
              <a:ext cx="151355" cy="40457"/>
            </a:xfrm>
            <a:custGeom>
              <a:avLst/>
              <a:gdLst>
                <a:gd name="T0" fmla="*/ 182 w 182"/>
                <a:gd name="T1" fmla="*/ 24 h 48"/>
                <a:gd name="T2" fmla="*/ 158 w 182"/>
                <a:gd name="T3" fmla="*/ 0 h 48"/>
                <a:gd name="T4" fmla="*/ 24 w 182"/>
                <a:gd name="T5" fmla="*/ 0 h 48"/>
                <a:gd name="T6" fmla="*/ 0 w 182"/>
                <a:gd name="T7" fmla="*/ 24 h 48"/>
                <a:gd name="T8" fmla="*/ 24 w 182"/>
                <a:gd name="T9" fmla="*/ 48 h 48"/>
                <a:gd name="T10" fmla="*/ 158 w 182"/>
                <a:gd name="T11" fmla="*/ 48 h 48"/>
                <a:gd name="T12" fmla="*/ 182 w 182"/>
                <a:gd name="T13" fmla="*/ 24 h 48"/>
                <a:gd name="T14" fmla="*/ 182 w 182"/>
                <a:gd name="T15" fmla="*/ 24 h 48"/>
                <a:gd name="T16" fmla="*/ 182 w 182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48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xmlns="" id="{25125B18-7123-4130-B44C-F83892F709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30507" y="2704613"/>
              <a:ext cx="142311" cy="98999"/>
            </a:xfrm>
            <a:custGeom>
              <a:avLst/>
              <a:gdLst>
                <a:gd name="T0" fmla="*/ 27 w 171"/>
                <a:gd name="T1" fmla="*/ 118 h 118"/>
                <a:gd name="T2" fmla="*/ 39 w 171"/>
                <a:gd name="T3" fmla="*/ 115 h 118"/>
                <a:gd name="T4" fmla="*/ 155 w 171"/>
                <a:gd name="T5" fmla="*/ 48 h 118"/>
                <a:gd name="T6" fmla="*/ 164 w 171"/>
                <a:gd name="T7" fmla="*/ 15 h 118"/>
                <a:gd name="T8" fmla="*/ 131 w 171"/>
                <a:gd name="T9" fmla="*/ 6 h 118"/>
                <a:gd name="T10" fmla="*/ 15 w 171"/>
                <a:gd name="T11" fmla="*/ 74 h 118"/>
                <a:gd name="T12" fmla="*/ 6 w 171"/>
                <a:gd name="T13" fmla="*/ 106 h 118"/>
                <a:gd name="T14" fmla="*/ 27 w 171"/>
                <a:gd name="T15" fmla="*/ 118 h 118"/>
                <a:gd name="T16" fmla="*/ 27 w 171"/>
                <a:gd name="T17" fmla="*/ 118 h 118"/>
                <a:gd name="T18" fmla="*/ 27 w 171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xmlns="" id="{E3A13503-5743-4FF5-9465-00ABA7CFF6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93726" y="3132975"/>
              <a:ext cx="142311" cy="99951"/>
            </a:xfrm>
            <a:custGeom>
              <a:avLst/>
              <a:gdLst>
                <a:gd name="T0" fmla="*/ 132 w 171"/>
                <a:gd name="T1" fmla="*/ 7 h 119"/>
                <a:gd name="T2" fmla="*/ 15 w 171"/>
                <a:gd name="T3" fmla="*/ 74 h 119"/>
                <a:gd name="T4" fmla="*/ 7 w 171"/>
                <a:gd name="T5" fmla="*/ 107 h 119"/>
                <a:gd name="T6" fmla="*/ 28 w 171"/>
                <a:gd name="T7" fmla="*/ 119 h 119"/>
                <a:gd name="T8" fmla="*/ 39 w 171"/>
                <a:gd name="T9" fmla="*/ 115 h 119"/>
                <a:gd name="T10" fmla="*/ 156 w 171"/>
                <a:gd name="T11" fmla="*/ 48 h 119"/>
                <a:gd name="T12" fmla="*/ 165 w 171"/>
                <a:gd name="T13" fmla="*/ 15 h 119"/>
                <a:gd name="T14" fmla="*/ 132 w 171"/>
                <a:gd name="T15" fmla="*/ 7 h 119"/>
                <a:gd name="T16" fmla="*/ 132 w 171"/>
                <a:gd name="T17" fmla="*/ 7 h 119"/>
                <a:gd name="T18" fmla="*/ 132 w 171"/>
                <a:gd name="T19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Freeform 18">
              <a:extLst>
                <a:ext uri="{FF2B5EF4-FFF2-40B4-BE49-F238E27FC236}">
                  <a16:creationId xmlns:a16="http://schemas.microsoft.com/office/drawing/2014/main" xmlns="" id="{BCAEA7DB-7A97-413C-981C-49670ADC40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95336" y="2526606"/>
              <a:ext cx="101379" cy="140883"/>
            </a:xfrm>
            <a:custGeom>
              <a:avLst/>
              <a:gdLst>
                <a:gd name="T0" fmla="*/ 15 w 122"/>
                <a:gd name="T1" fmla="*/ 165 h 168"/>
                <a:gd name="T2" fmla="*/ 27 w 122"/>
                <a:gd name="T3" fmla="*/ 168 h 168"/>
                <a:gd name="T4" fmla="*/ 48 w 122"/>
                <a:gd name="T5" fmla="*/ 156 h 168"/>
                <a:gd name="T6" fmla="*/ 115 w 122"/>
                <a:gd name="T7" fmla="*/ 39 h 168"/>
                <a:gd name="T8" fmla="*/ 107 w 122"/>
                <a:gd name="T9" fmla="*/ 7 h 168"/>
                <a:gd name="T10" fmla="*/ 74 w 122"/>
                <a:gd name="T11" fmla="*/ 15 h 168"/>
                <a:gd name="T12" fmla="*/ 7 w 122"/>
                <a:gd name="T13" fmla="*/ 132 h 168"/>
                <a:gd name="T14" fmla="*/ 15 w 122"/>
                <a:gd name="T15" fmla="*/ 165 h 168"/>
                <a:gd name="T16" fmla="*/ 15 w 122"/>
                <a:gd name="T17" fmla="*/ 165 h 168"/>
                <a:gd name="T18" fmla="*/ 15 w 122"/>
                <a:gd name="T19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100">
            <a:extLst>
              <a:ext uri="{FF2B5EF4-FFF2-40B4-BE49-F238E27FC236}">
                <a16:creationId xmlns:lc="http://schemas.openxmlformats.org/drawingml/2006/lockedCanvas" xmlns:a16="http://schemas.microsoft.com/office/drawing/2014/main" xmlns="" id="{E2B37416-E1FA-4C42-B3A0-8B5C739B7D44}"/>
              </a:ext>
            </a:extLst>
          </p:cNvPr>
          <p:cNvSpPr txBox="1"/>
          <p:nvPr/>
        </p:nvSpPr>
        <p:spPr>
          <a:xfrm>
            <a:off x="648506" y="2053234"/>
            <a:ext cx="20155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pl-PL" sz="2000" b="1" dirty="0">
                <a:solidFill>
                  <a:schemeClr val="bg1"/>
                </a:solidFill>
                <a:latin typeface="Noto Sans"/>
              </a:rPr>
              <a:t>Ma miłość dla Ciebie jest </a:t>
            </a:r>
            <a:r>
              <a:rPr lang="pl-PL" sz="2000" b="1" dirty="0" smtClean="0">
                <a:solidFill>
                  <a:schemeClr val="bg1"/>
                </a:solidFill>
                <a:latin typeface="Noto Sans"/>
              </a:rPr>
              <a:t>wieczna…</a:t>
            </a:r>
            <a:endParaRPr lang="pl-PL" sz="2000" b="1" dirty="0">
              <a:solidFill>
                <a:schemeClr val="bg1"/>
              </a:solidFill>
              <a:latin typeface="Noto Sans"/>
            </a:endParaRPr>
          </a:p>
        </p:txBody>
      </p:sp>
      <p:sp>
        <p:nvSpPr>
          <p:cNvPr id="45" name="TextBox 1">
            <a:extLst>
              <a:ext uri="{FF2B5EF4-FFF2-40B4-BE49-F238E27FC236}">
                <a16:creationId xmlns=""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545924" y="243435"/>
            <a:ext cx="50071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pl-PL" sz="3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Chcesz wiersz na randkę,</a:t>
            </a:r>
            <a:r>
              <a:rPr kumimoji="0" lang="pl-PL" sz="30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ale nie masz weny?</a:t>
            </a:r>
            <a:endParaRPr kumimoji="0" lang="en-GB" sz="3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4033558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F16663C0-74C7-4D0F-8A27-B9FD38B81D23}"/>
              </a:ext>
            </a:extLst>
          </p:cNvPr>
          <p:cNvGrpSpPr/>
          <p:nvPr/>
        </p:nvGrpSpPr>
        <p:grpSpPr>
          <a:xfrm>
            <a:off x="933307" y="1468023"/>
            <a:ext cx="3973773" cy="3921953"/>
            <a:chOff x="1487780" y="1543429"/>
            <a:chExt cx="4073799" cy="402067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xmlns="" id="{7EA6C197-BDB7-4398-8369-FE1E78306DF5}"/>
                </a:ext>
              </a:extLst>
            </p:cNvPr>
            <p:cNvGrpSpPr/>
            <p:nvPr/>
          </p:nvGrpSpPr>
          <p:grpSpPr>
            <a:xfrm rot="10800000">
              <a:off x="1487780" y="2085158"/>
              <a:ext cx="2203483" cy="2687684"/>
              <a:chOff x="3389152" y="2224726"/>
              <a:chExt cx="2203483" cy="2687684"/>
            </a:xfrm>
            <a:solidFill>
              <a:schemeClr val="accent5"/>
            </a:solidFill>
          </p:grpSpPr>
          <p:sp>
            <p:nvSpPr>
              <p:cNvPr id="7" name="Freeform 5">
                <a:extLst>
                  <a:ext uri="{FF2B5EF4-FFF2-40B4-BE49-F238E27FC236}">
                    <a16:creationId xmlns:a16="http://schemas.microsoft.com/office/drawing/2014/main" xmlns="" id="{EE960C1B-4594-4ED8-AABB-CE79ABEB87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806423" y="2224726"/>
                <a:ext cx="1371034" cy="2278778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A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Freeform 6">
                <a:extLst>
                  <a:ext uri="{FF2B5EF4-FFF2-40B4-BE49-F238E27FC236}">
                    <a16:creationId xmlns:a16="http://schemas.microsoft.com/office/drawing/2014/main" xmlns="" id="{D7FF47DC-F5AD-4858-99C1-A382812DA7A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4921239" y="3693016"/>
                <a:ext cx="97258" cy="165236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Freeform 7">
                <a:extLst>
                  <a:ext uri="{FF2B5EF4-FFF2-40B4-BE49-F238E27FC236}">
                    <a16:creationId xmlns:a16="http://schemas.microsoft.com/office/drawing/2014/main" xmlns="" id="{BF63F0CF-59A4-4A8B-B3F5-1FA8733693B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4617959" y="3071816"/>
                <a:ext cx="352431" cy="565773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Freeform 8">
                <a:extLst>
                  <a:ext uri="{FF2B5EF4-FFF2-40B4-BE49-F238E27FC236}">
                    <a16:creationId xmlns:a16="http://schemas.microsoft.com/office/drawing/2014/main" xmlns="" id="{577F9F8F-8DFA-479A-BDAD-356F7E7818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997802" y="3473401"/>
                <a:ext cx="157916" cy="19556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Freeform 9">
                <a:extLst>
                  <a:ext uri="{FF2B5EF4-FFF2-40B4-BE49-F238E27FC236}">
                    <a16:creationId xmlns:a16="http://schemas.microsoft.com/office/drawing/2014/main" xmlns="" id="{4A22BA89-F3C0-44E4-8ABD-F570AE16A2F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965383" y="3720208"/>
                <a:ext cx="569957" cy="621200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Freeform 10">
                <a:extLst>
                  <a:ext uri="{FF2B5EF4-FFF2-40B4-BE49-F238E27FC236}">
                    <a16:creationId xmlns:a16="http://schemas.microsoft.com/office/drawing/2014/main" xmlns="" id="{5F653486-015F-4C44-B904-11DCFF202E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4447493" y="4577757"/>
                <a:ext cx="87847" cy="334653"/>
              </a:xfrm>
              <a:custGeom>
                <a:avLst/>
                <a:gdLst>
                  <a:gd name="T0" fmla="*/ 24 w 48"/>
                  <a:gd name="T1" fmla="*/ 182 h 182"/>
                  <a:gd name="T2" fmla="*/ 48 w 48"/>
                  <a:gd name="T3" fmla="*/ 158 h 182"/>
                  <a:gd name="T4" fmla="*/ 48 w 48"/>
                  <a:gd name="T5" fmla="*/ 24 h 182"/>
                  <a:gd name="T6" fmla="*/ 24 w 48"/>
                  <a:gd name="T7" fmla="*/ 0 h 182"/>
                  <a:gd name="T8" fmla="*/ 0 w 48"/>
                  <a:gd name="T9" fmla="*/ 24 h 182"/>
                  <a:gd name="T10" fmla="*/ 0 w 48"/>
                  <a:gd name="T11" fmla="*/ 158 h 182"/>
                  <a:gd name="T12" fmla="*/ 24 w 48"/>
                  <a:gd name="T13" fmla="*/ 182 h 182"/>
                  <a:gd name="T14" fmla="*/ 24 w 48"/>
                  <a:gd name="T15" fmla="*/ 182 h 182"/>
                  <a:gd name="T16" fmla="*/ 24 w 48"/>
                  <a:gd name="T17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182">
                    <a:moveTo>
                      <a:pt x="24" y="182"/>
                    </a:moveTo>
                    <a:cubicBezTo>
                      <a:pt x="38" y="182"/>
                      <a:pt x="48" y="172"/>
                      <a:pt x="48" y="158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11"/>
                      <a:pt x="38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0" y="172"/>
                      <a:pt x="11" y="182"/>
                      <a:pt x="24" y="182"/>
                    </a:cubicBezTo>
                    <a:close/>
                    <a:moveTo>
                      <a:pt x="24" y="182"/>
                    </a:moveTo>
                    <a:cubicBezTo>
                      <a:pt x="24" y="182"/>
                      <a:pt x="24" y="182"/>
                      <a:pt x="24" y="18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Freeform 11">
                <a:extLst>
                  <a:ext uri="{FF2B5EF4-FFF2-40B4-BE49-F238E27FC236}">
                    <a16:creationId xmlns:a16="http://schemas.microsoft.com/office/drawing/2014/main" xmlns="" id="{9737F040-0DA1-4B18-863A-F6855333A83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4846986" y="4466902"/>
                <a:ext cx="222754" cy="309553"/>
              </a:xfrm>
              <a:custGeom>
                <a:avLst/>
                <a:gdLst>
                  <a:gd name="T0" fmla="*/ 74 w 122"/>
                  <a:gd name="T1" fmla="*/ 156 h 168"/>
                  <a:gd name="T2" fmla="*/ 94 w 122"/>
                  <a:gd name="T3" fmla="*/ 168 h 168"/>
                  <a:gd name="T4" fmla="*/ 106 w 122"/>
                  <a:gd name="T5" fmla="*/ 165 h 168"/>
                  <a:gd name="T6" fmla="*/ 115 w 122"/>
                  <a:gd name="T7" fmla="*/ 132 h 168"/>
                  <a:gd name="T8" fmla="*/ 48 w 122"/>
                  <a:gd name="T9" fmla="*/ 15 h 168"/>
                  <a:gd name="T10" fmla="*/ 15 w 122"/>
                  <a:gd name="T11" fmla="*/ 7 h 168"/>
                  <a:gd name="T12" fmla="*/ 6 w 122"/>
                  <a:gd name="T13" fmla="*/ 39 h 168"/>
                  <a:gd name="T14" fmla="*/ 74 w 122"/>
                  <a:gd name="T15" fmla="*/ 156 h 168"/>
                  <a:gd name="T16" fmla="*/ 74 w 122"/>
                  <a:gd name="T17" fmla="*/ 156 h 168"/>
                  <a:gd name="T18" fmla="*/ 74 w 122"/>
                  <a:gd name="T19" fmla="*/ 15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2" h="168">
                    <a:moveTo>
                      <a:pt x="74" y="156"/>
                    </a:moveTo>
                    <a:cubicBezTo>
                      <a:pt x="78" y="164"/>
                      <a:pt x="86" y="168"/>
                      <a:pt x="94" y="168"/>
                    </a:cubicBezTo>
                    <a:cubicBezTo>
                      <a:pt x="98" y="168"/>
                      <a:pt x="103" y="167"/>
                      <a:pt x="106" y="165"/>
                    </a:cubicBezTo>
                    <a:cubicBezTo>
                      <a:pt x="118" y="158"/>
                      <a:pt x="122" y="143"/>
                      <a:pt x="115" y="132"/>
                    </a:cubicBezTo>
                    <a:cubicBezTo>
                      <a:pt x="48" y="15"/>
                      <a:pt x="48" y="15"/>
                      <a:pt x="48" y="15"/>
                    </a:cubicBezTo>
                    <a:cubicBezTo>
                      <a:pt x="41" y="4"/>
                      <a:pt x="27" y="0"/>
                      <a:pt x="15" y="7"/>
                    </a:cubicBezTo>
                    <a:cubicBezTo>
                      <a:pt x="4" y="13"/>
                      <a:pt x="0" y="28"/>
                      <a:pt x="6" y="39"/>
                    </a:cubicBezTo>
                    <a:lnTo>
                      <a:pt x="74" y="156"/>
                    </a:lnTo>
                    <a:close/>
                    <a:moveTo>
                      <a:pt x="74" y="156"/>
                    </a:moveTo>
                    <a:cubicBezTo>
                      <a:pt x="74" y="156"/>
                      <a:pt x="74" y="156"/>
                      <a:pt x="74" y="156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Freeform 12">
                <a:extLst>
                  <a:ext uri="{FF2B5EF4-FFF2-40B4-BE49-F238E27FC236}">
                    <a16:creationId xmlns:a16="http://schemas.microsoft.com/office/drawing/2014/main" xmlns="" id="{C994E011-E367-4338-880B-3D421A52246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525105" y="3224503"/>
                <a:ext cx="312692" cy="219617"/>
              </a:xfrm>
              <a:custGeom>
                <a:avLst/>
                <a:gdLst>
                  <a:gd name="T0" fmla="*/ 155 w 171"/>
                  <a:gd name="T1" fmla="*/ 74 h 119"/>
                  <a:gd name="T2" fmla="*/ 39 w 171"/>
                  <a:gd name="T3" fmla="*/ 7 h 119"/>
                  <a:gd name="T4" fmla="*/ 6 w 171"/>
                  <a:gd name="T5" fmla="*/ 15 h 119"/>
                  <a:gd name="T6" fmla="*/ 15 w 171"/>
                  <a:gd name="T7" fmla="*/ 48 h 119"/>
                  <a:gd name="T8" fmla="*/ 131 w 171"/>
                  <a:gd name="T9" fmla="*/ 115 h 119"/>
                  <a:gd name="T10" fmla="*/ 143 w 171"/>
                  <a:gd name="T11" fmla="*/ 119 h 119"/>
                  <a:gd name="T12" fmla="*/ 164 w 171"/>
                  <a:gd name="T13" fmla="*/ 107 h 119"/>
                  <a:gd name="T14" fmla="*/ 155 w 171"/>
                  <a:gd name="T15" fmla="*/ 74 h 119"/>
                  <a:gd name="T16" fmla="*/ 155 w 171"/>
                  <a:gd name="T17" fmla="*/ 74 h 119"/>
                  <a:gd name="T18" fmla="*/ 155 w 171"/>
                  <a:gd name="T19" fmla="*/ 74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9">
                    <a:moveTo>
                      <a:pt x="155" y="74"/>
                    </a:moveTo>
                    <a:cubicBezTo>
                      <a:pt x="39" y="7"/>
                      <a:pt x="39" y="7"/>
                      <a:pt x="39" y="7"/>
                    </a:cubicBezTo>
                    <a:cubicBezTo>
                      <a:pt x="27" y="0"/>
                      <a:pt x="13" y="4"/>
                      <a:pt x="6" y="15"/>
                    </a:cubicBezTo>
                    <a:cubicBezTo>
                      <a:pt x="0" y="27"/>
                      <a:pt x="3" y="42"/>
                      <a:pt x="15" y="48"/>
                    </a:cubicBezTo>
                    <a:cubicBezTo>
                      <a:pt x="131" y="115"/>
                      <a:pt x="131" y="115"/>
                      <a:pt x="131" y="115"/>
                    </a:cubicBezTo>
                    <a:cubicBezTo>
                      <a:pt x="135" y="118"/>
                      <a:pt x="139" y="119"/>
                      <a:pt x="143" y="119"/>
                    </a:cubicBezTo>
                    <a:cubicBezTo>
                      <a:pt x="152" y="119"/>
                      <a:pt x="160" y="114"/>
                      <a:pt x="164" y="107"/>
                    </a:cubicBezTo>
                    <a:cubicBezTo>
                      <a:pt x="171" y="95"/>
                      <a:pt x="167" y="80"/>
                      <a:pt x="155" y="74"/>
                    </a:cubicBezTo>
                    <a:close/>
                    <a:moveTo>
                      <a:pt x="155" y="74"/>
                    </a:moveTo>
                    <a:cubicBezTo>
                      <a:pt x="155" y="74"/>
                      <a:pt x="155" y="74"/>
                      <a:pt x="155" y="74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Freeform 13">
                <a:extLst>
                  <a:ext uri="{FF2B5EF4-FFF2-40B4-BE49-F238E27FC236}">
                    <a16:creationId xmlns:a16="http://schemas.microsoft.com/office/drawing/2014/main" xmlns="" id="{F7A9D8C0-6CC3-4182-A557-6FE49DCF1C4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5143990" y="4167808"/>
                <a:ext cx="312692" cy="217524"/>
              </a:xfrm>
              <a:custGeom>
                <a:avLst/>
                <a:gdLst>
                  <a:gd name="T0" fmla="*/ 15 w 171"/>
                  <a:gd name="T1" fmla="*/ 48 h 118"/>
                  <a:gd name="T2" fmla="*/ 132 w 171"/>
                  <a:gd name="T3" fmla="*/ 115 h 118"/>
                  <a:gd name="T4" fmla="*/ 144 w 171"/>
                  <a:gd name="T5" fmla="*/ 118 h 118"/>
                  <a:gd name="T6" fmla="*/ 165 w 171"/>
                  <a:gd name="T7" fmla="*/ 106 h 118"/>
                  <a:gd name="T8" fmla="*/ 156 w 171"/>
                  <a:gd name="T9" fmla="*/ 74 h 118"/>
                  <a:gd name="T10" fmla="*/ 39 w 171"/>
                  <a:gd name="T11" fmla="*/ 6 h 118"/>
                  <a:gd name="T12" fmla="*/ 7 w 171"/>
                  <a:gd name="T13" fmla="*/ 15 h 118"/>
                  <a:gd name="T14" fmla="*/ 15 w 171"/>
                  <a:gd name="T15" fmla="*/ 48 h 118"/>
                  <a:gd name="T16" fmla="*/ 15 w 171"/>
                  <a:gd name="T17" fmla="*/ 48 h 118"/>
                  <a:gd name="T18" fmla="*/ 15 w 171"/>
                  <a:gd name="T19" fmla="*/ 4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8">
                    <a:moveTo>
                      <a:pt x="15" y="48"/>
                    </a:moveTo>
                    <a:cubicBezTo>
                      <a:pt x="132" y="115"/>
                      <a:pt x="132" y="115"/>
                      <a:pt x="132" y="115"/>
                    </a:cubicBezTo>
                    <a:cubicBezTo>
                      <a:pt x="136" y="117"/>
                      <a:pt x="140" y="118"/>
                      <a:pt x="144" y="118"/>
                    </a:cubicBezTo>
                    <a:cubicBezTo>
                      <a:pt x="152" y="118"/>
                      <a:pt x="160" y="114"/>
                      <a:pt x="165" y="106"/>
                    </a:cubicBezTo>
                    <a:cubicBezTo>
                      <a:pt x="171" y="95"/>
                      <a:pt x="167" y="80"/>
                      <a:pt x="156" y="74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28" y="0"/>
                      <a:pt x="13" y="4"/>
                      <a:pt x="7" y="15"/>
                    </a:cubicBezTo>
                    <a:cubicBezTo>
                      <a:pt x="0" y="27"/>
                      <a:pt x="4" y="41"/>
                      <a:pt x="15" y="48"/>
                    </a:cubicBezTo>
                    <a:close/>
                    <a:moveTo>
                      <a:pt x="15" y="48"/>
                    </a:moveTo>
                    <a:cubicBezTo>
                      <a:pt x="15" y="48"/>
                      <a:pt x="15" y="48"/>
                      <a:pt x="15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Freeform 14">
                <a:extLst>
                  <a:ext uri="{FF2B5EF4-FFF2-40B4-BE49-F238E27FC236}">
                    <a16:creationId xmlns:a16="http://schemas.microsoft.com/office/drawing/2014/main" xmlns="" id="{00714B71-DDF0-4A98-A443-D016BED81C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389152" y="3758902"/>
                <a:ext cx="334653" cy="88893"/>
              </a:xfrm>
              <a:custGeom>
                <a:avLst/>
                <a:gdLst>
                  <a:gd name="T0" fmla="*/ 159 w 183"/>
                  <a:gd name="T1" fmla="*/ 0 h 48"/>
                  <a:gd name="T2" fmla="*/ 24 w 183"/>
                  <a:gd name="T3" fmla="*/ 0 h 48"/>
                  <a:gd name="T4" fmla="*/ 0 w 183"/>
                  <a:gd name="T5" fmla="*/ 24 h 48"/>
                  <a:gd name="T6" fmla="*/ 24 w 183"/>
                  <a:gd name="T7" fmla="*/ 48 h 48"/>
                  <a:gd name="T8" fmla="*/ 159 w 183"/>
                  <a:gd name="T9" fmla="*/ 48 h 48"/>
                  <a:gd name="T10" fmla="*/ 183 w 183"/>
                  <a:gd name="T11" fmla="*/ 24 h 48"/>
                  <a:gd name="T12" fmla="*/ 159 w 183"/>
                  <a:gd name="T13" fmla="*/ 0 h 48"/>
                  <a:gd name="T14" fmla="*/ 159 w 183"/>
                  <a:gd name="T15" fmla="*/ 0 h 48"/>
                  <a:gd name="T16" fmla="*/ 159 w 183"/>
                  <a:gd name="T17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3" h="48">
                    <a:moveTo>
                      <a:pt x="159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8"/>
                      <a:pt x="11" y="48"/>
                      <a:pt x="24" y="48"/>
                    </a:cubicBezTo>
                    <a:cubicBezTo>
                      <a:pt x="159" y="48"/>
                      <a:pt x="159" y="48"/>
                      <a:pt x="159" y="48"/>
                    </a:cubicBezTo>
                    <a:cubicBezTo>
                      <a:pt x="172" y="48"/>
                      <a:pt x="183" y="38"/>
                      <a:pt x="183" y="24"/>
                    </a:cubicBezTo>
                    <a:cubicBezTo>
                      <a:pt x="183" y="11"/>
                      <a:pt x="172" y="0"/>
                      <a:pt x="159" y="0"/>
                    </a:cubicBezTo>
                    <a:close/>
                    <a:moveTo>
                      <a:pt x="159" y="0"/>
                    </a:moveTo>
                    <a:cubicBezTo>
                      <a:pt x="159" y="0"/>
                      <a:pt x="159" y="0"/>
                      <a:pt x="159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Freeform 15">
                <a:extLst>
                  <a:ext uri="{FF2B5EF4-FFF2-40B4-BE49-F238E27FC236}">
                    <a16:creationId xmlns:a16="http://schemas.microsoft.com/office/drawing/2014/main" xmlns="" id="{13AA15DA-14AA-4A57-A895-3FDFF203887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5260073" y="3758902"/>
                <a:ext cx="332562" cy="88893"/>
              </a:xfrm>
              <a:custGeom>
                <a:avLst/>
                <a:gdLst>
                  <a:gd name="T0" fmla="*/ 182 w 182"/>
                  <a:gd name="T1" fmla="*/ 24 h 48"/>
                  <a:gd name="T2" fmla="*/ 158 w 182"/>
                  <a:gd name="T3" fmla="*/ 0 h 48"/>
                  <a:gd name="T4" fmla="*/ 24 w 182"/>
                  <a:gd name="T5" fmla="*/ 0 h 48"/>
                  <a:gd name="T6" fmla="*/ 0 w 182"/>
                  <a:gd name="T7" fmla="*/ 24 h 48"/>
                  <a:gd name="T8" fmla="*/ 24 w 182"/>
                  <a:gd name="T9" fmla="*/ 48 h 48"/>
                  <a:gd name="T10" fmla="*/ 158 w 182"/>
                  <a:gd name="T11" fmla="*/ 48 h 48"/>
                  <a:gd name="T12" fmla="*/ 182 w 182"/>
                  <a:gd name="T13" fmla="*/ 24 h 48"/>
                  <a:gd name="T14" fmla="*/ 182 w 182"/>
                  <a:gd name="T15" fmla="*/ 24 h 48"/>
                  <a:gd name="T16" fmla="*/ 182 w 182"/>
                  <a:gd name="T1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2" h="48">
                    <a:moveTo>
                      <a:pt x="182" y="24"/>
                    </a:moveTo>
                    <a:cubicBezTo>
                      <a:pt x="182" y="11"/>
                      <a:pt x="172" y="0"/>
                      <a:pt x="158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8"/>
                      <a:pt x="11" y="48"/>
                      <a:pt x="24" y="48"/>
                    </a:cubicBezTo>
                    <a:cubicBezTo>
                      <a:pt x="158" y="48"/>
                      <a:pt x="158" y="48"/>
                      <a:pt x="158" y="48"/>
                    </a:cubicBezTo>
                    <a:cubicBezTo>
                      <a:pt x="172" y="48"/>
                      <a:pt x="182" y="38"/>
                      <a:pt x="182" y="24"/>
                    </a:cubicBezTo>
                    <a:close/>
                    <a:moveTo>
                      <a:pt x="182" y="24"/>
                    </a:moveTo>
                    <a:cubicBezTo>
                      <a:pt x="182" y="24"/>
                      <a:pt x="182" y="24"/>
                      <a:pt x="182" y="24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Freeform 16">
                <a:extLst>
                  <a:ext uri="{FF2B5EF4-FFF2-40B4-BE49-F238E27FC236}">
                    <a16:creationId xmlns:a16="http://schemas.microsoft.com/office/drawing/2014/main" xmlns="" id="{F94E3DBD-E46A-4430-9266-E6E831D6BCD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525105" y="4167808"/>
                <a:ext cx="312692" cy="217524"/>
              </a:xfrm>
              <a:custGeom>
                <a:avLst/>
                <a:gdLst>
                  <a:gd name="T0" fmla="*/ 27 w 171"/>
                  <a:gd name="T1" fmla="*/ 118 h 118"/>
                  <a:gd name="T2" fmla="*/ 39 w 171"/>
                  <a:gd name="T3" fmla="*/ 115 h 118"/>
                  <a:gd name="T4" fmla="*/ 155 w 171"/>
                  <a:gd name="T5" fmla="*/ 48 h 118"/>
                  <a:gd name="T6" fmla="*/ 164 w 171"/>
                  <a:gd name="T7" fmla="*/ 15 h 118"/>
                  <a:gd name="T8" fmla="*/ 131 w 171"/>
                  <a:gd name="T9" fmla="*/ 6 h 118"/>
                  <a:gd name="T10" fmla="*/ 15 w 171"/>
                  <a:gd name="T11" fmla="*/ 74 h 118"/>
                  <a:gd name="T12" fmla="*/ 6 w 171"/>
                  <a:gd name="T13" fmla="*/ 106 h 118"/>
                  <a:gd name="T14" fmla="*/ 27 w 171"/>
                  <a:gd name="T15" fmla="*/ 118 h 118"/>
                  <a:gd name="T16" fmla="*/ 27 w 171"/>
                  <a:gd name="T17" fmla="*/ 118 h 118"/>
                  <a:gd name="T18" fmla="*/ 27 w 171"/>
                  <a:gd name="T19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8">
                    <a:moveTo>
                      <a:pt x="27" y="118"/>
                    </a:moveTo>
                    <a:cubicBezTo>
                      <a:pt x="31" y="118"/>
                      <a:pt x="35" y="117"/>
                      <a:pt x="39" y="115"/>
                    </a:cubicBezTo>
                    <a:cubicBezTo>
                      <a:pt x="155" y="48"/>
                      <a:pt x="155" y="48"/>
                      <a:pt x="155" y="48"/>
                    </a:cubicBezTo>
                    <a:cubicBezTo>
                      <a:pt x="167" y="41"/>
                      <a:pt x="171" y="27"/>
                      <a:pt x="164" y="15"/>
                    </a:cubicBezTo>
                    <a:cubicBezTo>
                      <a:pt x="157" y="4"/>
                      <a:pt x="143" y="0"/>
                      <a:pt x="131" y="6"/>
                    </a:cubicBezTo>
                    <a:cubicBezTo>
                      <a:pt x="15" y="74"/>
                      <a:pt x="15" y="74"/>
                      <a:pt x="15" y="74"/>
                    </a:cubicBezTo>
                    <a:cubicBezTo>
                      <a:pt x="3" y="80"/>
                      <a:pt x="0" y="95"/>
                      <a:pt x="6" y="106"/>
                    </a:cubicBezTo>
                    <a:cubicBezTo>
                      <a:pt x="11" y="114"/>
                      <a:pt x="19" y="118"/>
                      <a:pt x="27" y="118"/>
                    </a:cubicBezTo>
                    <a:close/>
                    <a:moveTo>
                      <a:pt x="27" y="118"/>
                    </a:moveTo>
                    <a:cubicBezTo>
                      <a:pt x="27" y="118"/>
                      <a:pt x="27" y="118"/>
                      <a:pt x="27" y="11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Freeform 17">
                <a:extLst>
                  <a:ext uri="{FF2B5EF4-FFF2-40B4-BE49-F238E27FC236}">
                    <a16:creationId xmlns:a16="http://schemas.microsoft.com/office/drawing/2014/main" xmlns="" id="{C5D4E82A-9E73-4169-9333-D8D1511B12E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5143990" y="3224503"/>
                <a:ext cx="312692" cy="219617"/>
              </a:xfrm>
              <a:custGeom>
                <a:avLst/>
                <a:gdLst>
                  <a:gd name="T0" fmla="*/ 132 w 171"/>
                  <a:gd name="T1" fmla="*/ 7 h 119"/>
                  <a:gd name="T2" fmla="*/ 15 w 171"/>
                  <a:gd name="T3" fmla="*/ 74 h 119"/>
                  <a:gd name="T4" fmla="*/ 7 w 171"/>
                  <a:gd name="T5" fmla="*/ 107 h 119"/>
                  <a:gd name="T6" fmla="*/ 28 w 171"/>
                  <a:gd name="T7" fmla="*/ 119 h 119"/>
                  <a:gd name="T8" fmla="*/ 39 w 171"/>
                  <a:gd name="T9" fmla="*/ 115 h 119"/>
                  <a:gd name="T10" fmla="*/ 156 w 171"/>
                  <a:gd name="T11" fmla="*/ 48 h 119"/>
                  <a:gd name="T12" fmla="*/ 165 w 171"/>
                  <a:gd name="T13" fmla="*/ 15 h 119"/>
                  <a:gd name="T14" fmla="*/ 132 w 171"/>
                  <a:gd name="T15" fmla="*/ 7 h 119"/>
                  <a:gd name="T16" fmla="*/ 132 w 171"/>
                  <a:gd name="T17" fmla="*/ 7 h 119"/>
                  <a:gd name="T18" fmla="*/ 132 w 171"/>
                  <a:gd name="T19" fmla="*/ 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9">
                    <a:moveTo>
                      <a:pt x="132" y="7"/>
                    </a:moveTo>
                    <a:cubicBezTo>
                      <a:pt x="15" y="74"/>
                      <a:pt x="15" y="74"/>
                      <a:pt x="15" y="74"/>
                    </a:cubicBezTo>
                    <a:cubicBezTo>
                      <a:pt x="4" y="80"/>
                      <a:pt x="0" y="95"/>
                      <a:pt x="7" y="107"/>
                    </a:cubicBezTo>
                    <a:cubicBezTo>
                      <a:pt x="11" y="114"/>
                      <a:pt x="19" y="119"/>
                      <a:pt x="28" y="119"/>
                    </a:cubicBezTo>
                    <a:cubicBezTo>
                      <a:pt x="32" y="119"/>
                      <a:pt x="36" y="118"/>
                      <a:pt x="39" y="115"/>
                    </a:cubicBezTo>
                    <a:cubicBezTo>
                      <a:pt x="156" y="48"/>
                      <a:pt x="156" y="48"/>
                      <a:pt x="156" y="48"/>
                    </a:cubicBezTo>
                    <a:cubicBezTo>
                      <a:pt x="167" y="42"/>
                      <a:pt x="171" y="27"/>
                      <a:pt x="165" y="15"/>
                    </a:cubicBezTo>
                    <a:cubicBezTo>
                      <a:pt x="158" y="4"/>
                      <a:pt x="143" y="0"/>
                      <a:pt x="132" y="7"/>
                    </a:cubicBezTo>
                    <a:close/>
                    <a:moveTo>
                      <a:pt x="132" y="7"/>
                    </a:moveTo>
                    <a:cubicBezTo>
                      <a:pt x="132" y="7"/>
                      <a:pt x="132" y="7"/>
                      <a:pt x="132" y="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Freeform 18">
                <a:extLst>
                  <a:ext uri="{FF2B5EF4-FFF2-40B4-BE49-F238E27FC236}">
                    <a16:creationId xmlns:a16="http://schemas.microsoft.com/office/drawing/2014/main" xmlns="" id="{42B10E46-A558-4578-A571-60BF2B1774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912047" y="4466902"/>
                <a:ext cx="222754" cy="309553"/>
              </a:xfrm>
              <a:custGeom>
                <a:avLst/>
                <a:gdLst>
                  <a:gd name="T0" fmla="*/ 15 w 122"/>
                  <a:gd name="T1" fmla="*/ 165 h 168"/>
                  <a:gd name="T2" fmla="*/ 27 w 122"/>
                  <a:gd name="T3" fmla="*/ 168 h 168"/>
                  <a:gd name="T4" fmla="*/ 48 w 122"/>
                  <a:gd name="T5" fmla="*/ 156 h 168"/>
                  <a:gd name="T6" fmla="*/ 115 w 122"/>
                  <a:gd name="T7" fmla="*/ 39 h 168"/>
                  <a:gd name="T8" fmla="*/ 107 w 122"/>
                  <a:gd name="T9" fmla="*/ 7 h 168"/>
                  <a:gd name="T10" fmla="*/ 74 w 122"/>
                  <a:gd name="T11" fmla="*/ 15 h 168"/>
                  <a:gd name="T12" fmla="*/ 7 w 122"/>
                  <a:gd name="T13" fmla="*/ 132 h 168"/>
                  <a:gd name="T14" fmla="*/ 15 w 122"/>
                  <a:gd name="T15" fmla="*/ 165 h 168"/>
                  <a:gd name="T16" fmla="*/ 15 w 122"/>
                  <a:gd name="T17" fmla="*/ 165 h 168"/>
                  <a:gd name="T18" fmla="*/ 15 w 122"/>
                  <a:gd name="T19" fmla="*/ 165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2" h="168">
                    <a:moveTo>
                      <a:pt x="15" y="165"/>
                    </a:moveTo>
                    <a:cubicBezTo>
                      <a:pt x="19" y="167"/>
                      <a:pt x="23" y="168"/>
                      <a:pt x="27" y="168"/>
                    </a:cubicBezTo>
                    <a:cubicBezTo>
                      <a:pt x="36" y="168"/>
                      <a:pt x="44" y="164"/>
                      <a:pt x="48" y="156"/>
                    </a:cubicBezTo>
                    <a:cubicBezTo>
                      <a:pt x="115" y="39"/>
                      <a:pt x="115" y="39"/>
                      <a:pt x="115" y="39"/>
                    </a:cubicBezTo>
                    <a:cubicBezTo>
                      <a:pt x="122" y="28"/>
                      <a:pt x="118" y="13"/>
                      <a:pt x="107" y="7"/>
                    </a:cubicBezTo>
                    <a:cubicBezTo>
                      <a:pt x="95" y="0"/>
                      <a:pt x="80" y="4"/>
                      <a:pt x="74" y="15"/>
                    </a:cubicBezTo>
                    <a:cubicBezTo>
                      <a:pt x="7" y="132"/>
                      <a:pt x="7" y="132"/>
                      <a:pt x="7" y="132"/>
                    </a:cubicBezTo>
                    <a:cubicBezTo>
                      <a:pt x="0" y="143"/>
                      <a:pt x="4" y="158"/>
                      <a:pt x="15" y="165"/>
                    </a:cubicBezTo>
                    <a:close/>
                    <a:moveTo>
                      <a:pt x="15" y="165"/>
                    </a:moveTo>
                    <a:cubicBezTo>
                      <a:pt x="15" y="165"/>
                      <a:pt x="15" y="165"/>
                      <a:pt x="15" y="16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xmlns="" id="{A0C22C2B-5F3A-4C43-AF18-EB2B59FCC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3992" y="1543429"/>
              <a:ext cx="2287587" cy="904875"/>
            </a:xfrm>
            <a:custGeom>
              <a:avLst/>
              <a:gdLst>
                <a:gd name="T0" fmla="*/ 491 w 741"/>
                <a:gd name="T1" fmla="*/ 218 h 288"/>
                <a:gd name="T2" fmla="*/ 535 w 741"/>
                <a:gd name="T3" fmla="*/ 180 h 288"/>
                <a:gd name="T4" fmla="*/ 0 w 741"/>
                <a:gd name="T5" fmla="*/ 122 h 288"/>
                <a:gd name="T6" fmla="*/ 89 w 741"/>
                <a:gd name="T7" fmla="*/ 73 h 288"/>
                <a:gd name="T8" fmla="*/ 602 w 741"/>
                <a:gd name="T9" fmla="*/ 85 h 288"/>
                <a:gd name="T10" fmla="*/ 637 w 741"/>
                <a:gd name="T11" fmla="*/ 79 h 288"/>
                <a:gd name="T12" fmla="*/ 671 w 741"/>
                <a:gd name="T13" fmla="*/ 38 h 288"/>
                <a:gd name="T14" fmla="*/ 679 w 741"/>
                <a:gd name="T15" fmla="*/ 43 h 288"/>
                <a:gd name="T16" fmla="*/ 741 w 741"/>
                <a:gd name="T17" fmla="*/ 288 h 288"/>
                <a:gd name="T18" fmla="*/ 491 w 741"/>
                <a:gd name="T19" fmla="*/ 21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1" h="288">
                  <a:moveTo>
                    <a:pt x="491" y="218"/>
                  </a:moveTo>
                  <a:cubicBezTo>
                    <a:pt x="508" y="203"/>
                    <a:pt x="522" y="192"/>
                    <a:pt x="535" y="180"/>
                  </a:cubicBezTo>
                  <a:cubicBezTo>
                    <a:pt x="458" y="108"/>
                    <a:pt x="235" y="21"/>
                    <a:pt x="0" y="122"/>
                  </a:cubicBezTo>
                  <a:cubicBezTo>
                    <a:pt x="30" y="105"/>
                    <a:pt x="58" y="86"/>
                    <a:pt x="89" y="73"/>
                  </a:cubicBezTo>
                  <a:cubicBezTo>
                    <a:pt x="262" y="0"/>
                    <a:pt x="433" y="5"/>
                    <a:pt x="602" y="85"/>
                  </a:cubicBezTo>
                  <a:cubicBezTo>
                    <a:pt x="617" y="93"/>
                    <a:pt x="627" y="92"/>
                    <a:pt x="637" y="79"/>
                  </a:cubicBezTo>
                  <a:cubicBezTo>
                    <a:pt x="648" y="65"/>
                    <a:pt x="660" y="52"/>
                    <a:pt x="671" y="38"/>
                  </a:cubicBezTo>
                  <a:cubicBezTo>
                    <a:pt x="674" y="40"/>
                    <a:pt x="676" y="41"/>
                    <a:pt x="679" y="43"/>
                  </a:cubicBezTo>
                  <a:cubicBezTo>
                    <a:pt x="699" y="123"/>
                    <a:pt x="719" y="203"/>
                    <a:pt x="741" y="288"/>
                  </a:cubicBezTo>
                  <a:cubicBezTo>
                    <a:pt x="657" y="265"/>
                    <a:pt x="577" y="242"/>
                    <a:pt x="491" y="21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xmlns="" id="{E4360170-6298-4DB6-B6E6-5414B2385BBC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115032" y="4659228"/>
              <a:ext cx="2287587" cy="904875"/>
            </a:xfrm>
            <a:custGeom>
              <a:avLst/>
              <a:gdLst>
                <a:gd name="T0" fmla="*/ 491 w 741"/>
                <a:gd name="T1" fmla="*/ 218 h 288"/>
                <a:gd name="T2" fmla="*/ 535 w 741"/>
                <a:gd name="T3" fmla="*/ 180 h 288"/>
                <a:gd name="T4" fmla="*/ 0 w 741"/>
                <a:gd name="T5" fmla="*/ 122 h 288"/>
                <a:gd name="T6" fmla="*/ 89 w 741"/>
                <a:gd name="T7" fmla="*/ 73 h 288"/>
                <a:gd name="T8" fmla="*/ 602 w 741"/>
                <a:gd name="T9" fmla="*/ 85 h 288"/>
                <a:gd name="T10" fmla="*/ 637 w 741"/>
                <a:gd name="T11" fmla="*/ 79 h 288"/>
                <a:gd name="T12" fmla="*/ 671 w 741"/>
                <a:gd name="T13" fmla="*/ 38 h 288"/>
                <a:gd name="T14" fmla="*/ 679 w 741"/>
                <a:gd name="T15" fmla="*/ 43 h 288"/>
                <a:gd name="T16" fmla="*/ 741 w 741"/>
                <a:gd name="T17" fmla="*/ 288 h 288"/>
                <a:gd name="T18" fmla="*/ 491 w 741"/>
                <a:gd name="T19" fmla="*/ 21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1" h="288">
                  <a:moveTo>
                    <a:pt x="491" y="218"/>
                  </a:moveTo>
                  <a:cubicBezTo>
                    <a:pt x="508" y="203"/>
                    <a:pt x="522" y="192"/>
                    <a:pt x="535" y="180"/>
                  </a:cubicBezTo>
                  <a:cubicBezTo>
                    <a:pt x="458" y="108"/>
                    <a:pt x="235" y="21"/>
                    <a:pt x="0" y="122"/>
                  </a:cubicBezTo>
                  <a:cubicBezTo>
                    <a:pt x="30" y="105"/>
                    <a:pt x="58" y="86"/>
                    <a:pt x="89" y="73"/>
                  </a:cubicBezTo>
                  <a:cubicBezTo>
                    <a:pt x="262" y="0"/>
                    <a:pt x="433" y="5"/>
                    <a:pt x="602" y="85"/>
                  </a:cubicBezTo>
                  <a:cubicBezTo>
                    <a:pt x="617" y="93"/>
                    <a:pt x="627" y="92"/>
                    <a:pt x="637" y="79"/>
                  </a:cubicBezTo>
                  <a:cubicBezTo>
                    <a:pt x="648" y="65"/>
                    <a:pt x="660" y="52"/>
                    <a:pt x="671" y="38"/>
                  </a:cubicBezTo>
                  <a:cubicBezTo>
                    <a:pt x="674" y="40"/>
                    <a:pt x="676" y="41"/>
                    <a:pt x="679" y="43"/>
                  </a:cubicBezTo>
                  <a:cubicBezTo>
                    <a:pt x="699" y="123"/>
                    <a:pt x="719" y="203"/>
                    <a:pt x="741" y="288"/>
                  </a:cubicBezTo>
                  <a:cubicBezTo>
                    <a:pt x="657" y="265"/>
                    <a:pt x="577" y="242"/>
                    <a:pt x="491" y="21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2" name="TextBox 1">
            <a:extLst>
              <a:ext uri="{FF2B5EF4-FFF2-40B4-BE49-F238E27FC236}">
                <a16:creationId xmlns=""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545924" y="243435"/>
            <a:ext cx="50071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pl-PL" sz="3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Nie jest to już problemem!</a:t>
            </a:r>
            <a:endParaRPr kumimoji="0" lang="en-GB" sz="3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9" name="TextBox 3">
            <a:extLst>
              <a:ext uri="{FF2B5EF4-FFF2-40B4-BE49-F238E27FC236}">
                <a16:creationId xmlns:lc="http://schemas.openxmlformats.org/drawingml/2006/lockedCanvas" xmlns:a16="http://schemas.microsoft.com/office/drawing/2014/main" xmlns="" id="{4BDF9411-EA7D-4D4E-A03E-C99257532632}"/>
              </a:ext>
            </a:extLst>
          </p:cNvPr>
          <p:cNvSpPr txBox="1"/>
          <p:nvPr/>
        </p:nvSpPr>
        <p:spPr>
          <a:xfrm>
            <a:off x="6078694" y="1468023"/>
            <a:ext cx="539893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000" i="1" dirty="0">
                <a:latin typeface="Noto Sans"/>
              </a:rPr>
              <a:t>Ma miłość dla Ciebie jest wieczna</a:t>
            </a:r>
          </a:p>
          <a:p>
            <a:r>
              <a:rPr lang="pl-PL" sz="2000" i="1" dirty="0">
                <a:latin typeface="Noto Sans"/>
              </a:rPr>
              <a:t>Chwałą Twoją jak nieśmiertelna.</a:t>
            </a:r>
          </a:p>
          <a:p>
            <a:r>
              <a:rPr lang="pl-PL" sz="2000" i="1" dirty="0">
                <a:latin typeface="Noto Sans"/>
              </a:rPr>
              <a:t>Widzę Cię w szczęściu i w mowie,</a:t>
            </a:r>
          </a:p>
          <a:p>
            <a:r>
              <a:rPr lang="pl-PL" sz="2000" i="1" dirty="0">
                <a:latin typeface="Noto Sans"/>
              </a:rPr>
              <a:t>W najpiękniejszej serca wymowie.</a:t>
            </a:r>
          </a:p>
          <a:p>
            <a:r>
              <a:rPr lang="pl-PL" sz="2000" i="1" dirty="0">
                <a:latin typeface="Noto Sans"/>
              </a:rPr>
              <a:t>Tam, gdzie wzrok wznosi księżyc nad tobą,</a:t>
            </a:r>
          </a:p>
          <a:p>
            <a:r>
              <a:rPr lang="pl-PL" sz="2000" i="1" dirty="0">
                <a:latin typeface="Noto Sans"/>
              </a:rPr>
              <a:t>Tam, gdzie tylko łzy zostały w tobie,</a:t>
            </a:r>
          </a:p>
          <a:p>
            <a:r>
              <a:rPr lang="pl-PL" sz="2000" i="1" dirty="0">
                <a:latin typeface="Noto Sans"/>
              </a:rPr>
              <a:t>Tam, gdzie dzieci mężów własne otoczą, —</a:t>
            </a:r>
          </a:p>
          <a:p>
            <a:r>
              <a:rPr lang="pl-PL" sz="2000" i="1" dirty="0">
                <a:latin typeface="Noto Sans"/>
              </a:rPr>
              <a:t>W dziwactwie swojej zostawiając chwały,</a:t>
            </a:r>
          </a:p>
          <a:p>
            <a:r>
              <a:rPr lang="pl-PL" sz="2000" i="1" dirty="0">
                <a:latin typeface="Noto Sans"/>
              </a:rPr>
              <a:t>Ażeby wszystkich rozkochać miała.</a:t>
            </a:r>
          </a:p>
          <a:p>
            <a:r>
              <a:rPr lang="pl-PL" sz="2000" i="1" dirty="0">
                <a:latin typeface="Noto Sans"/>
              </a:rPr>
              <a:t>Wszystko zmieniałem w ból i w płomienie</a:t>
            </a:r>
          </a:p>
          <a:p>
            <a:r>
              <a:rPr lang="pl-PL" sz="2000" i="1" dirty="0">
                <a:latin typeface="Noto Sans"/>
              </a:rPr>
              <a:t>Życie, męstwo, łzy wiecznie będą</a:t>
            </a:r>
          </a:p>
          <a:p>
            <a:r>
              <a:rPr lang="pl-PL" sz="2000" i="1" dirty="0">
                <a:latin typeface="Noto Sans"/>
              </a:rPr>
              <a:t>Za którą nic nie zostało w nędzy</a:t>
            </a:r>
          </a:p>
          <a:p>
            <a:r>
              <a:rPr lang="pl-PL" sz="2000" i="1" dirty="0">
                <a:latin typeface="Noto Sans"/>
              </a:rPr>
              <a:t>I czułem serce w piersi niewoli!</a:t>
            </a:r>
          </a:p>
          <a:p>
            <a:r>
              <a:rPr lang="pl-PL" sz="2000" i="1" dirty="0">
                <a:latin typeface="Noto Sans"/>
              </a:rPr>
              <a:t>I wszystkim moc zwyciężała w świecie</a:t>
            </a:r>
            <a:r>
              <a:rPr lang="pl-PL" sz="2000" i="1" dirty="0" smtClean="0">
                <a:latin typeface="Noto Sans"/>
              </a:rPr>
              <a:t>.</a:t>
            </a:r>
            <a:endParaRPr lang="pl-PL" sz="2000" i="1" dirty="0">
              <a:latin typeface="Noto Sans"/>
            </a:endParaRPr>
          </a:p>
        </p:txBody>
      </p:sp>
      <p:sp>
        <p:nvSpPr>
          <p:cNvPr id="40" name="TextBox 5">
            <a:extLst>
              <a:ext uri="{FF2B5EF4-FFF2-40B4-BE49-F238E27FC236}">
                <a16:creationId xmlns:lc="http://schemas.openxmlformats.org/drawingml/2006/lockedCanvas" xmlns:a16="http://schemas.microsoft.com/office/drawing/2014/main" xmlns="" id="{1F33CCC8-CAB6-47CD-9F3C-F22AC90E7862}"/>
              </a:ext>
            </a:extLst>
          </p:cNvPr>
          <p:cNvSpPr txBox="1"/>
          <p:nvPr/>
        </p:nvSpPr>
        <p:spPr>
          <a:xfrm>
            <a:off x="3915089" y="624335"/>
            <a:ext cx="352711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dobe Caslon Pro Bold" panose="0205070206050A020403" pitchFamily="18" charset="0"/>
                <a:ea typeface="Tahoma" panose="020B0604030504040204" pitchFamily="34" charset="0"/>
                <a:cs typeface="Arial" panose="020B0604020202020204" pitchFamily="34" charset="0"/>
              </a:rPr>
              <a:t>“</a:t>
            </a:r>
            <a:endParaRPr kumimoji="0" lang="en-GB" sz="8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dobe Caslon Pro Bold" panose="0205070206050A020403" pitchFamily="18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6">
            <a:extLst>
              <a:ext uri="{FF2B5EF4-FFF2-40B4-BE49-F238E27FC236}">
                <a16:creationId xmlns:lc="http://schemas.openxmlformats.org/drawingml/2006/lockedCanvas" xmlns:a16="http://schemas.microsoft.com/office/drawing/2014/main" xmlns="" id="{CBD44F28-F163-475A-A71D-B375939D24D3}"/>
              </a:ext>
            </a:extLst>
          </p:cNvPr>
          <p:cNvSpPr txBox="1"/>
          <p:nvPr/>
        </p:nvSpPr>
        <p:spPr>
          <a:xfrm>
            <a:off x="10264776" y="4457343"/>
            <a:ext cx="147954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dobe Caslon Pro Bold" panose="0205070206050A020403" pitchFamily="18" charset="0"/>
                <a:ea typeface="Tahoma" panose="020B0604030504040204" pitchFamily="34" charset="0"/>
                <a:cs typeface="Arial" panose="020B0604020202020204" pitchFamily="34" charset="0"/>
              </a:rPr>
              <a:t>”</a:t>
            </a:r>
            <a:endParaRPr kumimoji="0" lang="en-GB" sz="8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dobe Caslon Pro Bold" panose="0205070206050A020403" pitchFamily="18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4">
            <a:extLst>
              <a:ext uri="{FF2B5EF4-FFF2-40B4-BE49-F238E27FC236}">
                <a16:creationId xmlns:lc="http://schemas.openxmlformats.org/drawingml/2006/lockedCanvas" xmlns:a16="http://schemas.microsoft.com/office/drawing/2014/main" xmlns="" id="{9F9EE5F9-048F-4911-9761-CFC212D7E093}"/>
              </a:ext>
            </a:extLst>
          </p:cNvPr>
          <p:cNvSpPr txBox="1"/>
          <p:nvPr/>
        </p:nvSpPr>
        <p:spPr>
          <a:xfrm>
            <a:off x="6078694" y="6000452"/>
            <a:ext cx="28549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Banks(y)</a:t>
            </a:r>
            <a:r>
              <a:rPr kumimoji="0" lang="pl-PL" sz="20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terzy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&amp;</a:t>
            </a:r>
            <a:r>
              <a:rPr kumimoji="0" lang="pl-PL" sz="20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GPT-2, 2020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174030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545924" y="243435"/>
            <a:ext cx="38256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pl-PL" sz="3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Jak to działa?</a:t>
            </a:r>
            <a:endParaRPr kumimoji="0" lang="en-GB" sz="3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2" name="Freeform 5">
            <a:extLst>
              <a:ext uri="{FF2B5EF4-FFF2-40B4-BE49-F238E27FC236}">
                <a16:creationId xmlns="" xmlns:a16="http://schemas.microsoft.com/office/drawing/2014/main" id="{768FB9FD-508C-45FB-B9A4-5A199142D858}"/>
              </a:ext>
            </a:extLst>
          </p:cNvPr>
          <p:cNvSpPr>
            <a:spLocks/>
          </p:cNvSpPr>
          <p:nvPr/>
        </p:nvSpPr>
        <p:spPr bwMode="auto">
          <a:xfrm rot="16200000">
            <a:off x="1474251" y="3456226"/>
            <a:ext cx="4207960" cy="1586703"/>
          </a:xfrm>
          <a:custGeom>
            <a:avLst/>
            <a:gdLst>
              <a:gd name="T0" fmla="*/ 2969 w 3735"/>
              <a:gd name="T1" fmla="*/ 207 h 1395"/>
              <a:gd name="T2" fmla="*/ 2969 w 3735"/>
              <a:gd name="T3" fmla="*/ 206 h 1395"/>
              <a:gd name="T4" fmla="*/ 2969 w 3735"/>
              <a:gd name="T5" fmla="*/ 206 h 1395"/>
              <a:gd name="T6" fmla="*/ 3317 w 3735"/>
              <a:gd name="T7" fmla="*/ 350 h 1395"/>
              <a:gd name="T8" fmla="*/ 3317 w 3735"/>
              <a:gd name="T9" fmla="*/ 1045 h 1395"/>
              <a:gd name="T10" fmla="*/ 2969 w 3735"/>
              <a:gd name="T11" fmla="*/ 1189 h 1395"/>
              <a:gd name="T12" fmla="*/ 2622 w 3735"/>
              <a:gd name="T13" fmla="*/ 1045 h 1395"/>
              <a:gd name="T14" fmla="*/ 2476 w 3735"/>
              <a:gd name="T15" fmla="*/ 1191 h 1395"/>
              <a:gd name="T16" fmla="*/ 2969 w 3735"/>
              <a:gd name="T17" fmla="*/ 1395 h 1395"/>
              <a:gd name="T18" fmla="*/ 3462 w 3735"/>
              <a:gd name="T19" fmla="*/ 1191 h 1395"/>
              <a:gd name="T20" fmla="*/ 3462 w 3735"/>
              <a:gd name="T21" fmla="*/ 204 h 1395"/>
              <a:gd name="T22" fmla="*/ 2969 w 3735"/>
              <a:gd name="T23" fmla="*/ 0 h 1395"/>
              <a:gd name="T24" fmla="*/ 2969 w 3735"/>
              <a:gd name="T25" fmla="*/ 0 h 1395"/>
              <a:gd name="T26" fmla="*/ 2969 w 3735"/>
              <a:gd name="T27" fmla="*/ 0 h 1395"/>
              <a:gd name="T28" fmla="*/ 0 w 3735"/>
              <a:gd name="T29" fmla="*/ 0 h 1395"/>
              <a:gd name="T30" fmla="*/ 0 w 3735"/>
              <a:gd name="T31" fmla="*/ 207 h 1395"/>
              <a:gd name="T32" fmla="*/ 2969 w 3735"/>
              <a:gd name="T33" fmla="*/ 207 h 1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735" h="1395">
                <a:moveTo>
                  <a:pt x="2969" y="207"/>
                </a:moveTo>
                <a:cubicBezTo>
                  <a:pt x="2969" y="206"/>
                  <a:pt x="2969" y="206"/>
                  <a:pt x="2969" y="206"/>
                </a:cubicBezTo>
                <a:cubicBezTo>
                  <a:pt x="2969" y="206"/>
                  <a:pt x="2969" y="206"/>
                  <a:pt x="2969" y="206"/>
                </a:cubicBezTo>
                <a:cubicBezTo>
                  <a:pt x="3095" y="206"/>
                  <a:pt x="3221" y="254"/>
                  <a:pt x="3317" y="350"/>
                </a:cubicBezTo>
                <a:cubicBezTo>
                  <a:pt x="3508" y="542"/>
                  <a:pt x="3508" y="853"/>
                  <a:pt x="3317" y="1045"/>
                </a:cubicBezTo>
                <a:cubicBezTo>
                  <a:pt x="3221" y="1141"/>
                  <a:pt x="3095" y="1188"/>
                  <a:pt x="2969" y="1189"/>
                </a:cubicBezTo>
                <a:cubicBezTo>
                  <a:pt x="2844" y="1189"/>
                  <a:pt x="2718" y="1141"/>
                  <a:pt x="2622" y="1045"/>
                </a:cubicBezTo>
                <a:cubicBezTo>
                  <a:pt x="2476" y="1191"/>
                  <a:pt x="2476" y="1191"/>
                  <a:pt x="2476" y="1191"/>
                </a:cubicBezTo>
                <a:cubicBezTo>
                  <a:pt x="2612" y="1327"/>
                  <a:pt x="2791" y="1395"/>
                  <a:pt x="2969" y="1395"/>
                </a:cubicBezTo>
                <a:cubicBezTo>
                  <a:pt x="3148" y="1395"/>
                  <a:pt x="3326" y="1327"/>
                  <a:pt x="3462" y="1191"/>
                </a:cubicBezTo>
                <a:cubicBezTo>
                  <a:pt x="3735" y="918"/>
                  <a:pt x="3735" y="477"/>
                  <a:pt x="3462" y="204"/>
                </a:cubicBezTo>
                <a:cubicBezTo>
                  <a:pt x="3326" y="68"/>
                  <a:pt x="3148" y="0"/>
                  <a:pt x="2969" y="0"/>
                </a:cubicBezTo>
                <a:cubicBezTo>
                  <a:pt x="2969" y="0"/>
                  <a:pt x="2969" y="0"/>
                  <a:pt x="2969" y="0"/>
                </a:cubicBezTo>
                <a:cubicBezTo>
                  <a:pt x="2969" y="0"/>
                  <a:pt x="2969" y="0"/>
                  <a:pt x="296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07"/>
                  <a:pt x="0" y="207"/>
                  <a:pt x="0" y="207"/>
                </a:cubicBezTo>
                <a:lnTo>
                  <a:pt x="2969" y="20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9" name="Freeform 9">
            <a:extLst>
              <a:ext uri="{FF2B5EF4-FFF2-40B4-BE49-F238E27FC236}">
                <a16:creationId xmlns="" xmlns:a16="http://schemas.microsoft.com/office/drawing/2014/main" id="{AD7D17C0-A22A-4CE5-84C6-BED275614EBE}"/>
              </a:ext>
            </a:extLst>
          </p:cNvPr>
          <p:cNvSpPr>
            <a:spLocks/>
          </p:cNvSpPr>
          <p:nvPr/>
        </p:nvSpPr>
        <p:spPr bwMode="auto">
          <a:xfrm rot="16200000">
            <a:off x="3823900" y="3240013"/>
            <a:ext cx="1419316" cy="1740142"/>
          </a:xfrm>
          <a:custGeom>
            <a:avLst/>
            <a:gdLst>
              <a:gd name="T0" fmla="*/ 1113 w 1258"/>
              <a:gd name="T1" fmla="*/ 1112 h 1530"/>
              <a:gd name="T2" fmla="*/ 418 w 1258"/>
              <a:gd name="T3" fmla="*/ 1112 h 1530"/>
              <a:gd name="T4" fmla="*/ 418 w 1258"/>
              <a:gd name="T5" fmla="*/ 418 h 1530"/>
              <a:gd name="T6" fmla="*/ 1113 w 1258"/>
              <a:gd name="T7" fmla="*/ 418 h 1530"/>
              <a:gd name="T8" fmla="*/ 1258 w 1258"/>
              <a:gd name="T9" fmla="*/ 272 h 1530"/>
              <a:gd name="T10" fmla="*/ 272 w 1258"/>
              <a:gd name="T11" fmla="*/ 272 h 1530"/>
              <a:gd name="T12" fmla="*/ 272 w 1258"/>
              <a:gd name="T13" fmla="*/ 1258 h 1530"/>
              <a:gd name="T14" fmla="*/ 1258 w 1258"/>
              <a:gd name="T15" fmla="*/ 1258 h 1530"/>
              <a:gd name="T16" fmla="*/ 1258 w 1258"/>
              <a:gd name="T17" fmla="*/ 1258 h 1530"/>
              <a:gd name="T18" fmla="*/ 1113 w 1258"/>
              <a:gd name="T19" fmla="*/ 1112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58" h="1530">
                <a:moveTo>
                  <a:pt x="1113" y="1112"/>
                </a:moveTo>
                <a:cubicBezTo>
                  <a:pt x="921" y="1304"/>
                  <a:pt x="610" y="1304"/>
                  <a:pt x="418" y="1112"/>
                </a:cubicBezTo>
                <a:cubicBezTo>
                  <a:pt x="226" y="920"/>
                  <a:pt x="226" y="609"/>
                  <a:pt x="418" y="418"/>
                </a:cubicBezTo>
                <a:cubicBezTo>
                  <a:pt x="610" y="226"/>
                  <a:pt x="921" y="226"/>
                  <a:pt x="1113" y="418"/>
                </a:cubicBezTo>
                <a:cubicBezTo>
                  <a:pt x="1258" y="272"/>
                  <a:pt x="1258" y="272"/>
                  <a:pt x="1258" y="272"/>
                </a:cubicBezTo>
                <a:cubicBezTo>
                  <a:pt x="986" y="0"/>
                  <a:pt x="545" y="0"/>
                  <a:pt x="272" y="272"/>
                </a:cubicBezTo>
                <a:cubicBezTo>
                  <a:pt x="0" y="544"/>
                  <a:pt x="0" y="986"/>
                  <a:pt x="272" y="1258"/>
                </a:cubicBezTo>
                <a:cubicBezTo>
                  <a:pt x="545" y="1530"/>
                  <a:pt x="986" y="1530"/>
                  <a:pt x="1258" y="1258"/>
                </a:cubicBezTo>
                <a:cubicBezTo>
                  <a:pt x="1258" y="1258"/>
                  <a:pt x="1258" y="1258"/>
                  <a:pt x="1258" y="1258"/>
                </a:cubicBezTo>
                <a:cubicBezTo>
                  <a:pt x="1113" y="1112"/>
                  <a:pt x="1113" y="1112"/>
                  <a:pt x="1113" y="111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0" name="Freeform 9">
            <a:extLst>
              <a:ext uri="{FF2B5EF4-FFF2-40B4-BE49-F238E27FC236}">
                <a16:creationId xmlns="" xmlns:a16="http://schemas.microsoft.com/office/drawing/2014/main" id="{3B8477D8-C61C-4124-90F8-8E57DF85ABA7}"/>
              </a:ext>
            </a:extLst>
          </p:cNvPr>
          <p:cNvSpPr>
            <a:spLocks/>
          </p:cNvSpPr>
          <p:nvPr/>
        </p:nvSpPr>
        <p:spPr bwMode="auto">
          <a:xfrm rot="5400000">
            <a:off x="4779235" y="1985185"/>
            <a:ext cx="1419316" cy="1740142"/>
          </a:xfrm>
          <a:custGeom>
            <a:avLst/>
            <a:gdLst>
              <a:gd name="T0" fmla="*/ 1113 w 1258"/>
              <a:gd name="T1" fmla="*/ 1112 h 1530"/>
              <a:gd name="T2" fmla="*/ 418 w 1258"/>
              <a:gd name="T3" fmla="*/ 1112 h 1530"/>
              <a:gd name="T4" fmla="*/ 418 w 1258"/>
              <a:gd name="T5" fmla="*/ 418 h 1530"/>
              <a:gd name="T6" fmla="*/ 1113 w 1258"/>
              <a:gd name="T7" fmla="*/ 418 h 1530"/>
              <a:gd name="T8" fmla="*/ 1258 w 1258"/>
              <a:gd name="T9" fmla="*/ 272 h 1530"/>
              <a:gd name="T10" fmla="*/ 272 w 1258"/>
              <a:gd name="T11" fmla="*/ 272 h 1530"/>
              <a:gd name="T12" fmla="*/ 272 w 1258"/>
              <a:gd name="T13" fmla="*/ 1258 h 1530"/>
              <a:gd name="T14" fmla="*/ 1258 w 1258"/>
              <a:gd name="T15" fmla="*/ 1258 h 1530"/>
              <a:gd name="T16" fmla="*/ 1258 w 1258"/>
              <a:gd name="T17" fmla="*/ 1258 h 1530"/>
              <a:gd name="T18" fmla="*/ 1113 w 1258"/>
              <a:gd name="T19" fmla="*/ 1112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58" h="1530">
                <a:moveTo>
                  <a:pt x="1113" y="1112"/>
                </a:moveTo>
                <a:cubicBezTo>
                  <a:pt x="921" y="1304"/>
                  <a:pt x="610" y="1304"/>
                  <a:pt x="418" y="1112"/>
                </a:cubicBezTo>
                <a:cubicBezTo>
                  <a:pt x="226" y="920"/>
                  <a:pt x="226" y="609"/>
                  <a:pt x="418" y="418"/>
                </a:cubicBezTo>
                <a:cubicBezTo>
                  <a:pt x="610" y="226"/>
                  <a:pt x="921" y="226"/>
                  <a:pt x="1113" y="418"/>
                </a:cubicBezTo>
                <a:cubicBezTo>
                  <a:pt x="1258" y="272"/>
                  <a:pt x="1258" y="272"/>
                  <a:pt x="1258" y="272"/>
                </a:cubicBezTo>
                <a:cubicBezTo>
                  <a:pt x="986" y="0"/>
                  <a:pt x="545" y="0"/>
                  <a:pt x="272" y="272"/>
                </a:cubicBezTo>
                <a:cubicBezTo>
                  <a:pt x="0" y="544"/>
                  <a:pt x="0" y="986"/>
                  <a:pt x="272" y="1258"/>
                </a:cubicBezTo>
                <a:cubicBezTo>
                  <a:pt x="545" y="1530"/>
                  <a:pt x="986" y="1530"/>
                  <a:pt x="1258" y="1258"/>
                </a:cubicBezTo>
                <a:cubicBezTo>
                  <a:pt x="1258" y="1258"/>
                  <a:pt x="1258" y="1258"/>
                  <a:pt x="1258" y="1258"/>
                </a:cubicBezTo>
                <a:cubicBezTo>
                  <a:pt x="1113" y="1112"/>
                  <a:pt x="1113" y="1112"/>
                  <a:pt x="1113" y="111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1" name="Freeform 5">
            <a:extLst>
              <a:ext uri="{FF2B5EF4-FFF2-40B4-BE49-F238E27FC236}">
                <a16:creationId xmlns="" xmlns:a16="http://schemas.microsoft.com/office/drawing/2014/main" id="{67F0108F-9039-4399-9773-91DE2C3041A0}"/>
              </a:ext>
            </a:extLst>
          </p:cNvPr>
          <p:cNvSpPr>
            <a:spLocks/>
          </p:cNvSpPr>
          <p:nvPr/>
        </p:nvSpPr>
        <p:spPr bwMode="auto">
          <a:xfrm rot="5400000">
            <a:off x="6273730" y="1920829"/>
            <a:ext cx="4207960" cy="1586703"/>
          </a:xfrm>
          <a:custGeom>
            <a:avLst/>
            <a:gdLst>
              <a:gd name="T0" fmla="*/ 2969 w 3735"/>
              <a:gd name="T1" fmla="*/ 207 h 1395"/>
              <a:gd name="T2" fmla="*/ 2969 w 3735"/>
              <a:gd name="T3" fmla="*/ 206 h 1395"/>
              <a:gd name="T4" fmla="*/ 2969 w 3735"/>
              <a:gd name="T5" fmla="*/ 206 h 1395"/>
              <a:gd name="T6" fmla="*/ 3317 w 3735"/>
              <a:gd name="T7" fmla="*/ 350 h 1395"/>
              <a:gd name="T8" fmla="*/ 3317 w 3735"/>
              <a:gd name="T9" fmla="*/ 1045 h 1395"/>
              <a:gd name="T10" fmla="*/ 2969 w 3735"/>
              <a:gd name="T11" fmla="*/ 1189 h 1395"/>
              <a:gd name="T12" fmla="*/ 2622 w 3735"/>
              <a:gd name="T13" fmla="*/ 1045 h 1395"/>
              <a:gd name="T14" fmla="*/ 2476 w 3735"/>
              <a:gd name="T15" fmla="*/ 1191 h 1395"/>
              <a:gd name="T16" fmla="*/ 2969 w 3735"/>
              <a:gd name="T17" fmla="*/ 1395 h 1395"/>
              <a:gd name="T18" fmla="*/ 3462 w 3735"/>
              <a:gd name="T19" fmla="*/ 1191 h 1395"/>
              <a:gd name="T20" fmla="*/ 3462 w 3735"/>
              <a:gd name="T21" fmla="*/ 204 h 1395"/>
              <a:gd name="T22" fmla="*/ 2969 w 3735"/>
              <a:gd name="T23" fmla="*/ 0 h 1395"/>
              <a:gd name="T24" fmla="*/ 2969 w 3735"/>
              <a:gd name="T25" fmla="*/ 0 h 1395"/>
              <a:gd name="T26" fmla="*/ 2969 w 3735"/>
              <a:gd name="T27" fmla="*/ 0 h 1395"/>
              <a:gd name="T28" fmla="*/ 0 w 3735"/>
              <a:gd name="T29" fmla="*/ 0 h 1395"/>
              <a:gd name="T30" fmla="*/ 0 w 3735"/>
              <a:gd name="T31" fmla="*/ 207 h 1395"/>
              <a:gd name="T32" fmla="*/ 2969 w 3735"/>
              <a:gd name="T33" fmla="*/ 207 h 1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735" h="1395">
                <a:moveTo>
                  <a:pt x="2969" y="207"/>
                </a:moveTo>
                <a:cubicBezTo>
                  <a:pt x="2969" y="206"/>
                  <a:pt x="2969" y="206"/>
                  <a:pt x="2969" y="206"/>
                </a:cubicBezTo>
                <a:cubicBezTo>
                  <a:pt x="2969" y="206"/>
                  <a:pt x="2969" y="206"/>
                  <a:pt x="2969" y="206"/>
                </a:cubicBezTo>
                <a:cubicBezTo>
                  <a:pt x="3095" y="206"/>
                  <a:pt x="3221" y="254"/>
                  <a:pt x="3317" y="350"/>
                </a:cubicBezTo>
                <a:cubicBezTo>
                  <a:pt x="3508" y="542"/>
                  <a:pt x="3508" y="853"/>
                  <a:pt x="3317" y="1045"/>
                </a:cubicBezTo>
                <a:cubicBezTo>
                  <a:pt x="3221" y="1141"/>
                  <a:pt x="3095" y="1188"/>
                  <a:pt x="2969" y="1189"/>
                </a:cubicBezTo>
                <a:cubicBezTo>
                  <a:pt x="2844" y="1189"/>
                  <a:pt x="2718" y="1141"/>
                  <a:pt x="2622" y="1045"/>
                </a:cubicBezTo>
                <a:cubicBezTo>
                  <a:pt x="2476" y="1191"/>
                  <a:pt x="2476" y="1191"/>
                  <a:pt x="2476" y="1191"/>
                </a:cubicBezTo>
                <a:cubicBezTo>
                  <a:pt x="2612" y="1327"/>
                  <a:pt x="2791" y="1395"/>
                  <a:pt x="2969" y="1395"/>
                </a:cubicBezTo>
                <a:cubicBezTo>
                  <a:pt x="3148" y="1395"/>
                  <a:pt x="3326" y="1327"/>
                  <a:pt x="3462" y="1191"/>
                </a:cubicBezTo>
                <a:cubicBezTo>
                  <a:pt x="3735" y="918"/>
                  <a:pt x="3735" y="477"/>
                  <a:pt x="3462" y="204"/>
                </a:cubicBezTo>
                <a:cubicBezTo>
                  <a:pt x="3326" y="68"/>
                  <a:pt x="3148" y="0"/>
                  <a:pt x="2969" y="0"/>
                </a:cubicBezTo>
                <a:cubicBezTo>
                  <a:pt x="2969" y="0"/>
                  <a:pt x="2969" y="0"/>
                  <a:pt x="2969" y="0"/>
                </a:cubicBezTo>
                <a:cubicBezTo>
                  <a:pt x="2969" y="0"/>
                  <a:pt x="2969" y="0"/>
                  <a:pt x="296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07"/>
                  <a:pt x="0" y="207"/>
                  <a:pt x="0" y="207"/>
                </a:cubicBezTo>
                <a:lnTo>
                  <a:pt x="2969" y="207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3" name="Freeform 9">
            <a:extLst>
              <a:ext uri="{FF2B5EF4-FFF2-40B4-BE49-F238E27FC236}">
                <a16:creationId xmlns="" xmlns:a16="http://schemas.microsoft.com/office/drawing/2014/main" id="{320A28BC-AE81-4C0B-AB73-E7F89498D279}"/>
              </a:ext>
            </a:extLst>
          </p:cNvPr>
          <p:cNvSpPr>
            <a:spLocks/>
          </p:cNvSpPr>
          <p:nvPr/>
        </p:nvSpPr>
        <p:spPr bwMode="auto">
          <a:xfrm rot="16200000">
            <a:off x="5735947" y="3240013"/>
            <a:ext cx="1419316" cy="1740142"/>
          </a:xfrm>
          <a:custGeom>
            <a:avLst/>
            <a:gdLst>
              <a:gd name="T0" fmla="*/ 1113 w 1258"/>
              <a:gd name="T1" fmla="*/ 1112 h 1530"/>
              <a:gd name="T2" fmla="*/ 418 w 1258"/>
              <a:gd name="T3" fmla="*/ 1112 h 1530"/>
              <a:gd name="T4" fmla="*/ 418 w 1258"/>
              <a:gd name="T5" fmla="*/ 418 h 1530"/>
              <a:gd name="T6" fmla="*/ 1113 w 1258"/>
              <a:gd name="T7" fmla="*/ 418 h 1530"/>
              <a:gd name="T8" fmla="*/ 1258 w 1258"/>
              <a:gd name="T9" fmla="*/ 272 h 1530"/>
              <a:gd name="T10" fmla="*/ 272 w 1258"/>
              <a:gd name="T11" fmla="*/ 272 h 1530"/>
              <a:gd name="T12" fmla="*/ 272 w 1258"/>
              <a:gd name="T13" fmla="*/ 1258 h 1530"/>
              <a:gd name="T14" fmla="*/ 1258 w 1258"/>
              <a:gd name="T15" fmla="*/ 1258 h 1530"/>
              <a:gd name="T16" fmla="*/ 1258 w 1258"/>
              <a:gd name="T17" fmla="*/ 1258 h 1530"/>
              <a:gd name="T18" fmla="*/ 1113 w 1258"/>
              <a:gd name="T19" fmla="*/ 1112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58" h="1530">
                <a:moveTo>
                  <a:pt x="1113" y="1112"/>
                </a:moveTo>
                <a:cubicBezTo>
                  <a:pt x="921" y="1304"/>
                  <a:pt x="610" y="1304"/>
                  <a:pt x="418" y="1112"/>
                </a:cubicBezTo>
                <a:cubicBezTo>
                  <a:pt x="226" y="920"/>
                  <a:pt x="226" y="609"/>
                  <a:pt x="418" y="418"/>
                </a:cubicBezTo>
                <a:cubicBezTo>
                  <a:pt x="610" y="226"/>
                  <a:pt x="921" y="226"/>
                  <a:pt x="1113" y="418"/>
                </a:cubicBezTo>
                <a:cubicBezTo>
                  <a:pt x="1258" y="272"/>
                  <a:pt x="1258" y="272"/>
                  <a:pt x="1258" y="272"/>
                </a:cubicBezTo>
                <a:cubicBezTo>
                  <a:pt x="986" y="0"/>
                  <a:pt x="545" y="0"/>
                  <a:pt x="272" y="272"/>
                </a:cubicBezTo>
                <a:cubicBezTo>
                  <a:pt x="0" y="544"/>
                  <a:pt x="0" y="986"/>
                  <a:pt x="272" y="1258"/>
                </a:cubicBezTo>
                <a:cubicBezTo>
                  <a:pt x="545" y="1530"/>
                  <a:pt x="986" y="1530"/>
                  <a:pt x="1258" y="1258"/>
                </a:cubicBezTo>
                <a:cubicBezTo>
                  <a:pt x="1258" y="1258"/>
                  <a:pt x="1258" y="1258"/>
                  <a:pt x="1258" y="1258"/>
                </a:cubicBezTo>
                <a:cubicBezTo>
                  <a:pt x="1113" y="1112"/>
                  <a:pt x="1113" y="1112"/>
                  <a:pt x="1113" y="11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4" name="Freeform 9">
            <a:extLst>
              <a:ext uri="{FF2B5EF4-FFF2-40B4-BE49-F238E27FC236}">
                <a16:creationId xmlns="" xmlns:a16="http://schemas.microsoft.com/office/drawing/2014/main" id="{C3A22756-C715-4C00-916F-5C1529273802}"/>
              </a:ext>
            </a:extLst>
          </p:cNvPr>
          <p:cNvSpPr>
            <a:spLocks/>
          </p:cNvSpPr>
          <p:nvPr/>
        </p:nvSpPr>
        <p:spPr bwMode="auto">
          <a:xfrm rot="5400000">
            <a:off x="6692659" y="1985185"/>
            <a:ext cx="1419316" cy="1740142"/>
          </a:xfrm>
          <a:custGeom>
            <a:avLst/>
            <a:gdLst>
              <a:gd name="T0" fmla="*/ 1113 w 1258"/>
              <a:gd name="T1" fmla="*/ 1112 h 1530"/>
              <a:gd name="T2" fmla="*/ 418 w 1258"/>
              <a:gd name="T3" fmla="*/ 1112 h 1530"/>
              <a:gd name="T4" fmla="*/ 418 w 1258"/>
              <a:gd name="T5" fmla="*/ 418 h 1530"/>
              <a:gd name="T6" fmla="*/ 1113 w 1258"/>
              <a:gd name="T7" fmla="*/ 418 h 1530"/>
              <a:gd name="T8" fmla="*/ 1258 w 1258"/>
              <a:gd name="T9" fmla="*/ 272 h 1530"/>
              <a:gd name="T10" fmla="*/ 272 w 1258"/>
              <a:gd name="T11" fmla="*/ 272 h 1530"/>
              <a:gd name="T12" fmla="*/ 272 w 1258"/>
              <a:gd name="T13" fmla="*/ 1258 h 1530"/>
              <a:gd name="T14" fmla="*/ 1258 w 1258"/>
              <a:gd name="T15" fmla="*/ 1258 h 1530"/>
              <a:gd name="T16" fmla="*/ 1258 w 1258"/>
              <a:gd name="T17" fmla="*/ 1258 h 1530"/>
              <a:gd name="T18" fmla="*/ 1113 w 1258"/>
              <a:gd name="T19" fmla="*/ 1112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58" h="1530">
                <a:moveTo>
                  <a:pt x="1113" y="1112"/>
                </a:moveTo>
                <a:cubicBezTo>
                  <a:pt x="921" y="1304"/>
                  <a:pt x="610" y="1304"/>
                  <a:pt x="418" y="1112"/>
                </a:cubicBezTo>
                <a:cubicBezTo>
                  <a:pt x="226" y="920"/>
                  <a:pt x="226" y="609"/>
                  <a:pt x="418" y="418"/>
                </a:cubicBezTo>
                <a:cubicBezTo>
                  <a:pt x="610" y="226"/>
                  <a:pt x="921" y="226"/>
                  <a:pt x="1113" y="418"/>
                </a:cubicBezTo>
                <a:cubicBezTo>
                  <a:pt x="1258" y="272"/>
                  <a:pt x="1258" y="272"/>
                  <a:pt x="1258" y="272"/>
                </a:cubicBezTo>
                <a:cubicBezTo>
                  <a:pt x="986" y="0"/>
                  <a:pt x="545" y="0"/>
                  <a:pt x="272" y="272"/>
                </a:cubicBezTo>
                <a:cubicBezTo>
                  <a:pt x="0" y="544"/>
                  <a:pt x="0" y="986"/>
                  <a:pt x="272" y="1258"/>
                </a:cubicBezTo>
                <a:cubicBezTo>
                  <a:pt x="545" y="1530"/>
                  <a:pt x="986" y="1530"/>
                  <a:pt x="1258" y="1258"/>
                </a:cubicBezTo>
                <a:cubicBezTo>
                  <a:pt x="1258" y="1258"/>
                  <a:pt x="1258" y="1258"/>
                  <a:pt x="1258" y="1258"/>
                </a:cubicBezTo>
                <a:cubicBezTo>
                  <a:pt x="1113" y="1112"/>
                  <a:pt x="1113" y="1112"/>
                  <a:pt x="1113" y="11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="" xmlns:a16="http://schemas.microsoft.com/office/drawing/2014/main" id="{B234739F-137F-4F62-9B52-DCFB13D83C1C}"/>
              </a:ext>
            </a:extLst>
          </p:cNvPr>
          <p:cNvSpPr/>
          <p:nvPr/>
        </p:nvSpPr>
        <p:spPr>
          <a:xfrm>
            <a:off x="5097235" y="2623070"/>
            <a:ext cx="782452" cy="78245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3</a:t>
            </a:r>
          </a:p>
        </p:txBody>
      </p:sp>
      <p:sp>
        <p:nvSpPr>
          <p:cNvPr id="70" name="Oval 69">
            <a:extLst>
              <a:ext uri="{FF2B5EF4-FFF2-40B4-BE49-F238E27FC236}">
                <a16:creationId xmlns="" xmlns:a16="http://schemas.microsoft.com/office/drawing/2014/main" id="{5636EE2E-9B2C-48F7-83F4-AB4F1F6244B3}"/>
              </a:ext>
            </a:extLst>
          </p:cNvPr>
          <p:cNvSpPr/>
          <p:nvPr/>
        </p:nvSpPr>
        <p:spPr>
          <a:xfrm>
            <a:off x="3192235" y="2623070"/>
            <a:ext cx="782452" cy="78245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</a:t>
            </a:r>
          </a:p>
        </p:txBody>
      </p:sp>
      <p:sp>
        <p:nvSpPr>
          <p:cNvPr id="72" name="Oval 71">
            <a:extLst>
              <a:ext uri="{FF2B5EF4-FFF2-40B4-BE49-F238E27FC236}">
                <a16:creationId xmlns="" xmlns:a16="http://schemas.microsoft.com/office/drawing/2014/main" id="{A9A48D46-CBA8-4B56-91FF-07438AF0E3FF}"/>
              </a:ext>
            </a:extLst>
          </p:cNvPr>
          <p:cNvSpPr/>
          <p:nvPr/>
        </p:nvSpPr>
        <p:spPr>
          <a:xfrm>
            <a:off x="7002235" y="2623070"/>
            <a:ext cx="782452" cy="78245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5</a:t>
            </a:r>
          </a:p>
        </p:txBody>
      </p:sp>
      <p:sp>
        <p:nvSpPr>
          <p:cNvPr id="73" name="Oval 72">
            <a:extLst>
              <a:ext uri="{FF2B5EF4-FFF2-40B4-BE49-F238E27FC236}">
                <a16:creationId xmlns="" xmlns:a16="http://schemas.microsoft.com/office/drawing/2014/main" id="{811A07DF-A3C0-42E0-90E8-C6F5026DD306}"/>
              </a:ext>
            </a:extLst>
          </p:cNvPr>
          <p:cNvSpPr/>
          <p:nvPr/>
        </p:nvSpPr>
        <p:spPr>
          <a:xfrm>
            <a:off x="4144735" y="3575570"/>
            <a:ext cx="782452" cy="78245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</a:t>
            </a:r>
          </a:p>
        </p:txBody>
      </p:sp>
      <p:sp>
        <p:nvSpPr>
          <p:cNvPr id="74" name="Oval 73">
            <a:extLst>
              <a:ext uri="{FF2B5EF4-FFF2-40B4-BE49-F238E27FC236}">
                <a16:creationId xmlns="" xmlns:a16="http://schemas.microsoft.com/office/drawing/2014/main" id="{0B0341B7-8D48-478C-B9E3-628E56FFD7F9}"/>
              </a:ext>
            </a:extLst>
          </p:cNvPr>
          <p:cNvSpPr/>
          <p:nvPr/>
        </p:nvSpPr>
        <p:spPr>
          <a:xfrm>
            <a:off x="6075135" y="3575570"/>
            <a:ext cx="782452" cy="782452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4</a:t>
            </a:r>
          </a:p>
        </p:txBody>
      </p:sp>
      <p:sp>
        <p:nvSpPr>
          <p:cNvPr id="75" name="Oval 74">
            <a:extLst>
              <a:ext uri="{FF2B5EF4-FFF2-40B4-BE49-F238E27FC236}">
                <a16:creationId xmlns="" xmlns:a16="http://schemas.microsoft.com/office/drawing/2014/main" id="{DE87EE82-E6FC-4E13-8748-4212CE5C8594}"/>
              </a:ext>
            </a:extLst>
          </p:cNvPr>
          <p:cNvSpPr/>
          <p:nvPr/>
        </p:nvSpPr>
        <p:spPr>
          <a:xfrm>
            <a:off x="7942035" y="3575570"/>
            <a:ext cx="782452" cy="78245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6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D15115CF-F0E3-449F-88AB-FE290723C434}"/>
              </a:ext>
            </a:extLst>
          </p:cNvPr>
          <p:cNvSpPr txBox="1"/>
          <p:nvPr/>
        </p:nvSpPr>
        <p:spPr>
          <a:xfrm>
            <a:off x="2798136" y="1277704"/>
            <a:ext cx="135985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3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Wypowiadasz do mikrofonu początkowe słowa wiersza</a:t>
            </a:r>
            <a:endParaRPr kumimoji="0" lang="en-GB" sz="13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E5E54607-3BEC-458E-B4FE-7DB065A67E2C}"/>
              </a:ext>
            </a:extLst>
          </p:cNvPr>
          <p:cNvSpPr txBox="1"/>
          <p:nvPr/>
        </p:nvSpPr>
        <p:spPr>
          <a:xfrm>
            <a:off x="4753954" y="1056622"/>
            <a:ext cx="1469013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300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Wytrenowany model GPT-2 355M generuje kilka propozycji wiersza</a:t>
            </a:r>
            <a:endParaRPr kumimoji="0" lang="en-GB" sz="13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BCA5FBD4-D95A-432E-AEEB-614C3B9DA45B}"/>
              </a:ext>
            </a:extLst>
          </p:cNvPr>
          <p:cNvSpPr txBox="1"/>
          <p:nvPr/>
        </p:nvSpPr>
        <p:spPr>
          <a:xfrm>
            <a:off x="6553562" y="856567"/>
            <a:ext cx="169751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3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Dodatkowy model XGBoost</a:t>
            </a:r>
            <a:r>
              <a:rPr kumimoji="0" lang="pl-PL" sz="13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ocenia, do której epoki literackiej wybrany wiersz jest najbardziej zbliżony</a:t>
            </a:r>
            <a:endParaRPr kumimoji="0" lang="en-GB" sz="13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BF88C297-16B0-4D4B-8967-03E94E623EA4}"/>
              </a:ext>
            </a:extLst>
          </p:cNvPr>
          <p:cNvSpPr txBox="1"/>
          <p:nvPr/>
        </p:nvSpPr>
        <p:spPr>
          <a:xfrm>
            <a:off x="3628149" y="4826899"/>
            <a:ext cx="1617189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3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 oparciu o API Google, z dźwięku wydobywane</a:t>
            </a:r>
            <a:r>
              <a:rPr kumimoji="0" lang="pl-PL" sz="13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są słowa i zapisywane do wektora</a:t>
            </a:r>
            <a:endParaRPr kumimoji="0" lang="en-GB" sz="13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103E2CD6-3F36-4312-8299-A62A8CECD383}"/>
              </a:ext>
            </a:extLst>
          </p:cNvPr>
          <p:cNvSpPr txBox="1"/>
          <p:nvPr/>
        </p:nvSpPr>
        <p:spPr>
          <a:xfrm>
            <a:off x="5676900" y="4866817"/>
            <a:ext cx="1493433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3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Dedykowany algorytm ocenia, który wiersz jest najbardziej wartościowy</a:t>
            </a:r>
            <a:endParaRPr kumimoji="0" lang="en-GB" sz="13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57B49B69-B9A3-40BA-8CA5-3E250C770847}"/>
              </a:ext>
            </a:extLst>
          </p:cNvPr>
          <p:cNvSpPr txBox="1"/>
          <p:nvPr/>
        </p:nvSpPr>
        <p:spPr>
          <a:xfrm>
            <a:off x="7477126" y="4866817"/>
            <a:ext cx="1838324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3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Finalny</a:t>
            </a:r>
            <a:r>
              <a:rPr kumimoji="0" lang="pl-PL" sz="13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pl-PL" sz="13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</a:t>
            </a:r>
            <a:r>
              <a:rPr kumimoji="0" lang="pl-PL" sz="13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iersz</a:t>
            </a:r>
            <a:r>
              <a:rPr kumimoji="0" lang="pl-PL" sz="13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oraz wynik z modelu oceny epoki literackiej publikowany jest automatycznie na</a:t>
            </a:r>
            <a:r>
              <a:rPr kumimoji="0" lang="pl-PL" sz="13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slajdach zapisanych w pliku pptx na podanym Google Drive</a:t>
            </a:r>
            <a:endParaRPr kumimoji="0" lang="en-GB" sz="13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14719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14268</TotalTime>
  <Words>567</Words>
  <Application>Microsoft Office PowerPoint</Application>
  <PresentationFormat>Niestandardowy</PresentationFormat>
  <Paragraphs>97</Paragraphs>
  <Slides>20</Slides>
  <Notes>1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20</vt:i4>
      </vt:variant>
    </vt:vector>
  </HeadingPairs>
  <TitlesOfParts>
    <vt:vector size="21" baseType="lpstr">
      <vt:lpstr>Office Theme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</dc:creator>
  <cp:lastModifiedBy>Krystian</cp:lastModifiedBy>
  <cp:revision>1112</cp:revision>
  <dcterms:created xsi:type="dcterms:W3CDTF">2017-12-05T16:25:52Z</dcterms:created>
  <dcterms:modified xsi:type="dcterms:W3CDTF">2020-11-23T19:04:07Z</dcterms:modified>
</cp:coreProperties>
</file>