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4675"/>
  </p:normalViewPr>
  <p:slideViewPr>
    <p:cSldViewPr snapToGrid="0" snapToObjects="1">
      <p:cViewPr varScale="1">
        <p:scale>
          <a:sx n="72" d="100"/>
          <a:sy n="72" d="100"/>
        </p:scale>
        <p:origin x="2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558C-E1C1-B740-A58E-B85B743535D9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F985-5E16-B849-A692-BE24957C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D73-F945-DB43-BED7-1D2E98527DFC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203811"/>
                  </p:ext>
                </p:extLst>
              </p:nvPr>
            </p:nvGraphicFramePr>
            <p:xfrm>
              <a:off x="1297458" y="561296"/>
              <a:ext cx="9023180" cy="2028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4596"/>
                    <a:gridCol w="2669060"/>
                    <a:gridCol w="2409567"/>
                    <a:gridCol w="23999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charset="0"/>
                                  </a:rPr>
                                  <m:t>𝝀</m:t>
                                </m:r>
                                <m:r>
                                  <a:rPr lang="en-US" b="1" i="1" dirty="0" smtClean="0">
                                    <a:latin typeface="Cambria Math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latin typeface="Cambria Math" charset="0"/>
                                      </a:rPr>
                                      <m:t>𝒏𝒎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𝒙𝒙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𝒚𝒚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𝒛𝒛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8266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-462.84433 + 0.000929i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-1095.89657+0.00014i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1.941351 + 0.005558i</a:t>
                          </a:r>
                        </a:p>
                      </a:txBody>
                      <a:tcPr/>
                    </a:tc>
                  </a:tr>
                  <a:tr h="460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20666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-2904.996538+0.000360i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-6857.48297+0.000056i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1.941728+0.001444i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5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31000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-6539.150538+0.000239i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-15431.27207+0.000037i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1.941553+0.000904i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41333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-11626.966047+0.000179i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-27434.576809+0.000028i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1.941488+0.000663i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203811"/>
                  </p:ext>
                </p:extLst>
              </p:nvPr>
            </p:nvGraphicFramePr>
            <p:xfrm>
              <a:off x="1297458" y="561296"/>
              <a:ext cx="9023180" cy="2028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4596"/>
                    <a:gridCol w="2669060"/>
                    <a:gridCol w="2409567"/>
                    <a:gridCol w="2399957"/>
                  </a:tblGrid>
                  <a:tr h="39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4" t="-92188" r="-485039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219" t="-92188" r="-181279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5000" t="-92188" r="-100505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6396" t="-92188" r="-1015" b="-4312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8266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-462.84433 + 0.000929i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-1095.89657+0.00014i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1.941351 + 0.005558i</a:t>
                          </a:r>
                        </a:p>
                      </a:txBody>
                      <a:tcPr/>
                    </a:tc>
                  </a:tr>
                  <a:tr h="460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20666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-2904.996538+0.000360i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-6857.48297+0.000056i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1.941728+0.001444i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5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31000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-6539.150538+0.000239i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-15431.27207+0.000037i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1.941553+0.000904i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41333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-11626.966047+0.000179i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-27434.576809+0.000028i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1.941488+0.000663i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9735"/>
            <a:ext cx="6030098" cy="41393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89589" y="2780272"/>
                <a:ext cx="5758249" cy="4378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1600" dirty="0" smtClean="0"/>
                  <a:t> is analytical reflection from solving the Transfer Matrix equations for a 7 Angstrom slab of material with isotropic permittivity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1600" dirty="0" smtClean="0"/>
                  <a:t> (normal incidence)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1600" dirty="0" smtClean="0"/>
                  <a:t> is analytical reflection from solving the Transfer Matrix equations for a 7 Angstrom slab of material with isotropic permittivity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1600" dirty="0" smtClean="0"/>
                  <a:t> (normal incidence)</a:t>
                </a:r>
                <a:endParaRPr lang="en-US" sz="1600" dirty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ANISO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sz="1600" dirty="0" smtClean="0"/>
                  <a:t> is the analytical reflection from solving anisotropic Transfer Matrix Equations for s-polarized light using the full </a:t>
                </a:r>
                <a:r>
                  <a:rPr lang="en-US" sz="1600" dirty="0" err="1" smtClean="0"/>
                  <a:t>anistropic</a:t>
                </a:r>
                <a:r>
                  <a:rPr lang="en-US" sz="1600" dirty="0" smtClean="0"/>
                  <a:t> permittivity (normal incidence)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ANISO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analytical reflection from solving anisotropic Transfer Matrix Equations for </a:t>
                </a:r>
                <a:r>
                  <a:rPr lang="en-US" sz="1600" dirty="0" smtClean="0"/>
                  <a:t>p-polarized </a:t>
                </a:r>
                <a:r>
                  <a:rPr lang="en-US" sz="1600" dirty="0" smtClean="0"/>
                  <a:t>light using the full </a:t>
                </a:r>
                <a:r>
                  <a:rPr lang="en-US" sz="1600" dirty="0" err="1" smtClean="0"/>
                  <a:t>anistropic</a:t>
                </a:r>
                <a:r>
                  <a:rPr lang="en-US" sz="1600" dirty="0" smtClean="0"/>
                  <a:t> permittivity (normal incidence)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89" y="2780272"/>
                <a:ext cx="5758249" cy="4378506"/>
              </a:xfrm>
              <a:prstGeom prst="rect">
                <a:avLst/>
              </a:prstGeom>
              <a:blipFill rotWithShape="0">
                <a:blip r:embed="rId4"/>
                <a:stretch>
                  <a:fillRect l="-636"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77880" y="125086"/>
            <a:ext cx="6790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Anisotropic Permittivity Tensor at select wavelengths </a:t>
            </a:r>
            <a:r>
              <a:rPr lang="en-US" b="1" smtClean="0"/>
              <a:t>plotted below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07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3838" y="827903"/>
            <a:ext cx="6054811" cy="24219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Air (semi-infinite)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3838" y="3249827"/>
            <a:ext cx="6054811" cy="4077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Borophene</a:t>
            </a:r>
            <a:r>
              <a:rPr lang="en-US" b="1" dirty="0" smtClean="0">
                <a:solidFill>
                  <a:schemeClr val="tx1"/>
                </a:solidFill>
              </a:rPr>
              <a:t> (7 Angstroms)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3838" y="3657600"/>
            <a:ext cx="6054811" cy="24219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Air (semi-infinite)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17" y="676314"/>
            <a:ext cx="7965989" cy="59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196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6</cp:revision>
  <dcterms:created xsi:type="dcterms:W3CDTF">2017-07-11T19:18:12Z</dcterms:created>
  <dcterms:modified xsi:type="dcterms:W3CDTF">2017-07-12T00:23:45Z</dcterms:modified>
</cp:coreProperties>
</file>