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75"/>
  </p:normalViewPr>
  <p:slideViewPr>
    <p:cSldViewPr snapToGrid="0" snapToObjects="1">
      <p:cViewPr varScale="1">
        <p:scale>
          <a:sx n="72" d="100"/>
          <a:sy n="72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558C-E1C1-B740-A58E-B85B743535D9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F985-5E16-B849-A692-BE24957C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D73-F945-DB43-BED7-1D2E98527DF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𝝀</m:t>
                                </m:r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charset="0"/>
                                      </a:rPr>
                                      <m:t>𝒏𝒎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𝒛𝒛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4" t="-92188" r="-48503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219" t="-92188" r="-18127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5000" t="-92188" r="-100505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6396" t="-92188" r="-1015" b="-431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9735"/>
            <a:ext cx="6030098" cy="413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s-polarized 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p-polarized 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blipFill rotWithShape="0">
                <a:blip r:embed="rId4"/>
                <a:stretch>
                  <a:fillRect l="-636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77880" y="125086"/>
            <a:ext cx="679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Anisotropic Permittivity Tensor at select wavelengths </a:t>
            </a:r>
            <a:r>
              <a:rPr lang="en-US" b="1" smtClean="0"/>
              <a:t>plotted below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3838" y="827903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3838" y="3249827"/>
            <a:ext cx="6054811" cy="4077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Borophene</a:t>
            </a:r>
            <a:r>
              <a:rPr lang="en-US" b="1" dirty="0" smtClean="0">
                <a:solidFill>
                  <a:schemeClr val="tx1"/>
                </a:solidFill>
              </a:rPr>
              <a:t> (7 Angstroms)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838" y="3657600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17" y="676314"/>
            <a:ext cx="7965989" cy="59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539750"/>
            <a:ext cx="78994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196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8</cp:revision>
  <dcterms:created xsi:type="dcterms:W3CDTF">2017-07-11T19:18:12Z</dcterms:created>
  <dcterms:modified xsi:type="dcterms:W3CDTF">2017-07-12T10:50:28Z</dcterms:modified>
</cp:coreProperties>
</file>