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8"/>
    <p:restoredTop sz="94675"/>
  </p:normalViewPr>
  <p:slideViewPr>
    <p:cSldViewPr snapToGrid="0" snapToObjects="1">
      <p:cViewPr varScale="1">
        <p:scale>
          <a:sx n="104" d="100"/>
          <a:sy n="104" d="100"/>
        </p:scale>
        <p:origin x="20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6558C-E1C1-B740-A58E-B85B743535D9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5F985-5E16-B849-A692-BE24957C9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2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5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1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D73-F945-DB43-BED7-1D2E98527DFC}" type="datetimeFigureOut">
              <a:rPr lang="en-US" smtClean="0"/>
              <a:t>7/13/17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CCAA8-6B0B-FC4A-8A65-F389C0D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𝝀</m:t>
                                </m:r>
                                <m:r>
                                  <a:rPr lang="en-US" b="1" i="1" dirty="0" smtClean="0"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b="1" i="1" dirty="0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 smtClean="0">
                                        <a:latin typeface="Cambria Math" charset="0"/>
                                      </a:rPr>
                                      <m:t>𝒏𝒎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𝒙𝒙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𝒚𝒚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𝒛𝒛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203811"/>
                  </p:ext>
                </p:extLst>
              </p:nvPr>
            </p:nvGraphicFramePr>
            <p:xfrm>
              <a:off x="1297458" y="561296"/>
              <a:ext cx="9023180" cy="20284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4596"/>
                    <a:gridCol w="2669060"/>
                    <a:gridCol w="2409567"/>
                    <a:gridCol w="2399957"/>
                  </a:tblGrid>
                  <a:tr h="3909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94" t="-92188" r="-48503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8219" t="-92188" r="-181279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5000" t="-92188" r="-100505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76396" t="-92188" r="-1015" b="-43125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8266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-462.84433 + 0.000929i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-1095.89657+0.00014i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1.941351 + 0.005558i</a:t>
                          </a:r>
                        </a:p>
                      </a:txBody>
                      <a:tcPr/>
                    </a:tc>
                  </a:tr>
                  <a:tr h="4603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20666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-2904.996538+0.000360i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-6857.48297+0.000056i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1.941728+0.001444i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</a:tr>
                  <a:tr h="43546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smtClean="0">
                              <a:latin typeface="+mn-lt"/>
                            </a:rPr>
                            <a:t>31000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-6539.150538+0.000239i</a:t>
                          </a:r>
                          <a:endParaRPr lang="mr-IN" sz="1600" kern="1200" dirty="0" smtClean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-15431.27207+0.000037i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1.941553+0.000904i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41333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s-IS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-11626.966047+0.000179i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600" dirty="0" smtClean="0">
                              <a:latin typeface="+mn-lt"/>
                            </a:rPr>
                            <a:t>-27434.576809+0.000028i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b-NO" sz="16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1.941488+0.000663i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9735"/>
            <a:ext cx="6030098" cy="413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is analytical reflection from solving the Transfer Matrix equations for a 7 Angstrom slab of material with isotropic permittivity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𝜖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sz="1600" dirty="0" smtClean="0"/>
                  <a:t> (normal incidence)</a:t>
                </a:r>
                <a:endParaRPr lang="en-US" sz="1600" dirty="0"/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𝑆𝑆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s-polarized 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sz="1600" dirty="0" smtClean="0"/>
              </a:p>
              <a:p>
                <a:r>
                  <a:rPr lang="en-US" sz="1600" dirty="0" smtClean="0"/>
                  <a:t>ANISO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𝑃𝑃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analytical reflection from solving anisotropic Transfer Matrix Equations for p-polarized light using the full </a:t>
                </a:r>
                <a:r>
                  <a:rPr lang="en-US" sz="1600" dirty="0" err="1" smtClean="0"/>
                  <a:t>anistropic</a:t>
                </a:r>
                <a:r>
                  <a:rPr lang="en-US" sz="1600" dirty="0" smtClean="0"/>
                  <a:t> permittivity (normal incidence)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9" y="2780272"/>
                <a:ext cx="5758249" cy="4378506"/>
              </a:xfrm>
              <a:prstGeom prst="rect">
                <a:avLst/>
              </a:prstGeom>
              <a:blipFill rotWithShape="0">
                <a:blip r:embed="rId4"/>
                <a:stretch>
                  <a:fillRect l="-636" t="-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377880" y="125086"/>
            <a:ext cx="67908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Anisotropic Permittivity Tensor at select wavelengths </a:t>
            </a:r>
            <a:r>
              <a:rPr lang="en-US" b="1" smtClean="0"/>
              <a:t>plotted below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07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03838" y="827903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3838" y="3249827"/>
            <a:ext cx="6054811" cy="40777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Borophene</a:t>
            </a:r>
            <a:r>
              <a:rPr lang="en-US" b="1" dirty="0" smtClean="0">
                <a:solidFill>
                  <a:schemeClr val="tx1"/>
                </a:solidFill>
              </a:rPr>
              <a:t> (7 Angstroms)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3838" y="3657600"/>
            <a:ext cx="6054811" cy="24219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Air (semi-infinite)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4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117" y="676314"/>
            <a:ext cx="7965989" cy="592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0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539750"/>
            <a:ext cx="78994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4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280" y="589084"/>
            <a:ext cx="4755104" cy="6153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6863" y="626581"/>
            <a:ext cx="4722416" cy="6111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486" y="308918"/>
            <a:ext cx="1151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Comparison of Reflection </a:t>
            </a:r>
            <a:r>
              <a:rPr lang="en-US" sz="2400" b="1" smtClean="0"/>
              <a:t>and Transmission using 2-atom epsilon and 10-atom epsilon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9650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99280" y="589084"/>
            <a:ext cx="4755104" cy="6153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26863" y="626581"/>
            <a:ext cx="4722415" cy="6111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486" y="308918"/>
            <a:ext cx="11511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Comparison </a:t>
            </a:r>
            <a:r>
              <a:rPr lang="en-US" sz="2400" b="1" smtClean="0"/>
              <a:t>of Absorption </a:t>
            </a:r>
            <a:r>
              <a:rPr lang="en-US" sz="2400" b="1" dirty="0" smtClean="0"/>
              <a:t>and Transmission using 2-atom epsilon and 10-atom epsilon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070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218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Calibri Light</vt:lpstr>
      <vt:lpstr>Cambria Math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Jonathan</dc:creator>
  <cp:lastModifiedBy>Foley, Jonathan</cp:lastModifiedBy>
  <cp:revision>10</cp:revision>
  <dcterms:created xsi:type="dcterms:W3CDTF">2017-07-11T19:18:12Z</dcterms:created>
  <dcterms:modified xsi:type="dcterms:W3CDTF">2017-07-13T20:50:51Z</dcterms:modified>
</cp:coreProperties>
</file>