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0"/>
    <p:restoredTop sz="93300"/>
  </p:normalViewPr>
  <p:slideViewPr>
    <p:cSldViewPr snapToGrid="0" snapToObjects="1">
      <p:cViewPr varScale="1">
        <p:scale>
          <a:sx n="85" d="100"/>
          <a:sy n="85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05D1-19CB-AF43-A679-3147E2953CD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FD8B4-FAAA-9343-AAE6-96123598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0CCF-7B7C-0B4F-A0B2-F225D15025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6C08-4098-574C-AD31-E9101E9D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0CCF-7B7C-0B4F-A0B2-F225D15025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6C08-4098-574C-AD31-E9101E9D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0CCF-7B7C-0B4F-A0B2-F225D15025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6C08-4098-574C-AD31-E9101E9D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0CCF-7B7C-0B4F-A0B2-F225D15025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6C08-4098-574C-AD31-E9101E9D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5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0CCF-7B7C-0B4F-A0B2-F225D15025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6C08-4098-574C-AD31-E9101E9D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3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0CCF-7B7C-0B4F-A0B2-F225D15025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6C08-4098-574C-AD31-E9101E9D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0CCF-7B7C-0B4F-A0B2-F225D15025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6C08-4098-574C-AD31-E9101E9D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0CCF-7B7C-0B4F-A0B2-F225D15025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6C08-4098-574C-AD31-E9101E9D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0CCF-7B7C-0B4F-A0B2-F225D15025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6C08-4098-574C-AD31-E9101E9D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1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0CCF-7B7C-0B4F-A0B2-F225D15025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6C08-4098-574C-AD31-E9101E9D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0CCF-7B7C-0B4F-A0B2-F225D15025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6C08-4098-574C-AD31-E9101E9D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0CCF-7B7C-0B4F-A0B2-F225D15025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6C08-4098-574C-AD31-E9101E9D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348" y="281498"/>
            <a:ext cx="3688081" cy="2581657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0133" y="286281"/>
            <a:ext cx="3688081" cy="2581656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2661" y="281498"/>
            <a:ext cx="3688081" cy="2581656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348" y="3568983"/>
            <a:ext cx="3688081" cy="2581656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0133" y="3573766"/>
            <a:ext cx="3688080" cy="2581656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2661" y="3568983"/>
            <a:ext cx="3688080" cy="2581656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sp>
        <p:nvSpPr>
          <p:cNvPr id="10" name="TextBox 9"/>
          <p:cNvSpPr txBox="1"/>
          <p:nvPr/>
        </p:nvSpPr>
        <p:spPr>
          <a:xfrm>
            <a:off x="1567543" y="992777"/>
            <a:ext cx="180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Semi-Infinite</a:t>
            </a:r>
            <a:endParaRPr lang="en-US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6184173" y="992777"/>
            <a:ext cx="180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100 nm</a:t>
            </a:r>
            <a:endParaRPr 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10671261" y="1009952"/>
            <a:ext cx="180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5</a:t>
            </a:r>
            <a:r>
              <a:rPr lang="en-US" sz="2000" b="1" smtClean="0"/>
              <a:t>0 nm</a:t>
            </a:r>
            <a:endParaRPr 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922015" y="3853300"/>
            <a:ext cx="180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20 nm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52208" y="3853300"/>
            <a:ext cx="180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dirty="0" smtClean="0"/>
              <a:t>0 nm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868587" y="3853300"/>
            <a:ext cx="180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 nm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417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348" y="281498"/>
            <a:ext cx="3688081" cy="2581656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0133" y="286281"/>
            <a:ext cx="3688080" cy="2581656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2661" y="281498"/>
            <a:ext cx="3688080" cy="2581656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348" y="3568983"/>
            <a:ext cx="3688080" cy="2581656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0133" y="3573766"/>
            <a:ext cx="3688080" cy="2581656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2661" y="3568983"/>
            <a:ext cx="3688080" cy="2581656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  <p:sp>
        <p:nvSpPr>
          <p:cNvPr id="10" name="TextBox 9"/>
          <p:cNvSpPr txBox="1"/>
          <p:nvPr/>
        </p:nvSpPr>
        <p:spPr>
          <a:xfrm>
            <a:off x="714102" y="1062203"/>
            <a:ext cx="180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Semi-Infinite</a:t>
            </a:r>
            <a:endParaRPr lang="en-US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6332763" y="1062203"/>
            <a:ext cx="180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100 nm</a:t>
            </a:r>
            <a:endParaRPr 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10671261" y="1009952"/>
            <a:ext cx="180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5</a:t>
            </a:r>
            <a:r>
              <a:rPr lang="en-US" sz="2000" b="1" smtClean="0"/>
              <a:t>0 nm</a:t>
            </a:r>
            <a:endParaRPr 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922015" y="3853300"/>
            <a:ext cx="180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20 nm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52208" y="3853300"/>
            <a:ext cx="180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dirty="0" smtClean="0"/>
              <a:t>0 nm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868587" y="3853300"/>
            <a:ext cx="180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 nm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124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3014" y="704277"/>
            <a:ext cx="5057309" cy="6544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68162" y="781471"/>
            <a:ext cx="4990012" cy="64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021"/>
            <a:ext cx="5884278" cy="3922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6" y="2013490"/>
            <a:ext cx="5765074" cy="384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4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Heat Map of R/T/A/ vs thickness and lambda</a:t>
                </a:r>
              </a:p>
              <a:p>
                <a:r>
                  <a:rPr lang="en-US" dirty="0" smtClean="0"/>
                  <a:t>Heat </a:t>
                </a:r>
                <a:r>
                  <a:rPr lang="en-US" dirty="0" err="1" smtClean="0"/>
                  <a:t>Matp</a:t>
                </a:r>
                <a:r>
                  <a:rPr lang="en-US" dirty="0" smtClean="0"/>
                  <a:t> of R/T/A vs angle of incidence and lambda (~1 nm </a:t>
                </a:r>
                <a:r>
                  <a:rPr lang="en-US" dirty="0" err="1" smtClean="0"/>
                  <a:t>borophene</a:t>
                </a:r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latin typeface="Cambria Math" charset="0"/>
                      </a:rPr>
                      <m:t>~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mtClean="0"/>
                  <a:t>for non-normal incidence?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75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70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To Do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Jonathan</dc:creator>
  <cp:lastModifiedBy>Foley, Jonathan</cp:lastModifiedBy>
  <cp:revision>3</cp:revision>
  <dcterms:created xsi:type="dcterms:W3CDTF">2017-07-21T14:08:50Z</dcterms:created>
  <dcterms:modified xsi:type="dcterms:W3CDTF">2017-07-21T19:13:19Z</dcterms:modified>
</cp:coreProperties>
</file>