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5"/>
  </p:normalViewPr>
  <p:slideViewPr>
    <p:cSldViewPr snapToGrid="0" snapToObjects="1">
      <p:cViewPr varScale="1">
        <p:scale>
          <a:sx n="104" d="100"/>
          <a:sy n="104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06FB4-1D5F-884F-A848-00C7766D21B5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1960-BAAF-BB4F-908D-7F37BD83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B0FC-2D28-4842-8029-6666AB3AD00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24AE-71C0-B346-9E3E-AB5DBFDF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3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B0FC-2D28-4842-8029-6666AB3AD00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24AE-71C0-B346-9E3E-AB5DBFDF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8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B0FC-2D28-4842-8029-6666AB3AD00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24AE-71C0-B346-9E3E-AB5DBFDF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B0FC-2D28-4842-8029-6666AB3AD00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24AE-71C0-B346-9E3E-AB5DBFDF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B0FC-2D28-4842-8029-6666AB3AD00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24AE-71C0-B346-9E3E-AB5DBFDF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1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B0FC-2D28-4842-8029-6666AB3AD00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24AE-71C0-B346-9E3E-AB5DBFDF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B0FC-2D28-4842-8029-6666AB3AD00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24AE-71C0-B346-9E3E-AB5DBFDF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B0FC-2D28-4842-8029-6666AB3AD00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24AE-71C0-B346-9E3E-AB5DBFDF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B0FC-2D28-4842-8029-6666AB3AD00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24AE-71C0-B346-9E3E-AB5DBFDF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B0FC-2D28-4842-8029-6666AB3AD00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24AE-71C0-B346-9E3E-AB5DBFDF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4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B0FC-2D28-4842-8029-6666AB3AD00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24AE-71C0-B346-9E3E-AB5DBFDF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B0FC-2D28-4842-8029-6666AB3AD00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524AE-71C0-B346-9E3E-AB5DBFDF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495" y="809964"/>
            <a:ext cx="3858595" cy="4993477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072636" y="809964"/>
            <a:ext cx="3858595" cy="4993477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846778" y="809964"/>
            <a:ext cx="3858595" cy="4993477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3191435" y="519952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2-Atom, Absorbance vs Energy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46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(-6,0)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8360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(0,0)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800554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(6,0)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11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495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072636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846778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3191435" y="519952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</a:t>
            </a:r>
            <a:r>
              <a:rPr lang="en-US" sz="3600" b="1" dirty="0" smtClean="0"/>
              <a:t>-Atom, Absorbance vs Wavelength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46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(-6,0)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8360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(0,0)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800554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(6,0)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674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495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072637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846778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3191435" y="519952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</a:t>
            </a:r>
            <a:r>
              <a:rPr lang="en-US" sz="3600" b="1" dirty="0" smtClean="0"/>
              <a:t>-Atom, Reflectance vs Wavelength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46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(-6,0)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8360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(0,0)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800554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(6,0)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97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495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072636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846778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3191435" y="519952"/>
            <a:ext cx="697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</a:t>
            </a:r>
            <a:r>
              <a:rPr lang="en-US" sz="3600" b="1" dirty="0" smtClean="0"/>
              <a:t>-Atom, Transmittance vs Wavelength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46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(-6,0)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8360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(0,0)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800554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(6,0)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9714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495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072636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846778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3191435" y="519952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2-Atom, Reflectance vs Energy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46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(-6,0)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8360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(0,0)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800554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(6,0)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9637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495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072636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846778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3191435" y="519952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2-Atom, Transmittance vs Energy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46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(-6,0)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8360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(0,0)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800554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(6,0)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250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495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072636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846778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3191435" y="519952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2-Atom, Absorbance vs Wavelength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46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(-6,0)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8360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(0,0)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800554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(6,0)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13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495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072636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846778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3191435" y="519952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2-Atom, Reflectance vs Wavelength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46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(-6,0)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8360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(0,0)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800554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(6,0)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514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495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072636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846778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3191435" y="519952"/>
            <a:ext cx="697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2-Atom, Transmittance vs Wavelength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46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(-6,0)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8360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(0,0)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800554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(6,0)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99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495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072636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846778" y="809965"/>
            <a:ext cx="3858595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3191435" y="519952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5-Atom, Absorbance vs Energy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46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(-6,0)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8360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(0,0)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800554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(6,0)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063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495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072636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846778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3191435" y="519952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</a:t>
            </a:r>
            <a:r>
              <a:rPr lang="en-US" sz="3600" b="1" dirty="0" smtClean="0"/>
              <a:t>-Atom, Reflectance vs Energy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46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(-6,0)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8360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(0,0)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800554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(6,0)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238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495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072636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846778" y="809965"/>
            <a:ext cx="3858594" cy="4993475"/>
          </a:xfrm>
          <a:prstGeom prst="rect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3191435" y="519952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</a:t>
            </a:r>
            <a:r>
              <a:rPr lang="en-US" sz="3600" b="1" dirty="0" smtClean="0"/>
              <a:t>-Atom, Transmittance vs Energy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46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(-6,0)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8360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(0,0)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8005547" y="1873622"/>
            <a:ext cx="9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(6,0)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019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168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Jonathan</dc:creator>
  <cp:lastModifiedBy>Foley, Jonathan</cp:lastModifiedBy>
  <cp:revision>3</cp:revision>
  <dcterms:created xsi:type="dcterms:W3CDTF">2017-07-16T16:38:28Z</dcterms:created>
  <dcterms:modified xsi:type="dcterms:W3CDTF">2017-07-17T12:54:46Z</dcterms:modified>
</cp:coreProperties>
</file>