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439" r:id="rId6"/>
    <p:sldId id="2443" r:id="rId7"/>
    <p:sldId id="2440" r:id="rId8"/>
    <p:sldId id="260" r:id="rId9"/>
    <p:sldId id="2444" r:id="rId10"/>
    <p:sldId id="2434" r:id="rId11"/>
    <p:sldId id="2445" r:id="rId12"/>
    <p:sldId id="2447" r:id="rId13"/>
    <p:sldId id="2446" r:id="rId14"/>
    <p:sldId id="2450" r:id="rId15"/>
    <p:sldId id="2451" r:id="rId16"/>
    <p:sldId id="2448" r:id="rId17"/>
    <p:sldId id="2449" r:id="rId18"/>
    <p:sldId id="2433" r:id="rId19"/>
    <p:sldId id="24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050" autoAdjust="0"/>
  </p:normalViewPr>
  <p:slideViewPr>
    <p:cSldViewPr snapToGrid="0">
      <p:cViewPr varScale="1">
        <p:scale>
          <a:sx n="83" d="100"/>
          <a:sy n="83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C97-4D8C-465A-B732-7E27224A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5FF-6103-4229-A91A-8A994A9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2F4E1C-EABB-45F0-8593-E3E22109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541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5B32411-640A-47B5-9A67-FED6430E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9038"/>
            <a:ext cx="10939668" cy="4834129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4" r:id="rId4"/>
    <p:sldLayoutId id="2147483651" r:id="rId5"/>
    <p:sldLayoutId id="2147483653" r:id="rId6"/>
    <p:sldLayoutId id="2147483657" r:id="rId7"/>
    <p:sldLayoutId id="2147483660" r:id="rId8"/>
    <p:sldLayoutId id="2147483663" r:id="rId9"/>
    <p:sldLayoutId id="2147483670" r:id="rId10"/>
    <p:sldLayoutId id="2147483669" r:id="rId11"/>
    <p:sldLayoutId id="2147483667" r:id="rId12"/>
    <p:sldLayoutId id="2147483668" r:id="rId13"/>
    <p:sldLayoutId id="2147483666" r:id="rId14"/>
    <p:sldLayoutId id="2147483662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pwheettiarachchi@students@nsbm.lk" TargetMode="External"/><Relationship Id="rId2" Type="http://schemas.openxmlformats.org/officeDocument/2006/relationships/hyperlink" Target="mailto:cbdliyanage@students@nsbm.l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Building" title="Abstract Building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129210" y="1678236"/>
            <a:ext cx="7387019" cy="3700311"/>
            <a:chOff x="189438" y="-22763"/>
            <a:chExt cx="7387019" cy="692699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1123353" y="838238"/>
              <a:ext cx="6117771" cy="6065989"/>
            </a:xfrm>
            <a:prstGeom prst="rect">
              <a:avLst/>
            </a:prstGeom>
            <a:gradFill flip="none" rotWithShape="1">
              <a:gsLst>
                <a:gs pos="11000">
                  <a:srgbClr val="002060"/>
                </a:gs>
                <a:gs pos="59000">
                  <a:srgbClr val="00B0F0"/>
                </a:gs>
                <a:gs pos="100000">
                  <a:srgbClr val="00B0F0"/>
                </a:gs>
                <a:gs pos="79000">
                  <a:schemeClr val="bg1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189438" y="403775"/>
              <a:ext cx="6475341" cy="5701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Global Solution package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Polybag Manufacturing Company</a:t>
            </a:r>
            <a:endParaRPr lang="en-US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83" y="466772"/>
            <a:ext cx="3605998" cy="1188720"/>
          </a:xfrm>
        </p:spPr>
        <p:txBody>
          <a:bodyPr/>
          <a:lstStyle/>
          <a:p>
            <a:r>
              <a:rPr lang="en-US" dirty="0"/>
              <a:t>Database &amp; system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58" y="1971713"/>
            <a:ext cx="3464717" cy="4069156"/>
          </a:xfrm>
        </p:spPr>
        <p:txBody>
          <a:bodyPr/>
          <a:lstStyle/>
          <a:p>
            <a:r>
              <a:rPr lang="en-US" b="1" dirty="0"/>
              <a:t>Language</a:t>
            </a:r>
            <a:r>
              <a:rPr lang="en-US" dirty="0"/>
              <a:t>    : </a:t>
            </a:r>
          </a:p>
          <a:p>
            <a:pPr marL="0" indent="0">
              <a:buNone/>
            </a:pPr>
            <a:r>
              <a:rPr lang="en-US" dirty="0"/>
              <a:t>	Python</a:t>
            </a:r>
          </a:p>
          <a:p>
            <a:r>
              <a:rPr lang="en-US" b="1" dirty="0"/>
              <a:t>SQL type     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PostgreSQL</a:t>
            </a:r>
          </a:p>
          <a:p>
            <a:r>
              <a:rPr lang="en-US" b="1" dirty="0"/>
              <a:t>Framework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	Django</a:t>
            </a:r>
          </a:p>
          <a:p>
            <a:r>
              <a:rPr lang="en-US" b="1" dirty="0"/>
              <a:t>Storage</a:t>
            </a:r>
            <a:r>
              <a:rPr lang="en-US" dirty="0"/>
              <a:t>        : </a:t>
            </a:r>
          </a:p>
          <a:p>
            <a:pPr marL="0" indent="0">
              <a:buNone/>
            </a:pPr>
            <a:r>
              <a:rPr lang="en-US" dirty="0"/>
              <a:t>	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22972" y="1625059"/>
            <a:ext cx="2759403" cy="258017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Functions</a:t>
            </a:r>
          </a:p>
          <a:p>
            <a:pPr>
              <a:lnSpc>
                <a:spcPct val="200000"/>
              </a:lnSpc>
            </a:pPr>
            <a:r>
              <a:rPr lang="en-US" dirty="0"/>
              <a:t>Triggers  </a:t>
            </a:r>
          </a:p>
          <a:p>
            <a:pPr>
              <a:lnSpc>
                <a:spcPct val="200000"/>
              </a:lnSpc>
            </a:pPr>
            <a:r>
              <a:rPr lang="en-US" dirty="0"/>
              <a:t>Views</a:t>
            </a:r>
          </a:p>
          <a:p>
            <a:pPr>
              <a:lnSpc>
                <a:spcPct val="200000"/>
              </a:lnSpc>
            </a:pPr>
            <a:r>
              <a:rPr lang="en-US" dirty="0"/>
              <a:t>Procedures  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E92452-8A46-4316-B8F0-728657C26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760586"/>
            <a:ext cx="3464717" cy="8239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3334039-1936-41E5-99A6-0B847CE1C827}"/>
              </a:ext>
            </a:extLst>
          </p:cNvPr>
          <p:cNvSpPr txBox="1">
            <a:spLocks/>
          </p:cNvSpPr>
          <p:nvPr/>
        </p:nvSpPr>
        <p:spPr>
          <a:xfrm>
            <a:off x="8129004" y="4398281"/>
            <a:ext cx="3464717" cy="227874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Deliverables</a:t>
            </a:r>
          </a:p>
          <a:p>
            <a:r>
              <a:rPr lang="en-US" dirty="0"/>
              <a:t>Automated database</a:t>
            </a:r>
          </a:p>
          <a:p>
            <a:r>
              <a:rPr lang="en-US" dirty="0"/>
              <a:t>Admin panel</a:t>
            </a:r>
          </a:p>
          <a:p>
            <a:r>
              <a:rPr lang="en-US" dirty="0"/>
              <a:t>Dashboard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C57B3F-F381-4784-B928-BE73478989D5}"/>
              </a:ext>
            </a:extLst>
          </p:cNvPr>
          <p:cNvSpPr/>
          <p:nvPr/>
        </p:nvSpPr>
        <p:spPr>
          <a:xfrm flipH="1" flipV="1">
            <a:off x="3918635" y="5466926"/>
            <a:ext cx="4351911" cy="1391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24B4C-143C-4F9C-A865-32BD03372235}"/>
              </a:ext>
            </a:extLst>
          </p:cNvPr>
          <p:cNvSpPr/>
          <p:nvPr/>
        </p:nvSpPr>
        <p:spPr>
          <a:xfrm rot="5400000" flipH="1">
            <a:off x="3616512" y="1660958"/>
            <a:ext cx="5433701" cy="2912629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pic>
        <p:nvPicPr>
          <p:cNvPr id="2052" name="Picture 4" descr="DUO UK records investment pays off | Arab Print Media">
            <a:extLst>
              <a:ext uri="{FF2B5EF4-FFF2-40B4-BE49-F238E27FC236}">
                <a16:creationId xmlns:a16="http://schemas.microsoft.com/office/drawing/2014/main" id="{230A8273-5ED9-477B-8322-9A4FF29E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75" y="1971713"/>
            <a:ext cx="4114800" cy="30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Presentation Title Alt 2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SUBTITLE GOES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48006-5DA0-4C40-A6BC-89C106C121BE}"/>
              </a:ext>
            </a:extLst>
          </p:cNvPr>
          <p:cNvSpPr/>
          <p:nvPr/>
        </p:nvSpPr>
        <p:spPr>
          <a:xfrm flipH="1">
            <a:off x="3385994" y="1210049"/>
            <a:ext cx="4572000" cy="4027882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029590" y="958344"/>
            <a:ext cx="4828416" cy="5252245"/>
            <a:chOff x="883522" y="408327"/>
            <a:chExt cx="4828416" cy="5252245"/>
          </a:xfrm>
        </p:grpSpPr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1" name="Title 25">
            <a:extLst>
              <a:ext uri="{FF2B5EF4-FFF2-40B4-BE49-F238E27FC236}">
                <a16:creationId xmlns:a16="http://schemas.microsoft.com/office/drawing/2014/main" id="{95363BF1-8C94-448C-AEE1-4CD46609C8A2}"/>
              </a:ext>
            </a:extLst>
          </p:cNvPr>
          <p:cNvSpPr txBox="1">
            <a:spLocks/>
          </p:cNvSpPr>
          <p:nvPr/>
        </p:nvSpPr>
        <p:spPr>
          <a:xfrm>
            <a:off x="4506095" y="2238889"/>
            <a:ext cx="4351911" cy="2745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system looks </a:t>
            </a:r>
          </a:p>
          <a:p>
            <a:r>
              <a:rPr lang="en-US" sz="3600" dirty="0"/>
              <a:t>for users</a:t>
            </a:r>
          </a:p>
        </p:txBody>
      </p:sp>
    </p:spTree>
    <p:extLst>
      <p:ext uri="{BB962C8B-B14F-4D97-AF65-F5344CB8AC3E}">
        <p14:creationId xmlns:p14="http://schemas.microsoft.com/office/powerpoint/2010/main" val="147804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7737" y="6434988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325D-0EB7-4692-94C9-29ECBC81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216" y="899615"/>
            <a:ext cx="11654584" cy="543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40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panel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7737" y="6434988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325D-0EB7-4692-94C9-29ECBC81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216" y="890379"/>
            <a:ext cx="11617639" cy="543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08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7737" y="6434988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325D-0EB7-4692-94C9-29ECBC81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216" y="890379"/>
            <a:ext cx="11523568" cy="543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778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5FCDC-B95D-46B0-8EBD-FC1451D3C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9EEEE-5D24-422D-B76D-987859ECB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27737" y="6434988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4E13B-C21E-4C99-9A6A-51FB4D1AC143}"/>
              </a:ext>
            </a:extLst>
          </p:cNvPr>
          <p:cNvSpPr/>
          <p:nvPr/>
        </p:nvSpPr>
        <p:spPr>
          <a:xfrm flipH="1">
            <a:off x="343070" y="1533236"/>
            <a:ext cx="11000992" cy="4706512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890C-B560-45C1-9FF4-08AA00E167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41106938"/>
              </p:ext>
            </p:extLst>
          </p:nvPr>
        </p:nvGraphicFramePr>
        <p:xfrm>
          <a:off x="1850920" y="2270308"/>
          <a:ext cx="8490159" cy="3232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0351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790351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909457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5466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  <a:endParaRPr lang="ru-RU" sz="24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St.ID</a:t>
                      </a:r>
                      <a:endParaRPr lang="ru-RU" sz="24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Email</a:t>
                      </a:r>
                      <a:endParaRPr lang="ru-RU" sz="2400" b="1" i="0" dirty="0">
                        <a:solidFill>
                          <a:srgbClr val="2F3342"/>
                        </a:solidFill>
                        <a:latin typeface="Gill Sans" panose="020B0502020104020203" pitchFamily="34" charset="-79"/>
                        <a:ea typeface="Roboto Black" panose="02000000000000000000" pitchFamily="2" charset="0"/>
                        <a:cs typeface="Gill Sans" panose="020B0502020104020203" pitchFamily="34" charset="-79"/>
                      </a:endParaRPr>
                    </a:p>
                  </a:txBody>
                  <a:tcPr marL="67637" marR="67637" marT="34995" marB="34995" anchor="ctr">
                    <a:solidFill>
                      <a:srgbClr val="2F33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H.M.R.K. Herath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21019019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/>
                        <a:t>hmrkherath@students@nsbm.lk</a:t>
                      </a:r>
                      <a:endParaRPr lang="en-US" sz="1400" b="0" i="0" u="sng" dirty="0">
                        <a:solidFill>
                          <a:schemeClr val="bg1"/>
                        </a:solidFill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C.M.D. Liyanage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23006035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cbdliyanage@students@nsbm.lk</a:t>
                      </a:r>
                      <a:endParaRPr lang="ru-RU" sz="14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I.P.R. Kumarasinghe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21017868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/>
                        <a:t>iprkumarasinghe@students@nsbm.lk</a:t>
                      </a:r>
                      <a:endParaRPr lang="ru-RU" sz="1400" b="0" i="0" u="sng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P.W. Hettiarachchi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21010139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pwheettiarachchi@students@nsbm.lk</a:t>
                      </a:r>
                      <a:endParaRPr lang="ru-RU" sz="14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537146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P.G.I.D. Gallage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22018035</a:t>
                      </a:r>
                      <a:endParaRPr lang="ru-RU" sz="1400" b="0" i="0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/>
                        <a:t>pgidgallage@students@nsbm.lk</a:t>
                      </a:r>
                      <a:endParaRPr lang="ru-RU" sz="1400" b="0" i="0" u="sng" dirty="0">
                        <a:solidFill>
                          <a:schemeClr val="bg1"/>
                        </a:solidFill>
                        <a:latin typeface="Gill Sans Light" panose="020B0302020104020203" pitchFamily="34" charset="-79"/>
                        <a:ea typeface="Roboto Light" panose="02000000000000000000" pitchFamily="2" charset="0"/>
                        <a:cs typeface="Gill Sans Light" panose="020B0302020104020203" pitchFamily="34" charset="-79"/>
                      </a:endParaRPr>
                    </a:p>
                  </a:txBody>
                  <a:tcPr marL="64642" marR="64642" marT="34995" marB="34995" anchor="ctr"/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BF662F-A198-4AD3-8EBC-0EC9A52B2994}"/>
              </a:ext>
            </a:extLst>
          </p:cNvPr>
          <p:cNvSpPr/>
          <p:nvPr userDrawn="1"/>
        </p:nvSpPr>
        <p:spPr>
          <a:xfrm flipH="1">
            <a:off x="2673390" y="1422436"/>
            <a:ext cx="7075714" cy="3140105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9FDCAA0A-980E-4E01-8FDA-B5368F091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BoringCode</a:t>
            </a: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E01195D9-1845-4282-BE5B-F6B840BE4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8984" y="0"/>
            <a:ext cx="10393016" cy="68580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78CCF8-7FF1-4FD8-AA45-C68195A398BD}"/>
              </a:ext>
            </a:extLst>
          </p:cNvPr>
          <p:cNvSpPr/>
          <p:nvPr/>
        </p:nvSpPr>
        <p:spPr>
          <a:xfrm flipH="1">
            <a:off x="1417180" y="1676400"/>
            <a:ext cx="4678820" cy="4185445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4828416" cy="5252245"/>
            <a:chOff x="883522" y="408327"/>
            <a:chExt cx="4828416" cy="5252245"/>
          </a:xfrm>
        </p:grpSpPr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User scenario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Why we designed a system for them…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83" y="466772"/>
            <a:ext cx="3605998" cy="1188720"/>
          </a:xfrm>
        </p:spPr>
        <p:txBody>
          <a:bodyPr/>
          <a:lstStyle/>
          <a:p>
            <a:r>
              <a:rPr lang="en-US" dirty="0"/>
              <a:t>Global Solution Package (</a:t>
            </a:r>
            <a:r>
              <a:rPr lang="en-US" cap="none" dirty="0"/>
              <a:t>Pvt</a:t>
            </a:r>
            <a:r>
              <a:rPr lang="en-US" dirty="0"/>
              <a:t>) </a:t>
            </a:r>
            <a:r>
              <a:rPr lang="en-US" cap="none" dirty="0"/>
              <a:t>Ltd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736" y="2034822"/>
            <a:ext cx="3464717" cy="3757968"/>
          </a:xfrm>
        </p:spPr>
        <p:txBody>
          <a:bodyPr/>
          <a:lstStyle/>
          <a:p>
            <a:r>
              <a:rPr lang="en-US" dirty="0"/>
              <a:t>Location : Borupana, Dehiwala</a:t>
            </a:r>
          </a:p>
          <a:p>
            <a:r>
              <a:rPr lang="en-US" dirty="0"/>
              <a:t>Manufacturing poly bags in  large scale</a:t>
            </a:r>
          </a:p>
          <a:p>
            <a:r>
              <a:rPr lang="en-US" dirty="0"/>
              <a:t>Import raw materials </a:t>
            </a:r>
          </a:p>
          <a:p>
            <a:r>
              <a:rPr lang="en-US" dirty="0"/>
              <a:t>Company, basically consists of 4 departments: Production, Sales, Administration, and HR.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270547" y="1655492"/>
            <a:ext cx="3464717" cy="2580177"/>
          </a:xfrm>
        </p:spPr>
        <p:txBody>
          <a:bodyPr/>
          <a:lstStyle/>
          <a:p>
            <a:r>
              <a:rPr lang="en-US" dirty="0"/>
              <a:t>No system to store details. </a:t>
            </a:r>
          </a:p>
          <a:p>
            <a:r>
              <a:rPr lang="en-US" dirty="0"/>
              <a:t>Employees manually update data.  </a:t>
            </a:r>
          </a:p>
          <a:p>
            <a:r>
              <a:rPr lang="en-US" dirty="0"/>
              <a:t>Unable to do predications.</a:t>
            </a:r>
          </a:p>
          <a:p>
            <a:r>
              <a:rPr lang="en-US" dirty="0"/>
              <a:t>Faced major problems like running out of  raw material stock.  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E92452-8A46-4316-B8F0-728657C26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760586"/>
            <a:ext cx="3464717" cy="823912"/>
          </a:xfrm>
        </p:spPr>
        <p:txBody>
          <a:bodyPr/>
          <a:lstStyle/>
          <a:p>
            <a:r>
              <a:rPr lang="en-US" dirty="0"/>
              <a:t>Major drawbacks 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3334039-1936-41E5-99A6-0B847CE1C827}"/>
              </a:ext>
            </a:extLst>
          </p:cNvPr>
          <p:cNvSpPr txBox="1">
            <a:spLocks/>
          </p:cNvSpPr>
          <p:nvPr/>
        </p:nvSpPr>
        <p:spPr>
          <a:xfrm>
            <a:off x="8129004" y="4398282"/>
            <a:ext cx="3464717" cy="16991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Our solution</a:t>
            </a:r>
          </a:p>
          <a:p>
            <a:r>
              <a:rPr lang="en-US" dirty="0"/>
              <a:t>A fully automated system with an Advanced 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C57B3F-F381-4784-B928-BE73478989D5}"/>
              </a:ext>
            </a:extLst>
          </p:cNvPr>
          <p:cNvSpPr/>
          <p:nvPr/>
        </p:nvSpPr>
        <p:spPr>
          <a:xfrm flipH="1" flipV="1">
            <a:off x="3918635" y="5466926"/>
            <a:ext cx="4351911" cy="1391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24B4C-143C-4F9C-A865-32BD03372235}"/>
              </a:ext>
            </a:extLst>
          </p:cNvPr>
          <p:cNvSpPr/>
          <p:nvPr/>
        </p:nvSpPr>
        <p:spPr>
          <a:xfrm rot="5400000" flipH="1">
            <a:off x="3616512" y="1660958"/>
            <a:ext cx="5433701" cy="2912629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pic>
        <p:nvPicPr>
          <p:cNvPr id="2052" name="Picture 4" descr="DUO UK records investment pays off | Arab Print Media">
            <a:extLst>
              <a:ext uri="{FF2B5EF4-FFF2-40B4-BE49-F238E27FC236}">
                <a16:creationId xmlns:a16="http://schemas.microsoft.com/office/drawing/2014/main" id="{230A8273-5ED9-477B-8322-9A4FF29E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75" y="1971713"/>
            <a:ext cx="4114800" cy="30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Presentation Title Alt 2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SUBTITLE GOES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48006-5DA0-4C40-A6BC-89C106C121BE}"/>
              </a:ext>
            </a:extLst>
          </p:cNvPr>
          <p:cNvSpPr/>
          <p:nvPr/>
        </p:nvSpPr>
        <p:spPr>
          <a:xfrm flipH="1">
            <a:off x="3385994" y="1210049"/>
            <a:ext cx="4572000" cy="4027882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029590" y="967580"/>
            <a:ext cx="4828416" cy="5252245"/>
            <a:chOff x="883522" y="408327"/>
            <a:chExt cx="4828416" cy="5252245"/>
          </a:xfrm>
        </p:grpSpPr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1" name="Title 25">
            <a:extLst>
              <a:ext uri="{FF2B5EF4-FFF2-40B4-BE49-F238E27FC236}">
                <a16:creationId xmlns:a16="http://schemas.microsoft.com/office/drawing/2014/main" id="{95363BF1-8C94-448C-AEE1-4CD46609C8A2}"/>
              </a:ext>
            </a:extLst>
          </p:cNvPr>
          <p:cNvSpPr txBox="1">
            <a:spLocks/>
          </p:cNvSpPr>
          <p:nvPr/>
        </p:nvSpPr>
        <p:spPr>
          <a:xfrm>
            <a:off x="4506095" y="2281969"/>
            <a:ext cx="4351911" cy="2384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Journey to create System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Ut gravida eros erat. Proin a tellus sed risus lobortis sagittis eu quis est. Duis ut aliquam nisi. Suspendisse vehicula mi diam, sit amet lacinia massa sodales ac. Fusce condimentum egestas nunc a maximus. Quisque et orci purus. Proin dolor mi, ultrices sit amet ipsum placerat, congue mattis turpis. Donec vestibulum eros eget mauris dignissim, ut ultricies dolor viverra.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7588" y="6495399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Polythene Bags &amp; Covers | Polythene Manufacturers | Polystar Plastics">
            <a:extLst>
              <a:ext uri="{FF2B5EF4-FFF2-40B4-BE49-F238E27FC236}">
                <a16:creationId xmlns:a16="http://schemas.microsoft.com/office/drawing/2014/main" id="{56876301-70E5-4939-8A14-2EA3D7A7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3" y="0"/>
            <a:ext cx="6983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DB671D-E34E-4960-A5B1-8EB045E4091A}"/>
              </a:ext>
            </a:extLst>
          </p:cNvPr>
          <p:cNvSpPr/>
          <p:nvPr/>
        </p:nvSpPr>
        <p:spPr>
          <a:xfrm flipH="1">
            <a:off x="979712" y="1168911"/>
            <a:ext cx="6117772" cy="5426414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25">
            <a:extLst>
              <a:ext uri="{FF2B5EF4-FFF2-40B4-BE49-F238E27FC236}">
                <a16:creationId xmlns:a16="http://schemas.microsoft.com/office/drawing/2014/main" id="{B85F7A3F-C347-4E53-AAD8-7BB0CB9C0417}"/>
              </a:ext>
            </a:extLst>
          </p:cNvPr>
          <p:cNvSpPr txBox="1">
            <a:spLocks/>
          </p:cNvSpPr>
          <p:nvPr/>
        </p:nvSpPr>
        <p:spPr>
          <a:xfrm>
            <a:off x="756318" y="742949"/>
            <a:ext cx="4351911" cy="710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 </a:t>
            </a:r>
            <a:r>
              <a:rPr lang="en-US" cap="none" dirty="0"/>
              <a:t>Diagram</a:t>
            </a:r>
            <a:endParaRPr lang="en-US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A81D54D-D510-4337-92D7-FDE67734BC34}"/>
              </a:ext>
            </a:extLst>
          </p:cNvPr>
          <p:cNvSpPr txBox="1">
            <a:spLocks/>
          </p:cNvSpPr>
          <p:nvPr/>
        </p:nvSpPr>
        <p:spPr>
          <a:xfrm>
            <a:off x="1135517" y="1552313"/>
            <a:ext cx="5186126" cy="46502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employees have their bank accounts in the same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is fully automated.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customers need to place an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 is a single valued attribute for department &amp;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generates more than one order when customer asks to get ready the orders at two or more separate dates.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provides filling forms to get order and other data from outside.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9371535-E9BD-4C13-B003-D83BC63E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58618" y="1264316"/>
            <a:ext cx="11628582" cy="432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3012-E559-4D67-A1F1-07C0DEE4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884" y="6456328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BoringCode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2B943079-90E4-46DE-BD4A-5F17038D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8" y="6413649"/>
            <a:ext cx="642731" cy="4078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ABF4DB8A-B8DD-45CC-BF0E-B805CB76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</p:spPr>
        <p:txBody>
          <a:bodyPr anchor="ctr">
            <a:normAutofit/>
          </a:bodyPr>
          <a:lstStyle/>
          <a:p>
            <a:r>
              <a:rPr lang="en-US" dirty="0"/>
              <a:t>ER </a:t>
            </a:r>
            <a:r>
              <a:rPr lang="en-US" cap="none" dirty="0"/>
              <a:t>Diagram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42784" y="253269"/>
            <a:ext cx="7433283" cy="5754325"/>
            <a:chOff x="252031" y="391887"/>
            <a:chExt cx="7433283" cy="59653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1F9C8F-B284-4FE9-A76C-49BE3BEE3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64E19478-CAF6-4FDE-906D-51B45C38DCB4}"/>
              </a:ext>
            </a:extLst>
          </p:cNvPr>
          <p:cNvSpPr txBox="1">
            <a:spLocks/>
          </p:cNvSpPr>
          <p:nvPr/>
        </p:nvSpPr>
        <p:spPr>
          <a:xfrm>
            <a:off x="290784" y="6413649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Team BoringCode</a:t>
            </a:r>
          </a:p>
        </p:txBody>
      </p:sp>
      <p:pic>
        <p:nvPicPr>
          <p:cNvPr id="17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13C8AA00-D512-4508-A664-4F701265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19" y="311179"/>
            <a:ext cx="6389527" cy="5992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B5CB6F1-2C05-4B19-9D38-F9D1D00F0101}"/>
              </a:ext>
            </a:extLst>
          </p:cNvPr>
          <p:cNvSpPr/>
          <p:nvPr/>
        </p:nvSpPr>
        <p:spPr>
          <a:xfrm flipH="1" flipV="1">
            <a:off x="9285884" y="5809095"/>
            <a:ext cx="1603788" cy="7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5" name="Title 25">
            <a:extLst>
              <a:ext uri="{FF2B5EF4-FFF2-40B4-BE49-F238E27FC236}">
                <a16:creationId xmlns:a16="http://schemas.microsoft.com/office/drawing/2014/main" id="{7B6B412E-B0E3-4281-AB64-9C21C0C1F96A}"/>
              </a:ext>
            </a:extLst>
          </p:cNvPr>
          <p:cNvSpPr txBox="1">
            <a:spLocks/>
          </p:cNvSpPr>
          <p:nvPr/>
        </p:nvSpPr>
        <p:spPr>
          <a:xfrm>
            <a:off x="288358" y="2167658"/>
            <a:ext cx="4351911" cy="1566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Relational </a:t>
            </a:r>
          </a:p>
          <a:p>
            <a:r>
              <a:rPr lang="en-US" cap="none" dirty="0"/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SUBTITLE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Ut gravida eros erat. Proin a tellus sed risus lobortis sagittis eu quis est. Duis ut aliquam nisi. Suspendisse vehicula mi diam, sit amet lacinia massa sodales ac. Fusce condimentum egestas nunc a maximus. Quisque et orci purus. Proin dolor mi, ultrices sit amet ipsum placerat, congue mattis turpis. Donec vestibulum eros eget mauris dignissim, ut ultricies dolor viverra.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317588" y="6495399"/>
            <a:ext cx="4114800" cy="365125"/>
          </a:xfrm>
        </p:spPr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85DF53DB-409B-49FA-A52D-E30AD84A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Polythene Bags &amp; Covers | Polythene Manufacturers | Polystar Plastics">
            <a:extLst>
              <a:ext uri="{FF2B5EF4-FFF2-40B4-BE49-F238E27FC236}">
                <a16:creationId xmlns:a16="http://schemas.microsoft.com/office/drawing/2014/main" id="{56876301-70E5-4939-8A14-2EA3D7A7E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103" y="0"/>
            <a:ext cx="69838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DB671D-E34E-4960-A5B1-8EB045E4091A}"/>
              </a:ext>
            </a:extLst>
          </p:cNvPr>
          <p:cNvSpPr/>
          <p:nvPr/>
        </p:nvSpPr>
        <p:spPr>
          <a:xfrm flipH="1">
            <a:off x="979712" y="1168911"/>
            <a:ext cx="6117772" cy="5426414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25">
            <a:extLst>
              <a:ext uri="{FF2B5EF4-FFF2-40B4-BE49-F238E27FC236}">
                <a16:creationId xmlns:a16="http://schemas.microsoft.com/office/drawing/2014/main" id="{B85F7A3F-C347-4E53-AAD8-7BB0CB9C0417}"/>
              </a:ext>
            </a:extLst>
          </p:cNvPr>
          <p:cNvSpPr txBox="1">
            <a:spLocks/>
          </p:cNvSpPr>
          <p:nvPr/>
        </p:nvSpPr>
        <p:spPr>
          <a:xfrm>
            <a:off x="756318" y="742949"/>
            <a:ext cx="4351911" cy="710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Normalization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A81D54D-D510-4337-92D7-FDE67734BC34}"/>
              </a:ext>
            </a:extLst>
          </p:cNvPr>
          <p:cNvSpPr txBox="1">
            <a:spLocks/>
          </p:cNvSpPr>
          <p:nvPr/>
        </p:nvSpPr>
        <p:spPr>
          <a:xfrm>
            <a:off x="1135517" y="1552313"/>
            <a:ext cx="5186126" cy="4650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is fully automated.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customers need to place an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number is a single valued attribute for department &amp;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generates more than one order when customer asks to get ready the orders at two or more separate dates.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provides filling forms to get order and other data from outside.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361EFFB7-8B3E-491D-89F4-6C4D1296501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B205EF-4045-42E3-8101-270CAA2CF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Presentation Title Alt 2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SUBTITLE GOES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Team BoringCode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48006-5DA0-4C40-A6BC-89C106C121BE}"/>
              </a:ext>
            </a:extLst>
          </p:cNvPr>
          <p:cNvSpPr/>
          <p:nvPr/>
        </p:nvSpPr>
        <p:spPr>
          <a:xfrm flipH="1">
            <a:off x="3385994" y="1210049"/>
            <a:ext cx="4572000" cy="4027882"/>
          </a:xfrm>
          <a:prstGeom prst="rect">
            <a:avLst/>
          </a:prstGeom>
          <a:gradFill flip="none" rotWithShape="1">
            <a:gsLst>
              <a:gs pos="11000">
                <a:srgbClr val="002060"/>
              </a:gs>
              <a:gs pos="59000">
                <a:srgbClr val="00B0F0"/>
              </a:gs>
              <a:gs pos="100000">
                <a:srgbClr val="00B0F0"/>
              </a:gs>
              <a:gs pos="79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443EBCED-982A-454F-BC58-43B643EFA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029590" y="958344"/>
            <a:ext cx="4828416" cy="5252245"/>
            <a:chOff x="883522" y="408327"/>
            <a:chExt cx="4828416" cy="5252245"/>
          </a:xfrm>
        </p:grpSpPr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1" name="Title 25">
            <a:extLst>
              <a:ext uri="{FF2B5EF4-FFF2-40B4-BE49-F238E27FC236}">
                <a16:creationId xmlns:a16="http://schemas.microsoft.com/office/drawing/2014/main" id="{95363BF1-8C94-448C-AEE1-4CD46609C8A2}"/>
              </a:ext>
            </a:extLst>
          </p:cNvPr>
          <p:cNvSpPr txBox="1">
            <a:spLocks/>
          </p:cNvSpPr>
          <p:nvPr/>
        </p:nvSpPr>
        <p:spPr>
          <a:xfrm>
            <a:off x="4506095" y="2238889"/>
            <a:ext cx="4351911" cy="2745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spc="300" baseline="0">
                <a:solidFill>
                  <a:srgbClr val="2F334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System and 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593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657</Words>
  <Application>Microsoft Office PowerPoint</Application>
  <PresentationFormat>Widescreen</PresentationFormat>
  <Paragraphs>1729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</vt:lpstr>
      <vt:lpstr>Gill Sans Light</vt:lpstr>
      <vt:lpstr>Office Theme</vt:lpstr>
      <vt:lpstr>Global Solution package</vt:lpstr>
      <vt:lpstr>User scenario</vt:lpstr>
      <vt:lpstr>Global Solution Package (Pvt) Ltd</vt:lpstr>
      <vt:lpstr>Presentation Title Alt 2</vt:lpstr>
      <vt:lpstr>YOUR TITLE GOES HERE</vt:lpstr>
      <vt:lpstr>ER Diagram</vt:lpstr>
      <vt:lpstr>PowerPoint Presentation</vt:lpstr>
      <vt:lpstr>YOUR TITLE GOES HERE</vt:lpstr>
      <vt:lpstr>Presentation Title Alt 2</vt:lpstr>
      <vt:lpstr>Database &amp; system development</vt:lpstr>
      <vt:lpstr>Presentation Title Alt 2</vt:lpstr>
      <vt:lpstr>User login</vt:lpstr>
      <vt:lpstr>Admin panel</vt:lpstr>
      <vt:lpstr>Dashboard</vt:lpstr>
      <vt:lpstr>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Solution package</dc:title>
  <dc:creator>Ms. IPR Kumarasinghe</dc:creator>
  <cp:lastModifiedBy>Ms. IPR Kumarasinghe</cp:lastModifiedBy>
  <cp:revision>13</cp:revision>
  <dcterms:created xsi:type="dcterms:W3CDTF">2021-01-18T14:07:29Z</dcterms:created>
  <dcterms:modified xsi:type="dcterms:W3CDTF">2021-01-20T15:26:14Z</dcterms:modified>
</cp:coreProperties>
</file>