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DC23D-AAF3-4CA4-B4BA-1DFDD061BAF8}" type="doc">
      <dgm:prSet loTypeId="urn:microsoft.com/office/officeart/2005/8/layout/venn1" loCatId="relationship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0A0DA7-61C1-4806-ACA0-E747B411F051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Technical Sales, Account Management</a:t>
          </a:r>
          <a:endParaRPr lang="en-US" sz="18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B1ECA0BB-7451-4D32-8B3E-DF5446030AB2}" type="parTrans" cxnId="{5E8F9CCD-25E9-4E97-A149-58F83034DC35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33746E83-4FA4-4B1C-A2F9-925BDC331346}" type="sibTrans" cxnId="{5E8F9CCD-25E9-4E97-A149-58F83034DC35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B3D21A25-4422-40D9-9BB2-7F331B7BC4F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Root Cause Analysis</a:t>
          </a:r>
          <a:endParaRPr lang="en-US" sz="18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1459B058-1BBE-4D96-BFC4-FBBF30227291}" type="parTrans" cxnId="{E83B08D3-799B-4D2A-9404-747A564DA462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54B99795-A5FA-4B21-894A-4AC31DD261E2}" type="sibTrans" cxnId="{E83B08D3-799B-4D2A-9404-747A564DA462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DEDAFFC8-F41C-48BD-B750-97766EA7A284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Profit &amp; Loss / Business Management</a:t>
          </a:r>
          <a:endParaRPr lang="en-US" sz="18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4882E1A5-02F0-42CF-B7F4-F318495593F8}" type="parTrans" cxnId="{5E575CC3-FDDC-43FF-9A73-1354265EC6AF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FF6A5A9F-B66A-4D80-9D57-441ED2016E84}" type="sibTrans" cxnId="{5E575CC3-FDDC-43FF-9A73-1354265EC6AF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DEE63C4E-3614-49E9-8573-518647A1245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Petroleum Geology, Reservoir Engineering</a:t>
          </a:r>
          <a:endParaRPr lang="en-US" sz="18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6AE74825-0703-43DA-981A-733422CA0F4D}" type="parTrans" cxnId="{5EF1BC30-95F2-4A16-826C-FA67645E7A65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BB23279F-B48B-4490-8F72-771A47DF2212}" type="sibTrans" cxnId="{5EF1BC30-95F2-4A16-826C-FA67645E7A65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32A81225-EEE8-409D-A552-8C0CAFABE0D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Drilling &amp; Drill Bit Application Engineering</a:t>
          </a:r>
          <a:endParaRPr lang="en-US" sz="18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3F711B45-79A4-4B09-8ED5-DA1E224F3933}" type="parTrans" cxnId="{D6FE38FC-16AF-484C-8C16-89606F3D9C0C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D59EECA8-E227-4174-B036-186E124FAB53}" type="sibTrans" cxnId="{D6FE38FC-16AF-484C-8C16-89606F3D9C0C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58F4D311-414A-40EF-A606-CD7F15E3422E}">
      <dgm:prSet phldrT="[Text]" custT="1"/>
      <dgm:spPr/>
      <dgm:t>
        <a:bodyPr/>
        <a:lstStyle/>
        <a:p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  <a:ea typeface="+mn-ea"/>
              <a:cs typeface="+mn-cs"/>
            </a:rPr>
            <a:t>PDC</a:t>
          </a: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 Design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1FC97908-48C4-47E2-8291-96621424B684}" type="parTrans" cxnId="{6F3A2020-7D4E-4D7C-B546-31AA6692D0C6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DDCF025E-FF33-45DF-84BA-CE7AB373760D}" type="sibTrans" cxnId="{6F3A2020-7D4E-4D7C-B546-31AA6692D0C6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721149A2-D32B-4E68-BF9B-B8D938265667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Data Science, Software Development, Cloud Computing</a:t>
          </a:r>
          <a:endParaRPr lang="en-US" sz="18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69F6B3BD-0D14-4BA8-93A8-831550E4EF6A}" type="parTrans" cxnId="{1E5BF8C2-C7FA-41D6-885C-A8EE3A3BA72A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B46E3E4B-B1A7-4D9B-A764-7D96C730D89F}" type="sibTrans" cxnId="{1E5BF8C2-C7FA-41D6-885C-A8EE3A3BA72A}">
      <dgm:prSet/>
      <dgm:spPr/>
      <dgm:t>
        <a:bodyPr/>
        <a:lstStyle/>
        <a:p>
          <a:endParaRPr lang="en-US" sz="480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D89EA05D-302A-46A8-9D7F-34332EDE87B1}">
      <dgm:prSet phldrT="[Text]" custT="1"/>
      <dgm:spPr/>
      <dgm:t>
        <a:bodyPr/>
        <a:lstStyle/>
        <a:p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gm:t>
    </dgm:pt>
    <dgm:pt modelId="{35C59FD7-7FE6-4254-A955-853C7A990292}" type="parTrans" cxnId="{78EB5A45-4486-46E3-8064-FD05DFAF00BF}">
      <dgm:prSet/>
      <dgm:spPr/>
      <dgm:t>
        <a:bodyPr/>
        <a:lstStyle/>
        <a:p>
          <a:endParaRPr lang="en-US" sz="2800">
            <a:solidFill>
              <a:schemeClr val="bg1">
                <a:lumMod val="75000"/>
              </a:schemeClr>
            </a:solidFill>
          </a:endParaRPr>
        </a:p>
      </dgm:t>
    </dgm:pt>
    <dgm:pt modelId="{A724217E-1B0C-4054-824B-457870ED07F3}" type="sibTrans" cxnId="{78EB5A45-4486-46E3-8064-FD05DFAF00BF}">
      <dgm:prSet/>
      <dgm:spPr/>
      <dgm:t>
        <a:bodyPr/>
        <a:lstStyle/>
        <a:p>
          <a:endParaRPr lang="en-US" sz="2800">
            <a:solidFill>
              <a:schemeClr val="bg1">
                <a:lumMod val="75000"/>
              </a:schemeClr>
            </a:solidFill>
          </a:endParaRPr>
        </a:p>
      </dgm:t>
    </dgm:pt>
    <dgm:pt modelId="{444D2494-B54E-4693-9798-F6C90682D4F7}" type="pres">
      <dgm:prSet presAssocID="{C3ADC23D-AAF3-4CA4-B4BA-1DFDD061BAF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7D962A-4FCC-46C1-B5BA-A23DA44D653D}" type="pres">
      <dgm:prSet presAssocID="{721149A2-D32B-4E68-BF9B-B8D938265667}" presName="circ1" presStyleLbl="vennNode1" presStyleIdx="0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59E8CE94-6C1C-455D-94F7-E70E1C5B0B8C}" type="pres">
      <dgm:prSet presAssocID="{721149A2-D32B-4E68-BF9B-B8D938265667}" presName="circ1Tx" presStyleLbl="revTx" presStyleIdx="0" presStyleCnt="0" custScaleX="1298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B31F-F0EF-4014-AEB7-2F72170DB88B}" type="pres">
      <dgm:prSet presAssocID="{AA0A0DA7-61C1-4806-ACA0-E747B411F051}" presName="circ2" presStyleLbl="vennNode1" presStyleIdx="1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B13E6B34-D2C9-4F68-8249-3CC6FA986555}" type="pres">
      <dgm:prSet presAssocID="{AA0A0DA7-61C1-4806-ACA0-E747B411F051}" presName="circ2Tx" presStyleLbl="revTx" presStyleIdx="0" presStyleCnt="0" custLinFactNeighborX="-5463" custLinFactNeighborY="40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F4D8F-CBFC-48DB-AE46-C3C24B029840}" type="pres">
      <dgm:prSet presAssocID="{B3D21A25-4422-40D9-9BB2-7F331B7BC4F3}" presName="circ3" presStyleLbl="vennNode1" presStyleIdx="2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B59068EE-9848-4095-921F-BE05990B9F69}" type="pres">
      <dgm:prSet presAssocID="{B3D21A25-4422-40D9-9BB2-7F331B7BC4F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72EAD-E003-4494-B92A-9ABF4BED5595}" type="pres">
      <dgm:prSet presAssocID="{32A81225-EEE8-409D-A552-8C0CAFABE0DC}" presName="circ4" presStyleLbl="vennNode1" presStyleIdx="3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AF2CD857-A3E6-4804-A549-97633A375B57}" type="pres">
      <dgm:prSet presAssocID="{32A81225-EEE8-409D-A552-8C0CAFABE0D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6F7A4-6F87-44A7-B634-B80C11495B8C}" type="pres">
      <dgm:prSet presAssocID="{DEDAFFC8-F41C-48BD-B750-97766EA7A284}" presName="circ5" presStyleLbl="vennNode1" presStyleIdx="4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23CCEBD5-27CB-4AB3-BB31-E68025D6D163}" type="pres">
      <dgm:prSet presAssocID="{DEDAFFC8-F41C-48BD-B750-97766EA7A28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9B244-E279-447C-B0A0-20981D6BD2A6}" type="pres">
      <dgm:prSet presAssocID="{DEE63C4E-3614-49E9-8573-518647A12458}" presName="circ6" presStyleLbl="vennNode1" presStyleIdx="5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CAE98AEA-AFE6-4396-85AF-C28002A770DB}" type="pres">
      <dgm:prSet presAssocID="{DEE63C4E-3614-49E9-8573-518647A1245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DE84D-6602-4D39-A0F1-9B4E802E9ED8}" type="pres">
      <dgm:prSet presAssocID="{58F4D311-414A-40EF-A606-CD7F15E3422E}" presName="circ7" presStyleLbl="vennNode1" presStyleIdx="6" presStyleCnt="7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FC5F2B75-0A65-4990-BCBB-7840BF1E1FA5}" type="pres">
      <dgm:prSet presAssocID="{58F4D311-414A-40EF-A606-CD7F15E3422E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3A2020-7D4E-4D7C-B546-31AA6692D0C6}" srcId="{C3ADC23D-AAF3-4CA4-B4BA-1DFDD061BAF8}" destId="{58F4D311-414A-40EF-A606-CD7F15E3422E}" srcOrd="6" destOrd="0" parTransId="{1FC97908-48C4-47E2-8291-96621424B684}" sibTransId="{DDCF025E-FF33-45DF-84BA-CE7AB373760D}"/>
    <dgm:cxn modelId="{EE39B465-491C-4C95-92A8-0C4BA213FA9E}" type="presOf" srcId="{DEE63C4E-3614-49E9-8573-518647A12458}" destId="{CAE98AEA-AFE6-4396-85AF-C28002A770DB}" srcOrd="0" destOrd="0" presId="urn:microsoft.com/office/officeart/2005/8/layout/venn1"/>
    <dgm:cxn modelId="{D6FE38FC-16AF-484C-8C16-89606F3D9C0C}" srcId="{C3ADC23D-AAF3-4CA4-B4BA-1DFDD061BAF8}" destId="{32A81225-EEE8-409D-A552-8C0CAFABE0DC}" srcOrd="3" destOrd="0" parTransId="{3F711B45-79A4-4B09-8ED5-DA1E224F3933}" sibTransId="{D59EECA8-E227-4174-B036-186E124FAB53}"/>
    <dgm:cxn modelId="{8111C9A5-1144-43A5-B43B-BC19EFDCBF42}" type="presOf" srcId="{AA0A0DA7-61C1-4806-ACA0-E747B411F051}" destId="{B13E6B34-D2C9-4F68-8249-3CC6FA986555}" srcOrd="0" destOrd="0" presId="urn:microsoft.com/office/officeart/2005/8/layout/venn1"/>
    <dgm:cxn modelId="{C6A8F900-5138-40CD-B4F5-9DF00611C47C}" type="presOf" srcId="{32A81225-EEE8-409D-A552-8C0CAFABE0DC}" destId="{AF2CD857-A3E6-4804-A549-97633A375B57}" srcOrd="0" destOrd="0" presId="urn:microsoft.com/office/officeart/2005/8/layout/venn1"/>
    <dgm:cxn modelId="{5EF1BC30-95F2-4A16-826C-FA67645E7A65}" srcId="{C3ADC23D-AAF3-4CA4-B4BA-1DFDD061BAF8}" destId="{DEE63C4E-3614-49E9-8573-518647A12458}" srcOrd="5" destOrd="0" parTransId="{6AE74825-0703-43DA-981A-733422CA0F4D}" sibTransId="{BB23279F-B48B-4490-8F72-771A47DF2212}"/>
    <dgm:cxn modelId="{5E8F9CCD-25E9-4E97-A149-58F83034DC35}" srcId="{C3ADC23D-AAF3-4CA4-B4BA-1DFDD061BAF8}" destId="{AA0A0DA7-61C1-4806-ACA0-E747B411F051}" srcOrd="1" destOrd="0" parTransId="{B1ECA0BB-7451-4D32-8B3E-DF5446030AB2}" sibTransId="{33746E83-4FA4-4B1C-A2F9-925BDC331346}"/>
    <dgm:cxn modelId="{2ECC3D54-C65C-4A79-B568-60798B13D178}" type="presOf" srcId="{721149A2-D32B-4E68-BF9B-B8D938265667}" destId="{59E8CE94-6C1C-455D-94F7-E70E1C5B0B8C}" srcOrd="0" destOrd="0" presId="urn:microsoft.com/office/officeart/2005/8/layout/venn1"/>
    <dgm:cxn modelId="{AA9FFE60-0FFC-4B15-AB13-F5FCD6ED14B2}" type="presOf" srcId="{DEDAFFC8-F41C-48BD-B750-97766EA7A284}" destId="{23CCEBD5-27CB-4AB3-BB31-E68025D6D163}" srcOrd="0" destOrd="0" presId="urn:microsoft.com/office/officeart/2005/8/layout/venn1"/>
    <dgm:cxn modelId="{0E66C4AA-57A9-4499-ADA4-2A0BE66738A2}" type="presOf" srcId="{58F4D311-414A-40EF-A606-CD7F15E3422E}" destId="{FC5F2B75-0A65-4990-BCBB-7840BF1E1FA5}" srcOrd="0" destOrd="0" presId="urn:microsoft.com/office/officeart/2005/8/layout/venn1"/>
    <dgm:cxn modelId="{4034FD6F-FA54-42CA-AF59-D62FDB40C7FB}" type="presOf" srcId="{B3D21A25-4422-40D9-9BB2-7F331B7BC4F3}" destId="{B59068EE-9848-4095-921F-BE05990B9F69}" srcOrd="0" destOrd="0" presId="urn:microsoft.com/office/officeart/2005/8/layout/venn1"/>
    <dgm:cxn modelId="{1E5BF8C2-C7FA-41D6-885C-A8EE3A3BA72A}" srcId="{C3ADC23D-AAF3-4CA4-B4BA-1DFDD061BAF8}" destId="{721149A2-D32B-4E68-BF9B-B8D938265667}" srcOrd="0" destOrd="0" parTransId="{69F6B3BD-0D14-4BA8-93A8-831550E4EF6A}" sibTransId="{B46E3E4B-B1A7-4D9B-A764-7D96C730D89F}"/>
    <dgm:cxn modelId="{E83B08D3-799B-4D2A-9404-747A564DA462}" srcId="{C3ADC23D-AAF3-4CA4-B4BA-1DFDD061BAF8}" destId="{B3D21A25-4422-40D9-9BB2-7F331B7BC4F3}" srcOrd="2" destOrd="0" parTransId="{1459B058-1BBE-4D96-BFC4-FBBF30227291}" sibTransId="{54B99795-A5FA-4B21-894A-4AC31DD261E2}"/>
    <dgm:cxn modelId="{5E575CC3-FDDC-43FF-9A73-1354265EC6AF}" srcId="{C3ADC23D-AAF3-4CA4-B4BA-1DFDD061BAF8}" destId="{DEDAFFC8-F41C-48BD-B750-97766EA7A284}" srcOrd="4" destOrd="0" parTransId="{4882E1A5-02F0-42CF-B7F4-F318495593F8}" sibTransId="{FF6A5A9F-B66A-4D80-9D57-441ED2016E84}"/>
    <dgm:cxn modelId="{78EB5A45-4486-46E3-8064-FD05DFAF00BF}" srcId="{C3ADC23D-AAF3-4CA4-B4BA-1DFDD061BAF8}" destId="{D89EA05D-302A-46A8-9D7F-34332EDE87B1}" srcOrd="7" destOrd="0" parTransId="{35C59FD7-7FE6-4254-A955-853C7A990292}" sibTransId="{A724217E-1B0C-4054-824B-457870ED07F3}"/>
    <dgm:cxn modelId="{E219D294-2DF1-4261-B6AA-C668CB4F41AE}" type="presOf" srcId="{C3ADC23D-AAF3-4CA4-B4BA-1DFDD061BAF8}" destId="{444D2494-B54E-4693-9798-F6C90682D4F7}" srcOrd="0" destOrd="0" presId="urn:microsoft.com/office/officeart/2005/8/layout/venn1"/>
    <dgm:cxn modelId="{FAA9AABA-E5F3-473C-8BC8-06E5C07231E6}" type="presParOf" srcId="{444D2494-B54E-4693-9798-F6C90682D4F7}" destId="{3A7D962A-4FCC-46C1-B5BA-A23DA44D653D}" srcOrd="0" destOrd="0" presId="urn:microsoft.com/office/officeart/2005/8/layout/venn1"/>
    <dgm:cxn modelId="{1FDC9113-0F82-4635-BED3-08F7B52A2692}" type="presParOf" srcId="{444D2494-B54E-4693-9798-F6C90682D4F7}" destId="{59E8CE94-6C1C-455D-94F7-E70E1C5B0B8C}" srcOrd="1" destOrd="0" presId="urn:microsoft.com/office/officeart/2005/8/layout/venn1"/>
    <dgm:cxn modelId="{96DC555F-1C93-4A79-BB57-BFCB80B81B81}" type="presParOf" srcId="{444D2494-B54E-4693-9798-F6C90682D4F7}" destId="{B61AB31F-F0EF-4014-AEB7-2F72170DB88B}" srcOrd="2" destOrd="0" presId="urn:microsoft.com/office/officeart/2005/8/layout/venn1"/>
    <dgm:cxn modelId="{6950150F-5F45-42B1-871E-2A48131C912A}" type="presParOf" srcId="{444D2494-B54E-4693-9798-F6C90682D4F7}" destId="{B13E6B34-D2C9-4F68-8249-3CC6FA986555}" srcOrd="3" destOrd="0" presId="urn:microsoft.com/office/officeart/2005/8/layout/venn1"/>
    <dgm:cxn modelId="{89CB2C65-0320-4180-9537-9827962C9230}" type="presParOf" srcId="{444D2494-B54E-4693-9798-F6C90682D4F7}" destId="{C67F4D8F-CBFC-48DB-AE46-C3C24B029840}" srcOrd="4" destOrd="0" presId="urn:microsoft.com/office/officeart/2005/8/layout/venn1"/>
    <dgm:cxn modelId="{2144C417-96B3-4D0C-9888-30979336D8D1}" type="presParOf" srcId="{444D2494-B54E-4693-9798-F6C90682D4F7}" destId="{B59068EE-9848-4095-921F-BE05990B9F69}" srcOrd="5" destOrd="0" presId="urn:microsoft.com/office/officeart/2005/8/layout/venn1"/>
    <dgm:cxn modelId="{A9B7BDEA-532F-400C-902C-C40689965598}" type="presParOf" srcId="{444D2494-B54E-4693-9798-F6C90682D4F7}" destId="{36572EAD-E003-4494-B92A-9ABF4BED5595}" srcOrd="6" destOrd="0" presId="urn:microsoft.com/office/officeart/2005/8/layout/venn1"/>
    <dgm:cxn modelId="{9B134A32-3A4B-416A-86A0-892A54D6CDAD}" type="presParOf" srcId="{444D2494-B54E-4693-9798-F6C90682D4F7}" destId="{AF2CD857-A3E6-4804-A549-97633A375B57}" srcOrd="7" destOrd="0" presId="urn:microsoft.com/office/officeart/2005/8/layout/venn1"/>
    <dgm:cxn modelId="{0DA47D2C-314D-4E55-A478-E2302A3F65A9}" type="presParOf" srcId="{444D2494-B54E-4693-9798-F6C90682D4F7}" destId="{9456F7A4-6F87-44A7-B634-B80C11495B8C}" srcOrd="8" destOrd="0" presId="urn:microsoft.com/office/officeart/2005/8/layout/venn1"/>
    <dgm:cxn modelId="{D9200FCC-A2DA-4B93-842A-B96B2782BAAA}" type="presParOf" srcId="{444D2494-B54E-4693-9798-F6C90682D4F7}" destId="{23CCEBD5-27CB-4AB3-BB31-E68025D6D163}" srcOrd="9" destOrd="0" presId="urn:microsoft.com/office/officeart/2005/8/layout/venn1"/>
    <dgm:cxn modelId="{5133C841-FB94-4128-985C-B0F860088F31}" type="presParOf" srcId="{444D2494-B54E-4693-9798-F6C90682D4F7}" destId="{EA49B244-E279-447C-B0A0-20981D6BD2A6}" srcOrd="10" destOrd="0" presId="urn:microsoft.com/office/officeart/2005/8/layout/venn1"/>
    <dgm:cxn modelId="{F87B2087-A64C-45CF-9C60-87615D719843}" type="presParOf" srcId="{444D2494-B54E-4693-9798-F6C90682D4F7}" destId="{CAE98AEA-AFE6-4396-85AF-C28002A770DB}" srcOrd="11" destOrd="0" presId="urn:microsoft.com/office/officeart/2005/8/layout/venn1"/>
    <dgm:cxn modelId="{B1205AC0-FFD6-4BFE-9F81-E0140233D8D1}" type="presParOf" srcId="{444D2494-B54E-4693-9798-F6C90682D4F7}" destId="{B26DE84D-6602-4D39-A0F1-9B4E802E9ED8}" srcOrd="12" destOrd="0" presId="urn:microsoft.com/office/officeart/2005/8/layout/venn1"/>
    <dgm:cxn modelId="{493B659C-FA2D-4B37-8F17-040BB7F1FCA2}" type="presParOf" srcId="{444D2494-B54E-4693-9798-F6C90682D4F7}" destId="{FC5F2B75-0A65-4990-BCBB-7840BF1E1FA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DC23D-AAF3-4CA4-B4BA-1DFDD061BAF8}" type="doc">
      <dgm:prSet loTypeId="urn:microsoft.com/office/officeart/2005/8/layout/venn1" loCatId="relationship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0A0DA7-61C1-4806-ACA0-E747B411F051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8080"/>
              </a:solidFill>
              <a:latin typeface="Book Antiqua (Body)"/>
            </a:rPr>
            <a:t>Technical Sales, Account Management</a:t>
          </a:r>
          <a:endParaRPr lang="en-US" sz="1800" dirty="0">
            <a:solidFill>
              <a:srgbClr val="008080"/>
            </a:solidFill>
            <a:latin typeface="Book Antiqua (Body)"/>
          </a:endParaRPr>
        </a:p>
      </dgm:t>
    </dgm:pt>
    <dgm:pt modelId="{B1ECA0BB-7451-4D32-8B3E-DF5446030AB2}" type="parTrans" cxnId="{5E8F9CCD-25E9-4E97-A149-58F83034DC35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33746E83-4FA4-4B1C-A2F9-925BDC331346}" type="sibTrans" cxnId="{5E8F9CCD-25E9-4E97-A149-58F83034DC35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B3D21A25-4422-40D9-9BB2-7F331B7BC4F3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8080"/>
              </a:solidFill>
              <a:latin typeface="Book Antiqua (Body)"/>
            </a:rPr>
            <a:t>Root Cause Analysis</a:t>
          </a:r>
          <a:endParaRPr lang="en-US" sz="1800" dirty="0">
            <a:solidFill>
              <a:srgbClr val="008080"/>
            </a:solidFill>
            <a:latin typeface="Book Antiqua (Body)"/>
          </a:endParaRPr>
        </a:p>
      </dgm:t>
    </dgm:pt>
    <dgm:pt modelId="{1459B058-1BBE-4D96-BFC4-FBBF30227291}" type="parTrans" cxnId="{E83B08D3-799B-4D2A-9404-747A564DA462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54B99795-A5FA-4B21-894A-4AC31DD261E2}" type="sibTrans" cxnId="{E83B08D3-799B-4D2A-9404-747A564DA462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DEDAFFC8-F41C-48BD-B750-97766EA7A284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8080"/>
              </a:solidFill>
              <a:latin typeface="Book Antiqua (Body)"/>
            </a:rPr>
            <a:t>Profit &amp; Loss / Business Management</a:t>
          </a:r>
          <a:endParaRPr lang="en-US" sz="1800" dirty="0">
            <a:solidFill>
              <a:srgbClr val="008080"/>
            </a:solidFill>
            <a:latin typeface="Book Antiqua (Body)"/>
          </a:endParaRPr>
        </a:p>
      </dgm:t>
    </dgm:pt>
    <dgm:pt modelId="{4882E1A5-02F0-42CF-B7F4-F318495593F8}" type="parTrans" cxnId="{5E575CC3-FDDC-43FF-9A73-1354265EC6AF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FF6A5A9F-B66A-4D80-9D57-441ED2016E84}" type="sibTrans" cxnId="{5E575CC3-FDDC-43FF-9A73-1354265EC6AF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DEE63C4E-3614-49E9-8573-518647A12458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8080"/>
              </a:solidFill>
              <a:latin typeface="Book Antiqua (Body)"/>
            </a:rPr>
            <a:t>Petroleum Geology, Reservoir Engineering</a:t>
          </a:r>
          <a:endParaRPr lang="en-US" sz="1800" dirty="0">
            <a:solidFill>
              <a:srgbClr val="008080"/>
            </a:solidFill>
            <a:latin typeface="Book Antiqua (Body)"/>
          </a:endParaRPr>
        </a:p>
      </dgm:t>
    </dgm:pt>
    <dgm:pt modelId="{6AE74825-0703-43DA-981A-733422CA0F4D}" type="parTrans" cxnId="{5EF1BC30-95F2-4A16-826C-FA67645E7A65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BB23279F-B48B-4490-8F72-771A47DF2212}" type="sibTrans" cxnId="{5EF1BC30-95F2-4A16-826C-FA67645E7A65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32A81225-EEE8-409D-A552-8C0CAFABE0DC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8080"/>
              </a:solidFill>
              <a:latin typeface="Book Antiqua (Body)"/>
            </a:rPr>
            <a:t>Drilling &amp; Drill Bit Application Engineering</a:t>
          </a:r>
          <a:endParaRPr lang="en-US" sz="1800" dirty="0">
            <a:solidFill>
              <a:srgbClr val="008080"/>
            </a:solidFill>
            <a:latin typeface="Book Antiqua (Body)"/>
          </a:endParaRPr>
        </a:p>
      </dgm:t>
    </dgm:pt>
    <dgm:pt modelId="{3F711B45-79A4-4B09-8ED5-DA1E224F3933}" type="parTrans" cxnId="{D6FE38FC-16AF-484C-8C16-89606F3D9C0C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D59EECA8-E227-4174-B036-186E124FAB53}" type="sibTrans" cxnId="{D6FE38FC-16AF-484C-8C16-89606F3D9C0C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58F4D311-414A-40EF-A606-CD7F15E3422E}">
      <dgm:prSet phldrT="[Text]" custT="1"/>
      <dgm:spPr/>
      <dgm:t>
        <a:bodyPr/>
        <a:lstStyle/>
        <a:p>
          <a:r>
            <a:rPr lang="en-US" sz="1800" kern="1200" dirty="0" smtClean="0">
              <a:solidFill>
                <a:srgbClr val="008080"/>
              </a:solidFill>
              <a:latin typeface="Book Antiqua (Body)"/>
              <a:ea typeface="+mn-ea"/>
              <a:cs typeface="+mn-cs"/>
            </a:rPr>
            <a:t>PDC</a:t>
          </a: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 Design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gm:t>
    </dgm:pt>
    <dgm:pt modelId="{1FC97908-48C4-47E2-8291-96621424B684}" type="parTrans" cxnId="{6F3A2020-7D4E-4D7C-B546-31AA6692D0C6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DDCF025E-FF33-45DF-84BA-CE7AB373760D}" type="sibTrans" cxnId="{6F3A2020-7D4E-4D7C-B546-31AA6692D0C6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721149A2-D32B-4E68-BF9B-B8D938265667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8080"/>
              </a:solidFill>
              <a:latin typeface="Book Antiqua (Body)"/>
            </a:rPr>
            <a:t>Data Science, Software Development, Cloud Computing</a:t>
          </a:r>
          <a:endParaRPr lang="en-US" sz="1800" dirty="0">
            <a:solidFill>
              <a:srgbClr val="008080"/>
            </a:solidFill>
            <a:latin typeface="Book Antiqua (Body)"/>
          </a:endParaRPr>
        </a:p>
      </dgm:t>
    </dgm:pt>
    <dgm:pt modelId="{69F6B3BD-0D14-4BA8-93A8-831550E4EF6A}" type="parTrans" cxnId="{1E5BF8C2-C7FA-41D6-885C-A8EE3A3BA72A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B46E3E4B-B1A7-4D9B-A764-7D96C730D89F}" type="sibTrans" cxnId="{1E5BF8C2-C7FA-41D6-885C-A8EE3A3BA72A}">
      <dgm:prSet/>
      <dgm:spPr/>
      <dgm:t>
        <a:bodyPr/>
        <a:lstStyle/>
        <a:p>
          <a:endParaRPr lang="en-US" sz="4800">
            <a:solidFill>
              <a:srgbClr val="008080"/>
            </a:solidFill>
            <a:latin typeface="Book Antiqua (Body)"/>
          </a:endParaRPr>
        </a:p>
      </dgm:t>
    </dgm:pt>
    <dgm:pt modelId="{D89EA05D-302A-46A8-9D7F-34332EDE87B1}">
      <dgm:prSet phldrT="[Text]" custT="1"/>
      <dgm:spPr/>
      <dgm:t>
        <a:bodyPr/>
        <a:lstStyle/>
        <a:p>
          <a:endParaRPr lang="en-US" sz="1800" kern="1200" dirty="0">
            <a:solidFill>
              <a:srgbClr val="008080"/>
            </a:solidFill>
            <a:latin typeface="Book Antiqua (Body)"/>
          </a:endParaRPr>
        </a:p>
      </dgm:t>
    </dgm:pt>
    <dgm:pt modelId="{35C59FD7-7FE6-4254-A955-853C7A990292}" type="parTrans" cxnId="{78EB5A45-4486-46E3-8064-FD05DFAF00BF}">
      <dgm:prSet/>
      <dgm:spPr/>
      <dgm:t>
        <a:bodyPr/>
        <a:lstStyle/>
        <a:p>
          <a:endParaRPr lang="en-US" sz="2800">
            <a:solidFill>
              <a:srgbClr val="008080"/>
            </a:solidFill>
          </a:endParaRPr>
        </a:p>
      </dgm:t>
    </dgm:pt>
    <dgm:pt modelId="{A724217E-1B0C-4054-824B-457870ED07F3}" type="sibTrans" cxnId="{78EB5A45-4486-46E3-8064-FD05DFAF00BF}">
      <dgm:prSet/>
      <dgm:spPr/>
      <dgm:t>
        <a:bodyPr/>
        <a:lstStyle/>
        <a:p>
          <a:endParaRPr lang="en-US" sz="2800">
            <a:solidFill>
              <a:srgbClr val="008080"/>
            </a:solidFill>
          </a:endParaRPr>
        </a:p>
      </dgm:t>
    </dgm:pt>
    <dgm:pt modelId="{444D2494-B54E-4693-9798-F6C90682D4F7}" type="pres">
      <dgm:prSet presAssocID="{C3ADC23D-AAF3-4CA4-B4BA-1DFDD061BAF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7D962A-4FCC-46C1-B5BA-A23DA44D653D}" type="pres">
      <dgm:prSet presAssocID="{721149A2-D32B-4E68-BF9B-B8D938265667}" presName="circ1" presStyleLbl="vennNode1" presStyleIdx="0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59E8CE94-6C1C-455D-94F7-E70E1C5B0B8C}" type="pres">
      <dgm:prSet presAssocID="{721149A2-D32B-4E68-BF9B-B8D938265667}" presName="circ1Tx" presStyleLbl="revTx" presStyleIdx="0" presStyleCnt="0" custScaleX="1298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B31F-F0EF-4014-AEB7-2F72170DB88B}" type="pres">
      <dgm:prSet presAssocID="{AA0A0DA7-61C1-4806-ACA0-E747B411F051}" presName="circ2" presStyleLbl="vennNode1" presStyleIdx="1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B13E6B34-D2C9-4F68-8249-3CC6FA986555}" type="pres">
      <dgm:prSet presAssocID="{AA0A0DA7-61C1-4806-ACA0-E747B411F051}" presName="circ2Tx" presStyleLbl="revTx" presStyleIdx="0" presStyleCnt="0" custLinFactNeighborX="-5463" custLinFactNeighborY="40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F4D8F-CBFC-48DB-AE46-C3C24B029840}" type="pres">
      <dgm:prSet presAssocID="{B3D21A25-4422-40D9-9BB2-7F331B7BC4F3}" presName="circ3" presStyleLbl="vennNode1" presStyleIdx="2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B59068EE-9848-4095-921F-BE05990B9F69}" type="pres">
      <dgm:prSet presAssocID="{B3D21A25-4422-40D9-9BB2-7F331B7BC4F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72EAD-E003-4494-B92A-9ABF4BED5595}" type="pres">
      <dgm:prSet presAssocID="{32A81225-EEE8-409D-A552-8C0CAFABE0DC}" presName="circ4" presStyleLbl="vennNode1" presStyleIdx="3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AF2CD857-A3E6-4804-A549-97633A375B57}" type="pres">
      <dgm:prSet presAssocID="{32A81225-EEE8-409D-A552-8C0CAFABE0D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6F7A4-6F87-44A7-B634-B80C11495B8C}" type="pres">
      <dgm:prSet presAssocID="{DEDAFFC8-F41C-48BD-B750-97766EA7A284}" presName="circ5" presStyleLbl="vennNode1" presStyleIdx="4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23CCEBD5-27CB-4AB3-BB31-E68025D6D163}" type="pres">
      <dgm:prSet presAssocID="{DEDAFFC8-F41C-48BD-B750-97766EA7A28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9B244-E279-447C-B0A0-20981D6BD2A6}" type="pres">
      <dgm:prSet presAssocID="{DEE63C4E-3614-49E9-8573-518647A12458}" presName="circ6" presStyleLbl="vennNode1" presStyleIdx="5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CAE98AEA-AFE6-4396-85AF-C28002A770DB}" type="pres">
      <dgm:prSet presAssocID="{DEE63C4E-3614-49E9-8573-518647A1245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DE84D-6602-4D39-A0F1-9B4E802E9ED8}" type="pres">
      <dgm:prSet presAssocID="{58F4D311-414A-40EF-A606-CD7F15E3422E}" presName="circ7" presStyleLbl="vennNode1" presStyleIdx="6" presStyleCnt="7"/>
      <dgm:spPr>
        <a:solidFill>
          <a:srgbClr val="008080">
            <a:alpha val="49804"/>
          </a:srgbClr>
        </a:solidFill>
      </dgm:spPr>
      <dgm:t>
        <a:bodyPr/>
        <a:lstStyle/>
        <a:p>
          <a:endParaRPr lang="en-US"/>
        </a:p>
      </dgm:t>
    </dgm:pt>
    <dgm:pt modelId="{FC5F2B75-0A65-4990-BCBB-7840BF1E1FA5}" type="pres">
      <dgm:prSet presAssocID="{58F4D311-414A-40EF-A606-CD7F15E3422E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3A2020-7D4E-4D7C-B546-31AA6692D0C6}" srcId="{C3ADC23D-AAF3-4CA4-B4BA-1DFDD061BAF8}" destId="{58F4D311-414A-40EF-A606-CD7F15E3422E}" srcOrd="6" destOrd="0" parTransId="{1FC97908-48C4-47E2-8291-96621424B684}" sibTransId="{DDCF025E-FF33-45DF-84BA-CE7AB373760D}"/>
    <dgm:cxn modelId="{EE39B465-491C-4C95-92A8-0C4BA213FA9E}" type="presOf" srcId="{DEE63C4E-3614-49E9-8573-518647A12458}" destId="{CAE98AEA-AFE6-4396-85AF-C28002A770DB}" srcOrd="0" destOrd="0" presId="urn:microsoft.com/office/officeart/2005/8/layout/venn1"/>
    <dgm:cxn modelId="{D6FE38FC-16AF-484C-8C16-89606F3D9C0C}" srcId="{C3ADC23D-AAF3-4CA4-B4BA-1DFDD061BAF8}" destId="{32A81225-EEE8-409D-A552-8C0CAFABE0DC}" srcOrd="3" destOrd="0" parTransId="{3F711B45-79A4-4B09-8ED5-DA1E224F3933}" sibTransId="{D59EECA8-E227-4174-B036-186E124FAB53}"/>
    <dgm:cxn modelId="{8111C9A5-1144-43A5-B43B-BC19EFDCBF42}" type="presOf" srcId="{AA0A0DA7-61C1-4806-ACA0-E747B411F051}" destId="{B13E6B34-D2C9-4F68-8249-3CC6FA986555}" srcOrd="0" destOrd="0" presId="urn:microsoft.com/office/officeart/2005/8/layout/venn1"/>
    <dgm:cxn modelId="{C6A8F900-5138-40CD-B4F5-9DF00611C47C}" type="presOf" srcId="{32A81225-EEE8-409D-A552-8C0CAFABE0DC}" destId="{AF2CD857-A3E6-4804-A549-97633A375B57}" srcOrd="0" destOrd="0" presId="urn:microsoft.com/office/officeart/2005/8/layout/venn1"/>
    <dgm:cxn modelId="{5EF1BC30-95F2-4A16-826C-FA67645E7A65}" srcId="{C3ADC23D-AAF3-4CA4-B4BA-1DFDD061BAF8}" destId="{DEE63C4E-3614-49E9-8573-518647A12458}" srcOrd="5" destOrd="0" parTransId="{6AE74825-0703-43DA-981A-733422CA0F4D}" sibTransId="{BB23279F-B48B-4490-8F72-771A47DF2212}"/>
    <dgm:cxn modelId="{5E8F9CCD-25E9-4E97-A149-58F83034DC35}" srcId="{C3ADC23D-AAF3-4CA4-B4BA-1DFDD061BAF8}" destId="{AA0A0DA7-61C1-4806-ACA0-E747B411F051}" srcOrd="1" destOrd="0" parTransId="{B1ECA0BB-7451-4D32-8B3E-DF5446030AB2}" sibTransId="{33746E83-4FA4-4B1C-A2F9-925BDC331346}"/>
    <dgm:cxn modelId="{2ECC3D54-C65C-4A79-B568-60798B13D178}" type="presOf" srcId="{721149A2-D32B-4E68-BF9B-B8D938265667}" destId="{59E8CE94-6C1C-455D-94F7-E70E1C5B0B8C}" srcOrd="0" destOrd="0" presId="urn:microsoft.com/office/officeart/2005/8/layout/venn1"/>
    <dgm:cxn modelId="{AA9FFE60-0FFC-4B15-AB13-F5FCD6ED14B2}" type="presOf" srcId="{DEDAFFC8-F41C-48BD-B750-97766EA7A284}" destId="{23CCEBD5-27CB-4AB3-BB31-E68025D6D163}" srcOrd="0" destOrd="0" presId="urn:microsoft.com/office/officeart/2005/8/layout/venn1"/>
    <dgm:cxn modelId="{0E66C4AA-57A9-4499-ADA4-2A0BE66738A2}" type="presOf" srcId="{58F4D311-414A-40EF-A606-CD7F15E3422E}" destId="{FC5F2B75-0A65-4990-BCBB-7840BF1E1FA5}" srcOrd="0" destOrd="0" presId="urn:microsoft.com/office/officeart/2005/8/layout/venn1"/>
    <dgm:cxn modelId="{4034FD6F-FA54-42CA-AF59-D62FDB40C7FB}" type="presOf" srcId="{B3D21A25-4422-40D9-9BB2-7F331B7BC4F3}" destId="{B59068EE-9848-4095-921F-BE05990B9F69}" srcOrd="0" destOrd="0" presId="urn:microsoft.com/office/officeart/2005/8/layout/venn1"/>
    <dgm:cxn modelId="{1E5BF8C2-C7FA-41D6-885C-A8EE3A3BA72A}" srcId="{C3ADC23D-AAF3-4CA4-B4BA-1DFDD061BAF8}" destId="{721149A2-D32B-4E68-BF9B-B8D938265667}" srcOrd="0" destOrd="0" parTransId="{69F6B3BD-0D14-4BA8-93A8-831550E4EF6A}" sibTransId="{B46E3E4B-B1A7-4D9B-A764-7D96C730D89F}"/>
    <dgm:cxn modelId="{E83B08D3-799B-4D2A-9404-747A564DA462}" srcId="{C3ADC23D-AAF3-4CA4-B4BA-1DFDD061BAF8}" destId="{B3D21A25-4422-40D9-9BB2-7F331B7BC4F3}" srcOrd="2" destOrd="0" parTransId="{1459B058-1BBE-4D96-BFC4-FBBF30227291}" sibTransId="{54B99795-A5FA-4B21-894A-4AC31DD261E2}"/>
    <dgm:cxn modelId="{5E575CC3-FDDC-43FF-9A73-1354265EC6AF}" srcId="{C3ADC23D-AAF3-4CA4-B4BA-1DFDD061BAF8}" destId="{DEDAFFC8-F41C-48BD-B750-97766EA7A284}" srcOrd="4" destOrd="0" parTransId="{4882E1A5-02F0-42CF-B7F4-F318495593F8}" sibTransId="{FF6A5A9F-B66A-4D80-9D57-441ED2016E84}"/>
    <dgm:cxn modelId="{78EB5A45-4486-46E3-8064-FD05DFAF00BF}" srcId="{C3ADC23D-AAF3-4CA4-B4BA-1DFDD061BAF8}" destId="{D89EA05D-302A-46A8-9D7F-34332EDE87B1}" srcOrd="7" destOrd="0" parTransId="{35C59FD7-7FE6-4254-A955-853C7A990292}" sibTransId="{A724217E-1B0C-4054-824B-457870ED07F3}"/>
    <dgm:cxn modelId="{E219D294-2DF1-4261-B6AA-C668CB4F41AE}" type="presOf" srcId="{C3ADC23D-AAF3-4CA4-B4BA-1DFDD061BAF8}" destId="{444D2494-B54E-4693-9798-F6C90682D4F7}" srcOrd="0" destOrd="0" presId="urn:microsoft.com/office/officeart/2005/8/layout/venn1"/>
    <dgm:cxn modelId="{FAA9AABA-E5F3-473C-8BC8-06E5C07231E6}" type="presParOf" srcId="{444D2494-B54E-4693-9798-F6C90682D4F7}" destId="{3A7D962A-4FCC-46C1-B5BA-A23DA44D653D}" srcOrd="0" destOrd="0" presId="urn:microsoft.com/office/officeart/2005/8/layout/venn1"/>
    <dgm:cxn modelId="{1FDC9113-0F82-4635-BED3-08F7B52A2692}" type="presParOf" srcId="{444D2494-B54E-4693-9798-F6C90682D4F7}" destId="{59E8CE94-6C1C-455D-94F7-E70E1C5B0B8C}" srcOrd="1" destOrd="0" presId="urn:microsoft.com/office/officeart/2005/8/layout/venn1"/>
    <dgm:cxn modelId="{96DC555F-1C93-4A79-BB57-BFCB80B81B81}" type="presParOf" srcId="{444D2494-B54E-4693-9798-F6C90682D4F7}" destId="{B61AB31F-F0EF-4014-AEB7-2F72170DB88B}" srcOrd="2" destOrd="0" presId="urn:microsoft.com/office/officeart/2005/8/layout/venn1"/>
    <dgm:cxn modelId="{6950150F-5F45-42B1-871E-2A48131C912A}" type="presParOf" srcId="{444D2494-B54E-4693-9798-F6C90682D4F7}" destId="{B13E6B34-D2C9-4F68-8249-3CC6FA986555}" srcOrd="3" destOrd="0" presId="urn:microsoft.com/office/officeart/2005/8/layout/venn1"/>
    <dgm:cxn modelId="{89CB2C65-0320-4180-9537-9827962C9230}" type="presParOf" srcId="{444D2494-B54E-4693-9798-F6C90682D4F7}" destId="{C67F4D8F-CBFC-48DB-AE46-C3C24B029840}" srcOrd="4" destOrd="0" presId="urn:microsoft.com/office/officeart/2005/8/layout/venn1"/>
    <dgm:cxn modelId="{2144C417-96B3-4D0C-9888-30979336D8D1}" type="presParOf" srcId="{444D2494-B54E-4693-9798-F6C90682D4F7}" destId="{B59068EE-9848-4095-921F-BE05990B9F69}" srcOrd="5" destOrd="0" presId="urn:microsoft.com/office/officeart/2005/8/layout/venn1"/>
    <dgm:cxn modelId="{A9B7BDEA-532F-400C-902C-C40689965598}" type="presParOf" srcId="{444D2494-B54E-4693-9798-F6C90682D4F7}" destId="{36572EAD-E003-4494-B92A-9ABF4BED5595}" srcOrd="6" destOrd="0" presId="urn:microsoft.com/office/officeart/2005/8/layout/venn1"/>
    <dgm:cxn modelId="{9B134A32-3A4B-416A-86A0-892A54D6CDAD}" type="presParOf" srcId="{444D2494-B54E-4693-9798-F6C90682D4F7}" destId="{AF2CD857-A3E6-4804-A549-97633A375B57}" srcOrd="7" destOrd="0" presId="urn:microsoft.com/office/officeart/2005/8/layout/venn1"/>
    <dgm:cxn modelId="{0DA47D2C-314D-4E55-A478-E2302A3F65A9}" type="presParOf" srcId="{444D2494-B54E-4693-9798-F6C90682D4F7}" destId="{9456F7A4-6F87-44A7-B634-B80C11495B8C}" srcOrd="8" destOrd="0" presId="urn:microsoft.com/office/officeart/2005/8/layout/venn1"/>
    <dgm:cxn modelId="{D9200FCC-A2DA-4B93-842A-B96B2782BAAA}" type="presParOf" srcId="{444D2494-B54E-4693-9798-F6C90682D4F7}" destId="{23CCEBD5-27CB-4AB3-BB31-E68025D6D163}" srcOrd="9" destOrd="0" presId="urn:microsoft.com/office/officeart/2005/8/layout/venn1"/>
    <dgm:cxn modelId="{5133C841-FB94-4128-985C-B0F860088F31}" type="presParOf" srcId="{444D2494-B54E-4693-9798-F6C90682D4F7}" destId="{EA49B244-E279-447C-B0A0-20981D6BD2A6}" srcOrd="10" destOrd="0" presId="urn:microsoft.com/office/officeart/2005/8/layout/venn1"/>
    <dgm:cxn modelId="{F87B2087-A64C-45CF-9C60-87615D719843}" type="presParOf" srcId="{444D2494-B54E-4693-9798-F6C90682D4F7}" destId="{CAE98AEA-AFE6-4396-85AF-C28002A770DB}" srcOrd="11" destOrd="0" presId="urn:microsoft.com/office/officeart/2005/8/layout/venn1"/>
    <dgm:cxn modelId="{B1205AC0-FFD6-4BFE-9F81-E0140233D8D1}" type="presParOf" srcId="{444D2494-B54E-4693-9798-F6C90682D4F7}" destId="{B26DE84D-6602-4D39-A0F1-9B4E802E9ED8}" srcOrd="12" destOrd="0" presId="urn:microsoft.com/office/officeart/2005/8/layout/venn1"/>
    <dgm:cxn modelId="{493B659C-FA2D-4B37-8F17-040BB7F1FCA2}" type="presParOf" srcId="{444D2494-B54E-4693-9798-F6C90682D4F7}" destId="{FC5F2B75-0A65-4990-BCBB-7840BF1E1FA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D962A-4FCC-46C1-B5BA-A23DA44D653D}">
      <dsp:nvSpPr>
        <dsp:cNvPr id="0" name=""/>
        <dsp:cNvSpPr/>
      </dsp:nvSpPr>
      <dsp:spPr>
        <a:xfrm>
          <a:off x="4855389" y="1746046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E8CE94-6C1C-455D-94F7-E70E1C5B0B8C}">
      <dsp:nvSpPr>
        <dsp:cNvPr id="0" name=""/>
        <dsp:cNvSpPr/>
      </dsp:nvSpPr>
      <dsp:spPr>
        <a:xfrm>
          <a:off x="4309658" y="0"/>
          <a:ext cx="3328268" cy="13716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Data Science, Software Development, Cloud Computing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4309658" y="0"/>
        <a:ext cx="3328268" cy="1371600"/>
      </dsp:txXfrm>
    </dsp:sp>
    <dsp:sp modelId="{B61AB31F-F0EF-4014-AEB7-2F72170DB88B}">
      <dsp:nvSpPr>
        <dsp:cNvPr id="0" name=""/>
        <dsp:cNvSpPr/>
      </dsp:nvSpPr>
      <dsp:spPr>
        <a:xfrm>
          <a:off x="5511519" y="2061514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3E6B34-D2C9-4F68-8249-3CC6FA986555}">
      <dsp:nvSpPr>
        <dsp:cNvPr id="0" name=""/>
        <dsp:cNvSpPr/>
      </dsp:nvSpPr>
      <dsp:spPr>
        <a:xfrm>
          <a:off x="7891817" y="1364592"/>
          <a:ext cx="2423205" cy="150876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Technical Sales, Account Management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7891817" y="1364592"/>
        <a:ext cx="2423205" cy="1508760"/>
      </dsp:txXfrm>
    </dsp:sp>
    <dsp:sp modelId="{C67F4D8F-CBFC-48DB-AE46-C3C24B029840}">
      <dsp:nvSpPr>
        <dsp:cNvPr id="0" name=""/>
        <dsp:cNvSpPr/>
      </dsp:nvSpPr>
      <dsp:spPr>
        <a:xfrm>
          <a:off x="5672755" y="2771317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59068EE-9848-4095-921F-BE05990B9F69}">
      <dsp:nvSpPr>
        <dsp:cNvPr id="0" name=""/>
        <dsp:cNvSpPr/>
      </dsp:nvSpPr>
      <dsp:spPr>
        <a:xfrm>
          <a:off x="8257197" y="3223260"/>
          <a:ext cx="2376605" cy="16116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Root Cause Analysis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8257197" y="3223260"/>
        <a:ext cx="2376605" cy="1611630"/>
      </dsp:txXfrm>
    </dsp:sp>
    <dsp:sp modelId="{36572EAD-E003-4494-B92A-9ABF4BED5595}">
      <dsp:nvSpPr>
        <dsp:cNvPr id="0" name=""/>
        <dsp:cNvSpPr/>
      </dsp:nvSpPr>
      <dsp:spPr>
        <a:xfrm>
          <a:off x="5218870" y="3340531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2CD857-A3E6-4804-A549-97633A375B57}">
      <dsp:nvSpPr>
        <dsp:cNvPr id="0" name=""/>
        <dsp:cNvSpPr/>
      </dsp:nvSpPr>
      <dsp:spPr>
        <a:xfrm>
          <a:off x="7231995" y="5383530"/>
          <a:ext cx="2563006" cy="14744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Drilling &amp; Drill Bit Application Engineering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7231995" y="5383530"/>
        <a:ext cx="2563006" cy="1474470"/>
      </dsp:txXfrm>
    </dsp:sp>
    <dsp:sp modelId="{9456F7A4-6F87-44A7-B634-B80C11495B8C}">
      <dsp:nvSpPr>
        <dsp:cNvPr id="0" name=""/>
        <dsp:cNvSpPr/>
      </dsp:nvSpPr>
      <dsp:spPr>
        <a:xfrm>
          <a:off x="4491909" y="3340531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CCEBD5-27CB-4AB3-BB31-E68025D6D163}">
      <dsp:nvSpPr>
        <dsp:cNvPr id="0" name=""/>
        <dsp:cNvSpPr/>
      </dsp:nvSpPr>
      <dsp:spPr>
        <a:xfrm>
          <a:off x="2152583" y="5383530"/>
          <a:ext cx="2563006" cy="14744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Profit &amp; Loss / Business Management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2152583" y="5383530"/>
        <a:ext cx="2563006" cy="1474470"/>
      </dsp:txXfrm>
    </dsp:sp>
    <dsp:sp modelId="{EA49B244-E279-447C-B0A0-20981D6BD2A6}">
      <dsp:nvSpPr>
        <dsp:cNvPr id="0" name=""/>
        <dsp:cNvSpPr/>
      </dsp:nvSpPr>
      <dsp:spPr>
        <a:xfrm>
          <a:off x="4038023" y="2771317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E98AEA-AFE6-4396-85AF-C28002A770DB}">
      <dsp:nvSpPr>
        <dsp:cNvPr id="0" name=""/>
        <dsp:cNvSpPr/>
      </dsp:nvSpPr>
      <dsp:spPr>
        <a:xfrm>
          <a:off x="1313781" y="3223260"/>
          <a:ext cx="2376605" cy="16116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Petroleum Geology, Reservoir Engineering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1313781" y="3223260"/>
        <a:ext cx="2376605" cy="1611630"/>
      </dsp:txXfrm>
    </dsp:sp>
    <dsp:sp modelId="{B26DE84D-6602-4D39-A0F1-9B4E802E9ED8}">
      <dsp:nvSpPr>
        <dsp:cNvPr id="0" name=""/>
        <dsp:cNvSpPr/>
      </dsp:nvSpPr>
      <dsp:spPr>
        <a:xfrm>
          <a:off x="4199260" y="2061514"/>
          <a:ext cx="2236805" cy="2237079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5F2B75-0A65-4990-BCBB-7840BF1E1FA5}">
      <dsp:nvSpPr>
        <dsp:cNvPr id="0" name=""/>
        <dsp:cNvSpPr/>
      </dsp:nvSpPr>
      <dsp:spPr>
        <a:xfrm>
          <a:off x="1500181" y="1303019"/>
          <a:ext cx="2423205" cy="150876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  <a:ea typeface="+mn-ea"/>
              <a:cs typeface="+mn-cs"/>
            </a:rPr>
            <a:t>PDC</a:t>
          </a:r>
          <a:r>
            <a:rPr lang="en-US" sz="1800" kern="1200" dirty="0" smtClean="0">
              <a:solidFill>
                <a:schemeClr val="bg1">
                  <a:lumMod val="75000"/>
                </a:schemeClr>
              </a:solidFill>
              <a:latin typeface="Book Antiqua (Body)"/>
            </a:rPr>
            <a:t> Design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Book Antiqua (Body)"/>
          </a:endParaRPr>
        </a:p>
      </dsp:txBody>
      <dsp:txXfrm>
        <a:off x="1500181" y="1303019"/>
        <a:ext cx="2423205" cy="150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D962A-4FCC-46C1-B5BA-A23DA44D653D}">
      <dsp:nvSpPr>
        <dsp:cNvPr id="0" name=""/>
        <dsp:cNvSpPr/>
      </dsp:nvSpPr>
      <dsp:spPr>
        <a:xfrm>
          <a:off x="4855389" y="1746046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E8CE94-6C1C-455D-94F7-E70E1C5B0B8C}">
      <dsp:nvSpPr>
        <dsp:cNvPr id="0" name=""/>
        <dsp:cNvSpPr/>
      </dsp:nvSpPr>
      <dsp:spPr>
        <a:xfrm>
          <a:off x="4309658" y="0"/>
          <a:ext cx="3328268" cy="13716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Data Science, Software Development, Cloud Computing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4309658" y="0"/>
        <a:ext cx="3328268" cy="1371600"/>
      </dsp:txXfrm>
    </dsp:sp>
    <dsp:sp modelId="{B61AB31F-F0EF-4014-AEB7-2F72170DB88B}">
      <dsp:nvSpPr>
        <dsp:cNvPr id="0" name=""/>
        <dsp:cNvSpPr/>
      </dsp:nvSpPr>
      <dsp:spPr>
        <a:xfrm>
          <a:off x="5511519" y="2061514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3E6B34-D2C9-4F68-8249-3CC6FA986555}">
      <dsp:nvSpPr>
        <dsp:cNvPr id="0" name=""/>
        <dsp:cNvSpPr/>
      </dsp:nvSpPr>
      <dsp:spPr>
        <a:xfrm>
          <a:off x="7891817" y="1364592"/>
          <a:ext cx="2423205" cy="150876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Technical Sales, Account Management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7891817" y="1364592"/>
        <a:ext cx="2423205" cy="1508760"/>
      </dsp:txXfrm>
    </dsp:sp>
    <dsp:sp modelId="{C67F4D8F-CBFC-48DB-AE46-C3C24B029840}">
      <dsp:nvSpPr>
        <dsp:cNvPr id="0" name=""/>
        <dsp:cNvSpPr/>
      </dsp:nvSpPr>
      <dsp:spPr>
        <a:xfrm>
          <a:off x="5672755" y="2771317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59068EE-9848-4095-921F-BE05990B9F69}">
      <dsp:nvSpPr>
        <dsp:cNvPr id="0" name=""/>
        <dsp:cNvSpPr/>
      </dsp:nvSpPr>
      <dsp:spPr>
        <a:xfrm>
          <a:off x="8257197" y="3223260"/>
          <a:ext cx="2376605" cy="16116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Root Cause Analysis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8257197" y="3223260"/>
        <a:ext cx="2376605" cy="1611630"/>
      </dsp:txXfrm>
    </dsp:sp>
    <dsp:sp modelId="{36572EAD-E003-4494-B92A-9ABF4BED5595}">
      <dsp:nvSpPr>
        <dsp:cNvPr id="0" name=""/>
        <dsp:cNvSpPr/>
      </dsp:nvSpPr>
      <dsp:spPr>
        <a:xfrm>
          <a:off x="5218870" y="3340531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2CD857-A3E6-4804-A549-97633A375B57}">
      <dsp:nvSpPr>
        <dsp:cNvPr id="0" name=""/>
        <dsp:cNvSpPr/>
      </dsp:nvSpPr>
      <dsp:spPr>
        <a:xfrm>
          <a:off x="7231995" y="5383530"/>
          <a:ext cx="2563006" cy="14744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Drilling &amp; Drill Bit Application Engineering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7231995" y="5383530"/>
        <a:ext cx="2563006" cy="1474470"/>
      </dsp:txXfrm>
    </dsp:sp>
    <dsp:sp modelId="{9456F7A4-6F87-44A7-B634-B80C11495B8C}">
      <dsp:nvSpPr>
        <dsp:cNvPr id="0" name=""/>
        <dsp:cNvSpPr/>
      </dsp:nvSpPr>
      <dsp:spPr>
        <a:xfrm>
          <a:off x="4491909" y="3340531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CCEBD5-27CB-4AB3-BB31-E68025D6D163}">
      <dsp:nvSpPr>
        <dsp:cNvPr id="0" name=""/>
        <dsp:cNvSpPr/>
      </dsp:nvSpPr>
      <dsp:spPr>
        <a:xfrm>
          <a:off x="2152583" y="5383530"/>
          <a:ext cx="2563006" cy="14744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Profit &amp; Loss / Business Management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2152583" y="5383530"/>
        <a:ext cx="2563006" cy="1474470"/>
      </dsp:txXfrm>
    </dsp:sp>
    <dsp:sp modelId="{EA49B244-E279-447C-B0A0-20981D6BD2A6}">
      <dsp:nvSpPr>
        <dsp:cNvPr id="0" name=""/>
        <dsp:cNvSpPr/>
      </dsp:nvSpPr>
      <dsp:spPr>
        <a:xfrm>
          <a:off x="4038023" y="2771317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E98AEA-AFE6-4396-85AF-C28002A770DB}">
      <dsp:nvSpPr>
        <dsp:cNvPr id="0" name=""/>
        <dsp:cNvSpPr/>
      </dsp:nvSpPr>
      <dsp:spPr>
        <a:xfrm>
          <a:off x="1313781" y="3223260"/>
          <a:ext cx="2376605" cy="16116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Petroleum Geology, Reservoir Engineering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1313781" y="3223260"/>
        <a:ext cx="2376605" cy="1611630"/>
      </dsp:txXfrm>
    </dsp:sp>
    <dsp:sp modelId="{B26DE84D-6602-4D39-A0F1-9B4E802E9ED8}">
      <dsp:nvSpPr>
        <dsp:cNvPr id="0" name=""/>
        <dsp:cNvSpPr/>
      </dsp:nvSpPr>
      <dsp:spPr>
        <a:xfrm>
          <a:off x="4199260" y="2061514"/>
          <a:ext cx="2236805" cy="2237079"/>
        </a:xfrm>
        <a:prstGeom prst="ellipse">
          <a:avLst/>
        </a:prstGeom>
        <a:solidFill>
          <a:srgbClr val="008080">
            <a:alpha val="4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5F2B75-0A65-4990-BCBB-7840BF1E1FA5}">
      <dsp:nvSpPr>
        <dsp:cNvPr id="0" name=""/>
        <dsp:cNvSpPr/>
      </dsp:nvSpPr>
      <dsp:spPr>
        <a:xfrm>
          <a:off x="1500181" y="1303019"/>
          <a:ext cx="2423205" cy="150876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8080"/>
              </a:solidFill>
              <a:latin typeface="Book Antiqua (Body)"/>
              <a:ea typeface="+mn-ea"/>
              <a:cs typeface="+mn-cs"/>
            </a:rPr>
            <a:t>PDC</a:t>
          </a:r>
          <a:r>
            <a:rPr lang="en-US" sz="1800" kern="1200" dirty="0" smtClean="0">
              <a:solidFill>
                <a:srgbClr val="008080"/>
              </a:solidFill>
              <a:latin typeface="Book Antiqua (Body)"/>
            </a:rPr>
            <a:t> Design</a:t>
          </a:r>
          <a:endParaRPr lang="en-US" sz="1800" kern="1200" dirty="0">
            <a:solidFill>
              <a:srgbClr val="008080"/>
            </a:solidFill>
            <a:latin typeface="Book Antiqua (Body)"/>
          </a:endParaRPr>
        </a:p>
      </dsp:txBody>
      <dsp:txXfrm>
        <a:off x="1500181" y="1303019"/>
        <a:ext cx="2423205" cy="150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2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08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1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6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28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4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5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4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0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7428-081D-4BFE-AEF1-3FAD5BEC12B8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33F38-47BD-429C-B494-27F55C90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32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4649903"/>
              </p:ext>
            </p:extLst>
          </p:nvPr>
        </p:nvGraphicFramePr>
        <p:xfrm>
          <a:off x="0" y="0"/>
          <a:ext cx="1194758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81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9445044"/>
              </p:ext>
            </p:extLst>
          </p:nvPr>
        </p:nvGraphicFramePr>
        <p:xfrm>
          <a:off x="0" y="0"/>
          <a:ext cx="1194758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93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-297"/>
            <a:ext cx="1194919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-297"/>
            <a:ext cx="1194919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 Antiqua (Body)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Son N</dc:creator>
  <cp:lastModifiedBy>Pham, Son N</cp:lastModifiedBy>
  <cp:revision>3</cp:revision>
  <dcterms:created xsi:type="dcterms:W3CDTF">2022-04-05T16:20:53Z</dcterms:created>
  <dcterms:modified xsi:type="dcterms:W3CDTF">2022-04-05T17:03:44Z</dcterms:modified>
</cp:coreProperties>
</file>