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32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7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67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0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331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05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884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692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16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1377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9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6B36A-7EA5-4C2F-99E5-CEB28F6BCA0B}" type="datetimeFigureOut">
              <a:rPr lang="en-AU" smtClean="0"/>
              <a:t>06/Apr/2022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6B9CB-72E4-4669-B203-34398A4637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45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964" y="1122363"/>
            <a:ext cx="4351136" cy="432145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 smtClean="0"/>
              <a:t>fdafdafdafda</a:t>
            </a:r>
            <a:endParaRPr lang="en-AU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28" y="936345"/>
            <a:ext cx="4351136" cy="432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36420" y="2560320"/>
            <a:ext cx="8618220" cy="3589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26961" b="20549"/>
          <a:stretch/>
        </p:blipFill>
        <p:spPr>
          <a:xfrm>
            <a:off x="4610099" y="3307079"/>
            <a:ext cx="3009903" cy="1615441"/>
          </a:xfrm>
        </p:spPr>
      </p:pic>
    </p:spTree>
    <p:extLst>
      <p:ext uri="{BB962C8B-B14F-4D97-AF65-F5344CB8AC3E}">
        <p14:creationId xmlns:p14="http://schemas.microsoft.com/office/powerpoint/2010/main" val="9255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fdafdafdafda</vt:lpstr>
      <vt:lpstr>PowerPoint Presentation</vt:lpstr>
    </vt:vector>
  </TitlesOfParts>
  <Company>Baker Hughes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fdafdafdafda</dc:title>
  <dc:creator>Pham, Son N</dc:creator>
  <cp:lastModifiedBy>Pham, Son N</cp:lastModifiedBy>
  <cp:revision>4</cp:revision>
  <dcterms:created xsi:type="dcterms:W3CDTF">2022-04-04T15:12:44Z</dcterms:created>
  <dcterms:modified xsi:type="dcterms:W3CDTF">2022-04-05T17:05:15Z</dcterms:modified>
</cp:coreProperties>
</file>