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441" r:id="rId6"/>
    <p:sldId id="3160" r:id="rId7"/>
    <p:sldId id="3163" r:id="rId8"/>
    <p:sldId id="3164" r:id="rId9"/>
    <p:sldId id="3165" r:id="rId10"/>
    <p:sldId id="3166" r:id="rId11"/>
    <p:sldId id="3167" r:id="rId12"/>
    <p:sldId id="3168" r:id="rId13"/>
    <p:sldId id="3169" r:id="rId14"/>
    <p:sldId id="3170" r:id="rId15"/>
    <p:sldId id="3172" r:id="rId16"/>
    <p:sldId id="31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isetty, Murali Manoj" initials="KMM" lastIdx="4" clrIdx="0">
    <p:extLst>
      <p:ext uri="{19B8F6BF-5375-455C-9EA6-DF929625EA0E}">
        <p15:presenceInfo xmlns:p15="http://schemas.microsoft.com/office/powerpoint/2012/main" userId="Kanisetty, Murali Manoj" providerId="None"/>
      </p:ext>
    </p:extLst>
  </p:cmAuthor>
  <p:cmAuthor id="2" name="Surai, Santi (Cognizant)" initials="SS(" lastIdx="1" clrIdx="1">
    <p:extLst>
      <p:ext uri="{19B8F6BF-5375-455C-9EA6-DF929625EA0E}">
        <p15:presenceInfo xmlns:p15="http://schemas.microsoft.com/office/powerpoint/2012/main" userId="S::138997@cognizant.com::22f2b841-0224-4922-a04a-e58c6937af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D681F1-A49F-439A-A543-3556DE8081D7}" v="12" dt="2022-06-07T09:12:17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5" autoAdjust="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ina, Rajat (Cognizant)" userId="9255338d-f833-46e0-83c0-c662c574c2f1" providerId="ADAL" clId="{16AFDA16-D431-463F-ADE0-3AB04DDF9F46}"/>
    <pc:docChg chg="modSld">
      <pc:chgData name="Raina, Rajat (Cognizant)" userId="9255338d-f833-46e0-83c0-c662c574c2f1" providerId="ADAL" clId="{16AFDA16-D431-463F-ADE0-3AB04DDF9F46}" dt="2022-01-12T13:12:55.202" v="2"/>
      <pc:docMkLst>
        <pc:docMk/>
      </pc:docMkLst>
      <pc:sldChg chg="modSp mod">
        <pc:chgData name="Raina, Rajat (Cognizant)" userId="9255338d-f833-46e0-83c0-c662c574c2f1" providerId="ADAL" clId="{16AFDA16-D431-463F-ADE0-3AB04DDF9F46}" dt="2022-01-03T08:21:52.984" v="0" actId="1076"/>
        <pc:sldMkLst>
          <pc:docMk/>
          <pc:sldMk cId="3590741155" sldId="3145"/>
        </pc:sldMkLst>
        <pc:spChg chg="mod">
          <ac:chgData name="Raina, Rajat (Cognizant)" userId="9255338d-f833-46e0-83c0-c662c574c2f1" providerId="ADAL" clId="{16AFDA16-D431-463F-ADE0-3AB04DDF9F46}" dt="2022-01-03T08:21:52.984" v="0" actId="1076"/>
          <ac:spMkLst>
            <pc:docMk/>
            <pc:sldMk cId="3590741155" sldId="3145"/>
            <ac:spMk id="2" creationId="{00000000-0000-0000-0000-000000000000}"/>
          </ac:spMkLst>
        </pc:spChg>
      </pc:sldChg>
      <pc:sldChg chg="modSp mod">
        <pc:chgData name="Raina, Rajat (Cognizant)" userId="9255338d-f833-46e0-83c0-c662c574c2f1" providerId="ADAL" clId="{16AFDA16-D431-463F-ADE0-3AB04DDF9F46}" dt="2022-01-04T08:17:10.556" v="1" actId="14100"/>
        <pc:sldMkLst>
          <pc:docMk/>
          <pc:sldMk cId="2318098507" sldId="3159"/>
        </pc:sldMkLst>
        <pc:spChg chg="mod">
          <ac:chgData name="Raina, Rajat (Cognizant)" userId="9255338d-f833-46e0-83c0-c662c574c2f1" providerId="ADAL" clId="{16AFDA16-D431-463F-ADE0-3AB04DDF9F46}" dt="2022-01-04T08:17:10.556" v="1" actId="14100"/>
          <ac:spMkLst>
            <pc:docMk/>
            <pc:sldMk cId="2318098507" sldId="3159"/>
            <ac:spMk id="48" creationId="{6D6DA725-7280-42B2-941F-BCA9A6135B07}"/>
          </ac:spMkLst>
        </pc:spChg>
      </pc:sldChg>
      <pc:sldChg chg="modSp">
        <pc:chgData name="Raina, Rajat (Cognizant)" userId="9255338d-f833-46e0-83c0-c662c574c2f1" providerId="ADAL" clId="{16AFDA16-D431-463F-ADE0-3AB04DDF9F46}" dt="2022-01-12T13:12:55.202" v="2"/>
        <pc:sldMkLst>
          <pc:docMk/>
          <pc:sldMk cId="2549384113" sldId="3162"/>
        </pc:sldMkLst>
        <pc:graphicFrameChg chg="mod">
          <ac:chgData name="Raina, Rajat (Cognizant)" userId="9255338d-f833-46e0-83c0-c662c574c2f1" providerId="ADAL" clId="{16AFDA16-D431-463F-ADE0-3AB04DDF9F46}" dt="2022-01-12T13:12:55.202" v="2"/>
          <ac:graphicFrameMkLst>
            <pc:docMk/>
            <pc:sldMk cId="2549384113" sldId="3162"/>
            <ac:graphicFrameMk id="3" creationId="{5099452B-2A74-4231-B262-2687B956BB16}"/>
          </ac:graphicFrameMkLst>
        </pc:graphicFrameChg>
      </pc:sldChg>
    </pc:docChg>
  </pc:docChgLst>
  <pc:docChgLst>
    <pc:chgData name="Surai, Santi (Cognizant)" userId="22f2b841-0224-4922-a04a-e58c6937af55" providerId="ADAL" clId="{62E56422-6323-4462-ADA1-A0F5B5B4DEBF}"/>
    <pc:docChg chg="custSel modSld">
      <pc:chgData name="Surai, Santi (Cognizant)" userId="22f2b841-0224-4922-a04a-e58c6937af55" providerId="ADAL" clId="{62E56422-6323-4462-ADA1-A0F5B5B4DEBF}" dt="2021-11-19T06:28:53.231" v="1119" actId="20577"/>
      <pc:docMkLst>
        <pc:docMk/>
      </pc:docMkLst>
      <pc:sldChg chg="addSp delSp modSp mod">
        <pc:chgData name="Surai, Santi (Cognizant)" userId="22f2b841-0224-4922-a04a-e58c6937af55" providerId="ADAL" clId="{62E56422-6323-4462-ADA1-A0F5B5B4DEBF}" dt="2021-11-19T06:18:46.409" v="404" actId="20577"/>
        <pc:sldMkLst>
          <pc:docMk/>
          <pc:sldMk cId="1586883173" sldId="449"/>
        </pc:sldMkLst>
        <pc:spChg chg="mod">
          <ac:chgData name="Surai, Santi (Cognizant)" userId="22f2b841-0224-4922-a04a-e58c6937af55" providerId="ADAL" clId="{62E56422-6323-4462-ADA1-A0F5B5B4DEBF}" dt="2021-11-19T06:06:59.810" v="309" actId="20577"/>
          <ac:spMkLst>
            <pc:docMk/>
            <pc:sldMk cId="1586883173" sldId="449"/>
            <ac:spMk id="34" creationId="{A0164A89-1A7A-491C-8147-7B3FC4E1899F}"/>
          </ac:spMkLst>
        </pc:spChg>
        <pc:spChg chg="add mod">
          <ac:chgData name="Surai, Santi (Cognizant)" userId="22f2b841-0224-4922-a04a-e58c6937af55" providerId="ADAL" clId="{62E56422-6323-4462-ADA1-A0F5B5B4DEBF}" dt="2021-11-19T06:04:53.861" v="147" actId="6549"/>
          <ac:spMkLst>
            <pc:docMk/>
            <pc:sldMk cId="1586883173" sldId="449"/>
            <ac:spMk id="49" creationId="{5F53C0A9-D806-4E03-854F-80B74CCB12FF}"/>
          </ac:spMkLst>
        </pc:spChg>
        <pc:spChg chg="mod">
          <ac:chgData name="Surai, Santi (Cognizant)" userId="22f2b841-0224-4922-a04a-e58c6937af55" providerId="ADAL" clId="{62E56422-6323-4462-ADA1-A0F5B5B4DEBF}" dt="2021-11-19T06:18:46.409" v="404" actId="20577"/>
          <ac:spMkLst>
            <pc:docMk/>
            <pc:sldMk cId="1586883173" sldId="449"/>
            <ac:spMk id="57" creationId="{D5791DCB-A549-43D9-80C2-47FEFE6EAC0D}"/>
          </ac:spMkLst>
        </pc:spChg>
        <pc:spChg chg="add del mod">
          <ac:chgData name="Surai, Santi (Cognizant)" userId="22f2b841-0224-4922-a04a-e58c6937af55" providerId="ADAL" clId="{62E56422-6323-4462-ADA1-A0F5B5B4DEBF}" dt="2021-11-19T06:18:36.326" v="399"/>
          <ac:spMkLst>
            <pc:docMk/>
            <pc:sldMk cId="1586883173" sldId="449"/>
            <ac:spMk id="60" creationId="{AD9BEFAC-1796-453D-A9A5-9F72BB37E159}"/>
          </ac:spMkLst>
        </pc:spChg>
        <pc:spChg chg="del">
          <ac:chgData name="Surai, Santi (Cognizant)" userId="22f2b841-0224-4922-a04a-e58c6937af55" providerId="ADAL" clId="{62E56422-6323-4462-ADA1-A0F5B5B4DEBF}" dt="2021-11-19T06:02:28.561" v="0" actId="478"/>
          <ac:spMkLst>
            <pc:docMk/>
            <pc:sldMk cId="1586883173" sldId="449"/>
            <ac:spMk id="72" creationId="{6B67CEA8-3610-4D69-9B52-D9DD8FFCA205}"/>
          </ac:spMkLst>
        </pc:spChg>
        <pc:spChg chg="mod">
          <ac:chgData name="Surai, Santi (Cognizant)" userId="22f2b841-0224-4922-a04a-e58c6937af55" providerId="ADAL" clId="{62E56422-6323-4462-ADA1-A0F5B5B4DEBF}" dt="2021-11-19T06:04:31.066" v="107" actId="20577"/>
          <ac:spMkLst>
            <pc:docMk/>
            <pc:sldMk cId="1586883173" sldId="449"/>
            <ac:spMk id="84" creationId="{F0B0E9C0-BEB8-4A2A-AB98-1FD525B8FBC4}"/>
          </ac:spMkLst>
        </pc:spChg>
        <pc:picChg chg="mod">
          <ac:chgData name="Surai, Santi (Cognizant)" userId="22f2b841-0224-4922-a04a-e58c6937af55" providerId="ADAL" clId="{62E56422-6323-4462-ADA1-A0F5B5B4DEBF}" dt="2021-11-19T06:02:32.929" v="1" actId="1076"/>
          <ac:picMkLst>
            <pc:docMk/>
            <pc:sldMk cId="1586883173" sldId="449"/>
            <ac:picMk id="3" creationId="{3193D4CE-3515-4AFE-BEBA-FB0D778A5976}"/>
          </ac:picMkLst>
        </pc:picChg>
        <pc:cxnChg chg="add mod">
          <ac:chgData name="Surai, Santi (Cognizant)" userId="22f2b841-0224-4922-a04a-e58c6937af55" providerId="ADAL" clId="{62E56422-6323-4462-ADA1-A0F5B5B4DEBF}" dt="2021-11-19T06:05:21.440" v="179" actId="14100"/>
          <ac:cxnSpMkLst>
            <pc:docMk/>
            <pc:sldMk cId="1586883173" sldId="449"/>
            <ac:cxnSpMk id="6" creationId="{6732A2D1-A363-4676-B891-EB26C7DCE77D}"/>
          </ac:cxnSpMkLst>
        </pc:cxnChg>
        <pc:cxnChg chg="mod">
          <ac:chgData name="Surai, Santi (Cognizant)" userId="22f2b841-0224-4922-a04a-e58c6937af55" providerId="ADAL" clId="{62E56422-6323-4462-ADA1-A0F5B5B4DEBF}" dt="2021-11-19T06:04:36.948" v="108" actId="1076"/>
          <ac:cxnSpMkLst>
            <pc:docMk/>
            <pc:sldMk cId="1586883173" sldId="449"/>
            <ac:cxnSpMk id="50" creationId="{BEFF7636-D573-4789-A510-5074F14BCF98}"/>
          </ac:cxnSpMkLst>
        </pc:cxnChg>
        <pc:cxnChg chg="add mod">
          <ac:chgData name="Surai, Santi (Cognizant)" userId="22f2b841-0224-4922-a04a-e58c6937af55" providerId="ADAL" clId="{62E56422-6323-4462-ADA1-A0F5B5B4DEBF}" dt="2021-11-19T06:05:09.361" v="177" actId="14100"/>
          <ac:cxnSpMkLst>
            <pc:docMk/>
            <pc:sldMk cId="1586883173" sldId="449"/>
            <ac:cxnSpMk id="59" creationId="{B84E927E-449E-4882-A1D3-169C4B5BA4D6}"/>
          </ac:cxnSpMkLst>
        </pc:cxnChg>
        <pc:cxnChg chg="mod">
          <ac:chgData name="Surai, Santi (Cognizant)" userId="22f2b841-0224-4922-a04a-e58c6937af55" providerId="ADAL" clId="{62E56422-6323-4462-ADA1-A0F5B5B4DEBF}" dt="2021-11-19T06:03:16.711" v="10" actId="14100"/>
          <ac:cxnSpMkLst>
            <pc:docMk/>
            <pc:sldMk cId="1586883173" sldId="449"/>
            <ac:cxnSpMk id="65" creationId="{92AB56D8-6CE7-4DD4-839D-EACD1C41E739}"/>
          </ac:cxnSpMkLst>
        </pc:cxnChg>
        <pc:cxnChg chg="del mod">
          <ac:chgData name="Surai, Santi (Cognizant)" userId="22f2b841-0224-4922-a04a-e58c6937af55" providerId="ADAL" clId="{62E56422-6323-4462-ADA1-A0F5B5B4DEBF}" dt="2021-11-19T06:03:05.632" v="6" actId="478"/>
          <ac:cxnSpMkLst>
            <pc:docMk/>
            <pc:sldMk cId="1586883173" sldId="449"/>
            <ac:cxnSpMk id="81" creationId="{E642EF24-6701-45D0-A597-201A20F3201B}"/>
          </ac:cxnSpMkLst>
        </pc:cxnChg>
      </pc:sldChg>
      <pc:sldChg chg="modSp mod">
        <pc:chgData name="Surai, Santi (Cognizant)" userId="22f2b841-0224-4922-a04a-e58c6937af55" providerId="ADAL" clId="{62E56422-6323-4462-ADA1-A0F5B5B4DEBF}" dt="2021-11-19T06:26:20.206" v="1027" actId="20577"/>
        <pc:sldMkLst>
          <pc:docMk/>
          <pc:sldMk cId="199684524" sldId="3137"/>
        </pc:sldMkLst>
        <pc:spChg chg="mod">
          <ac:chgData name="Surai, Santi (Cognizant)" userId="22f2b841-0224-4922-a04a-e58c6937af55" providerId="ADAL" clId="{62E56422-6323-4462-ADA1-A0F5B5B4DEBF}" dt="2021-11-19T06:26:20.206" v="1027" actId="20577"/>
          <ac:spMkLst>
            <pc:docMk/>
            <pc:sldMk cId="199684524" sldId="3137"/>
            <ac:spMk id="79" creationId="{00000000-0000-0000-0000-000000000000}"/>
          </ac:spMkLst>
        </pc:spChg>
      </pc:sldChg>
      <pc:sldChg chg="addSp delSp modSp mod">
        <pc:chgData name="Surai, Santi (Cognizant)" userId="22f2b841-0224-4922-a04a-e58c6937af55" providerId="ADAL" clId="{62E56422-6323-4462-ADA1-A0F5B5B4DEBF}" dt="2021-11-19T06:27:56.154" v="1093" actId="14100"/>
        <pc:sldMkLst>
          <pc:docMk/>
          <pc:sldMk cId="2397333251" sldId="3141"/>
        </pc:sldMkLst>
        <pc:spChg chg="mod">
          <ac:chgData name="Surai, Santi (Cognizant)" userId="22f2b841-0224-4922-a04a-e58c6937af55" providerId="ADAL" clId="{62E56422-6323-4462-ADA1-A0F5B5B4DEBF}" dt="2021-11-19T06:26:55.729" v="1040" actId="6549"/>
          <ac:spMkLst>
            <pc:docMk/>
            <pc:sldMk cId="2397333251" sldId="3141"/>
            <ac:spMk id="34" creationId="{A0164A89-1A7A-491C-8147-7B3FC4E1899F}"/>
          </ac:spMkLst>
        </pc:spChg>
        <pc:spChg chg="add mod">
          <ac:chgData name="Surai, Santi (Cognizant)" userId="22f2b841-0224-4922-a04a-e58c6937af55" providerId="ADAL" clId="{62E56422-6323-4462-ADA1-A0F5B5B4DEBF}" dt="2021-11-19T06:27:15.925" v="1049" actId="1076"/>
          <ac:spMkLst>
            <pc:docMk/>
            <pc:sldMk cId="2397333251" sldId="3141"/>
            <ac:spMk id="47" creationId="{74C8499C-7E9F-4A70-B24B-CC8EBD83EE05}"/>
          </ac:spMkLst>
        </pc:spChg>
        <pc:spChg chg="mod">
          <ac:chgData name="Surai, Santi (Cognizant)" userId="22f2b841-0224-4922-a04a-e58c6937af55" providerId="ADAL" clId="{62E56422-6323-4462-ADA1-A0F5B5B4DEBF}" dt="2021-11-19T06:27:00.978" v="1045" actId="20577"/>
          <ac:spMkLst>
            <pc:docMk/>
            <pc:sldMk cId="2397333251" sldId="3141"/>
            <ac:spMk id="57" creationId="{D5791DCB-A549-43D9-80C2-47FEFE6EAC0D}"/>
          </ac:spMkLst>
        </pc:spChg>
        <pc:spChg chg="del">
          <ac:chgData name="Surai, Santi (Cognizant)" userId="22f2b841-0224-4922-a04a-e58c6937af55" providerId="ADAL" clId="{62E56422-6323-4462-ADA1-A0F5B5B4DEBF}" dt="2021-11-19T06:26:39.676" v="1030" actId="478"/>
          <ac:spMkLst>
            <pc:docMk/>
            <pc:sldMk cId="2397333251" sldId="3141"/>
            <ac:spMk id="72" creationId="{6B67CEA8-3610-4D69-9B52-D9DD8FFCA205}"/>
          </ac:spMkLst>
        </pc:spChg>
        <pc:spChg chg="mod">
          <ac:chgData name="Surai, Santi (Cognizant)" userId="22f2b841-0224-4922-a04a-e58c6937af55" providerId="ADAL" clId="{62E56422-6323-4462-ADA1-A0F5B5B4DEBF}" dt="2021-11-19T06:27:32.335" v="1067" actId="20577"/>
          <ac:spMkLst>
            <pc:docMk/>
            <pc:sldMk cId="2397333251" sldId="3141"/>
            <ac:spMk id="84" creationId="{F0B0E9C0-BEB8-4A2A-AB98-1FD525B8FBC4}"/>
          </ac:spMkLst>
        </pc:spChg>
        <pc:picChg chg="mod">
          <ac:chgData name="Surai, Santi (Cognizant)" userId="22f2b841-0224-4922-a04a-e58c6937af55" providerId="ADAL" clId="{62E56422-6323-4462-ADA1-A0F5B5B4DEBF}" dt="2021-11-19T06:26:42.397" v="1032" actId="1076"/>
          <ac:picMkLst>
            <pc:docMk/>
            <pc:sldMk cId="2397333251" sldId="3141"/>
            <ac:picMk id="3" creationId="{3193D4CE-3515-4AFE-BEBA-FB0D778A5976}"/>
          </ac:picMkLst>
        </pc:picChg>
        <pc:cxnChg chg="del">
          <ac:chgData name="Surai, Santi (Cognizant)" userId="22f2b841-0224-4922-a04a-e58c6937af55" providerId="ADAL" clId="{62E56422-6323-4462-ADA1-A0F5B5B4DEBF}" dt="2021-11-19T06:26:40.645" v="1031" actId="478"/>
          <ac:cxnSpMkLst>
            <pc:docMk/>
            <pc:sldMk cId="2397333251" sldId="3141"/>
            <ac:cxnSpMk id="39" creationId="{E160D150-175B-4AE8-9981-03AF2EFD7D26}"/>
          </ac:cxnSpMkLst>
        </pc:cxnChg>
        <pc:cxnChg chg="add mod">
          <ac:chgData name="Surai, Santi (Cognizant)" userId="22f2b841-0224-4922-a04a-e58c6937af55" providerId="ADAL" clId="{62E56422-6323-4462-ADA1-A0F5B5B4DEBF}" dt="2021-11-19T06:26:46.112" v="1033" actId="14100"/>
          <ac:cxnSpMkLst>
            <pc:docMk/>
            <pc:sldMk cId="2397333251" sldId="3141"/>
            <ac:cxnSpMk id="44" creationId="{019A42C7-0E51-401A-845A-68207710E914}"/>
          </ac:cxnSpMkLst>
        </pc:cxnChg>
        <pc:cxnChg chg="add mod">
          <ac:chgData name="Surai, Santi (Cognizant)" userId="22f2b841-0224-4922-a04a-e58c6937af55" providerId="ADAL" clId="{62E56422-6323-4462-ADA1-A0F5B5B4DEBF}" dt="2021-11-19T06:27:48.851" v="1092" actId="14100"/>
          <ac:cxnSpMkLst>
            <pc:docMk/>
            <pc:sldMk cId="2397333251" sldId="3141"/>
            <ac:cxnSpMk id="49" creationId="{ED8C893A-6632-4779-AF96-C3EAFE0B2E50}"/>
          </ac:cxnSpMkLst>
        </pc:cxnChg>
        <pc:cxnChg chg="mod">
          <ac:chgData name="Surai, Santi (Cognizant)" userId="22f2b841-0224-4922-a04a-e58c6937af55" providerId="ADAL" clId="{62E56422-6323-4462-ADA1-A0F5B5B4DEBF}" dt="2021-11-19T06:27:19.023" v="1050" actId="14100"/>
          <ac:cxnSpMkLst>
            <pc:docMk/>
            <pc:sldMk cId="2397333251" sldId="3141"/>
            <ac:cxnSpMk id="50" creationId="{BEFF7636-D573-4789-A510-5074F14BCF98}"/>
          </ac:cxnSpMkLst>
        </pc:cxnChg>
        <pc:cxnChg chg="mod">
          <ac:chgData name="Surai, Santi (Cognizant)" userId="22f2b841-0224-4922-a04a-e58c6937af55" providerId="ADAL" clId="{62E56422-6323-4462-ADA1-A0F5B5B4DEBF}" dt="2021-11-19T06:27:56.154" v="1093" actId="14100"/>
          <ac:cxnSpMkLst>
            <pc:docMk/>
            <pc:sldMk cId="2397333251" sldId="3141"/>
            <ac:cxnSpMk id="65" creationId="{92AB56D8-6CE7-4DD4-839D-EACD1C41E739}"/>
          </ac:cxnSpMkLst>
        </pc:cxnChg>
        <pc:cxnChg chg="del mod">
          <ac:chgData name="Surai, Santi (Cognizant)" userId="22f2b841-0224-4922-a04a-e58c6937af55" providerId="ADAL" clId="{62E56422-6323-4462-ADA1-A0F5B5B4DEBF}" dt="2021-11-19T06:26:36.051" v="1029" actId="478"/>
          <ac:cxnSpMkLst>
            <pc:docMk/>
            <pc:sldMk cId="2397333251" sldId="3141"/>
            <ac:cxnSpMk id="81" creationId="{E642EF24-6701-45D0-A597-201A20F3201B}"/>
          </ac:cxnSpMkLst>
        </pc:cxnChg>
      </pc:sldChg>
      <pc:sldChg chg="modSp mod">
        <pc:chgData name="Surai, Santi (Cognizant)" userId="22f2b841-0224-4922-a04a-e58c6937af55" providerId="ADAL" clId="{62E56422-6323-4462-ADA1-A0F5B5B4DEBF}" dt="2021-11-19T06:28:53.231" v="1119" actId="20577"/>
        <pc:sldMkLst>
          <pc:docMk/>
          <pc:sldMk cId="502042622" sldId="3142"/>
        </pc:sldMkLst>
        <pc:spChg chg="mod">
          <ac:chgData name="Surai, Santi (Cognizant)" userId="22f2b841-0224-4922-a04a-e58c6937af55" providerId="ADAL" clId="{62E56422-6323-4462-ADA1-A0F5B5B4DEBF}" dt="2021-11-19T06:28:53.231" v="1119" actId="20577"/>
          <ac:spMkLst>
            <pc:docMk/>
            <pc:sldMk cId="502042622" sldId="3142"/>
            <ac:spMk id="2" creationId="{00000000-0000-0000-0000-000000000000}"/>
          </ac:spMkLst>
        </pc:spChg>
        <pc:spChg chg="mod">
          <ac:chgData name="Surai, Santi (Cognizant)" userId="22f2b841-0224-4922-a04a-e58c6937af55" providerId="ADAL" clId="{62E56422-6323-4462-ADA1-A0F5B5B4DEBF}" dt="2021-11-19T06:28:44.077" v="1114" actId="20577"/>
          <ac:spMkLst>
            <pc:docMk/>
            <pc:sldMk cId="502042622" sldId="3142"/>
            <ac:spMk id="79" creationId="{00000000-0000-0000-0000-000000000000}"/>
          </ac:spMkLst>
        </pc:spChg>
      </pc:sldChg>
    </pc:docChg>
  </pc:docChgLst>
  <pc:docChgLst>
    <pc:chgData name="Surai, Santi (Cognizant)" userId="22f2b841-0224-4922-a04a-e58c6937af55" providerId="ADAL" clId="{DF18D6AC-01BA-4407-8A31-F04747040BCE}"/>
    <pc:docChg chg="undo custSel addSld delSld modSld sldOrd">
      <pc:chgData name="Surai, Santi (Cognizant)" userId="22f2b841-0224-4922-a04a-e58c6937af55" providerId="ADAL" clId="{DF18D6AC-01BA-4407-8A31-F04747040BCE}" dt="2021-12-20T15:59:18.098" v="6480" actId="20577"/>
      <pc:docMkLst>
        <pc:docMk/>
      </pc:docMkLst>
      <pc:sldChg chg="modSp mod">
        <pc:chgData name="Surai, Santi (Cognizant)" userId="22f2b841-0224-4922-a04a-e58c6937af55" providerId="ADAL" clId="{DF18D6AC-01BA-4407-8A31-F04747040BCE}" dt="2021-12-16T12:09:42.626" v="6414" actId="20577"/>
        <pc:sldMkLst>
          <pc:docMk/>
          <pc:sldMk cId="3927457170" sldId="274"/>
        </pc:sldMkLst>
        <pc:spChg chg="mod">
          <ac:chgData name="Surai, Santi (Cognizant)" userId="22f2b841-0224-4922-a04a-e58c6937af55" providerId="ADAL" clId="{DF18D6AC-01BA-4407-8A31-F04747040BCE}" dt="2021-12-16T12:09:42.626" v="6414" actId="20577"/>
          <ac:spMkLst>
            <pc:docMk/>
            <pc:sldMk cId="3927457170" sldId="274"/>
            <ac:spMk id="6" creationId="{00000000-0000-0000-0000-000000000000}"/>
          </ac:spMkLst>
        </pc:spChg>
      </pc:sldChg>
      <pc:sldChg chg="modSp mod">
        <pc:chgData name="Surai, Santi (Cognizant)" userId="22f2b841-0224-4922-a04a-e58c6937af55" providerId="ADAL" clId="{DF18D6AC-01BA-4407-8A31-F04747040BCE}" dt="2021-12-16T12:09:59.087" v="6459" actId="20577"/>
        <pc:sldMkLst>
          <pc:docMk/>
          <pc:sldMk cId="3825449449" sldId="441"/>
        </pc:sldMkLst>
        <pc:spChg chg="mod">
          <ac:chgData name="Surai, Santi (Cognizant)" userId="22f2b841-0224-4922-a04a-e58c6937af55" providerId="ADAL" clId="{DF18D6AC-01BA-4407-8A31-F04747040BCE}" dt="2021-12-16T12:09:59.087" v="6459" actId="20577"/>
          <ac:spMkLst>
            <pc:docMk/>
            <pc:sldMk cId="3825449449" sldId="441"/>
            <ac:spMk id="3" creationId="{75C9AFA8-DACA-49CE-B7FB-7875A49C8805}"/>
          </ac:spMkLst>
        </pc:spChg>
      </pc:sldChg>
      <pc:sldChg chg="addSp delSp modSp del mod ord">
        <pc:chgData name="Surai, Santi (Cognizant)" userId="22f2b841-0224-4922-a04a-e58c6937af55" providerId="ADAL" clId="{DF18D6AC-01BA-4407-8A31-F04747040BCE}" dt="2021-12-16T07:18:34.397" v="5975" actId="2696"/>
        <pc:sldMkLst>
          <pc:docMk/>
          <pc:sldMk cId="1586883173" sldId="449"/>
        </pc:sldMkLst>
        <pc:spChg chg="mod">
          <ac:chgData name="Surai, Santi (Cognizant)" userId="22f2b841-0224-4922-a04a-e58c6937af55" providerId="ADAL" clId="{DF18D6AC-01BA-4407-8A31-F04747040BCE}" dt="2021-12-10T09:30:34.253" v="3387" actId="20577"/>
          <ac:spMkLst>
            <pc:docMk/>
            <pc:sldMk cId="1586883173" sldId="449"/>
            <ac:spMk id="4" creationId="{B753F0B6-81A9-47E2-8588-DE2400C75676}"/>
          </ac:spMkLst>
        </pc:spChg>
        <pc:spChg chg="add del mod">
          <ac:chgData name="Surai, Santi (Cognizant)" userId="22f2b841-0224-4922-a04a-e58c6937af55" providerId="ADAL" clId="{DF18D6AC-01BA-4407-8A31-F04747040BCE}" dt="2021-12-09T11:49:52.357" v="5"/>
          <ac:spMkLst>
            <pc:docMk/>
            <pc:sldMk cId="1586883173" sldId="449"/>
            <ac:spMk id="42" creationId="{F6EB08DA-5D6F-498D-9192-9CDC11A7756B}"/>
          </ac:spMkLst>
        </pc:spChg>
        <pc:spChg chg="mod">
          <ac:chgData name="Surai, Santi (Cognizant)" userId="22f2b841-0224-4922-a04a-e58c6937af55" providerId="ADAL" clId="{DF18D6AC-01BA-4407-8A31-F04747040BCE}" dt="2021-12-10T06:34:23.139" v="538" actId="1076"/>
          <ac:spMkLst>
            <pc:docMk/>
            <pc:sldMk cId="1586883173" sldId="449"/>
            <ac:spMk id="46" creationId="{39C5808B-6E61-48A5-A749-2A775B477C80}"/>
          </ac:spMkLst>
        </pc:spChg>
        <pc:spChg chg="add mod">
          <ac:chgData name="Surai, Santi (Cognizant)" userId="22f2b841-0224-4922-a04a-e58c6937af55" providerId="ADAL" clId="{DF18D6AC-01BA-4407-8A31-F04747040BCE}" dt="2021-12-10T07:51:15.984" v="2849" actId="20577"/>
          <ac:spMkLst>
            <pc:docMk/>
            <pc:sldMk cId="1586883173" sldId="449"/>
            <ac:spMk id="47" creationId="{078B0CB6-3F0C-40A9-B5F5-CAED05FD1CBF}"/>
          </ac:spMkLst>
        </pc:spChg>
        <pc:spChg chg="del">
          <ac:chgData name="Surai, Santi (Cognizant)" userId="22f2b841-0224-4922-a04a-e58c6937af55" providerId="ADAL" clId="{DF18D6AC-01BA-4407-8A31-F04747040BCE}" dt="2021-12-10T06:12:44.615" v="58" actId="478"/>
          <ac:spMkLst>
            <pc:docMk/>
            <pc:sldMk cId="1586883173" sldId="449"/>
            <ac:spMk id="48" creationId="{A064498E-670C-4213-8838-972A997CB12C}"/>
          </ac:spMkLst>
        </pc:spChg>
        <pc:spChg chg="del mod">
          <ac:chgData name="Surai, Santi (Cognizant)" userId="22f2b841-0224-4922-a04a-e58c6937af55" providerId="ADAL" clId="{DF18D6AC-01BA-4407-8A31-F04747040BCE}" dt="2021-12-10T06:23:12.774" v="296" actId="478"/>
          <ac:spMkLst>
            <pc:docMk/>
            <pc:sldMk cId="1586883173" sldId="449"/>
            <ac:spMk id="49" creationId="{5F53C0A9-D806-4E03-854F-80B74CCB12FF}"/>
          </ac:spMkLst>
        </pc:spChg>
        <pc:spChg chg="del">
          <ac:chgData name="Surai, Santi (Cognizant)" userId="22f2b841-0224-4922-a04a-e58c6937af55" providerId="ADAL" clId="{DF18D6AC-01BA-4407-8A31-F04747040BCE}" dt="2021-12-10T06:13:44.088" v="74" actId="478"/>
          <ac:spMkLst>
            <pc:docMk/>
            <pc:sldMk cId="1586883173" sldId="449"/>
            <ac:spMk id="51" creationId="{25E82F33-9868-4603-990B-1CCE55C4D4FC}"/>
          </ac:spMkLst>
        </pc:spChg>
        <pc:spChg chg="add mod">
          <ac:chgData name="Surai, Santi (Cognizant)" userId="22f2b841-0224-4922-a04a-e58c6937af55" providerId="ADAL" clId="{DF18D6AC-01BA-4407-8A31-F04747040BCE}" dt="2021-12-10T07:51:19.843" v="2854" actId="20577"/>
          <ac:spMkLst>
            <pc:docMk/>
            <pc:sldMk cId="1586883173" sldId="449"/>
            <ac:spMk id="52" creationId="{F2F16BAF-FBAB-4876-BEE9-A4D0CF6D8CC5}"/>
          </ac:spMkLst>
        </pc:spChg>
        <pc:spChg chg="add mod">
          <ac:chgData name="Surai, Santi (Cognizant)" userId="22f2b841-0224-4922-a04a-e58c6937af55" providerId="ADAL" clId="{DF18D6AC-01BA-4407-8A31-F04747040BCE}" dt="2021-12-10T07:51:23.299" v="2859" actId="20577"/>
          <ac:spMkLst>
            <pc:docMk/>
            <pc:sldMk cId="1586883173" sldId="449"/>
            <ac:spMk id="53" creationId="{AE4F633A-E659-43F7-8890-424918382F14}"/>
          </ac:spMkLst>
        </pc:spChg>
        <pc:spChg chg="mod">
          <ac:chgData name="Surai, Santi (Cognizant)" userId="22f2b841-0224-4922-a04a-e58c6937af55" providerId="ADAL" clId="{DF18D6AC-01BA-4407-8A31-F04747040BCE}" dt="2021-12-10T06:39:18.892" v="711" actId="14100"/>
          <ac:spMkLst>
            <pc:docMk/>
            <pc:sldMk cId="1586883173" sldId="449"/>
            <ac:spMk id="54" creationId="{B45F1989-A119-41AD-A719-EA11AE5F9069}"/>
          </ac:spMkLst>
        </pc:spChg>
        <pc:spChg chg="add mod">
          <ac:chgData name="Surai, Santi (Cognizant)" userId="22f2b841-0224-4922-a04a-e58c6937af55" providerId="ADAL" clId="{DF18D6AC-01BA-4407-8A31-F04747040BCE}" dt="2021-12-14T13:53:47.995" v="5643" actId="1076"/>
          <ac:spMkLst>
            <pc:docMk/>
            <pc:sldMk cId="1586883173" sldId="449"/>
            <ac:spMk id="57" creationId="{850BB273-F9E7-463D-B8C7-44E607BBC60B}"/>
          </ac:spMkLst>
        </pc:spChg>
        <pc:spChg chg="del mod">
          <ac:chgData name="Surai, Santi (Cognizant)" userId="22f2b841-0224-4922-a04a-e58c6937af55" providerId="ADAL" clId="{DF18D6AC-01BA-4407-8A31-F04747040BCE}" dt="2021-12-10T06:31:33.074" v="495" actId="478"/>
          <ac:spMkLst>
            <pc:docMk/>
            <pc:sldMk cId="1586883173" sldId="449"/>
            <ac:spMk id="60" creationId="{901653E9-99B8-4D7C-A186-3F5A8DC2F359}"/>
          </ac:spMkLst>
        </pc:spChg>
        <pc:spChg chg="add mod">
          <ac:chgData name="Surai, Santi (Cognizant)" userId="22f2b841-0224-4922-a04a-e58c6937af55" providerId="ADAL" clId="{DF18D6AC-01BA-4407-8A31-F04747040BCE}" dt="2021-12-10T07:51:30.772" v="2869" actId="20577"/>
          <ac:spMkLst>
            <pc:docMk/>
            <pc:sldMk cId="1586883173" sldId="449"/>
            <ac:spMk id="70" creationId="{EF56C695-3B64-4C0E-B6A9-2D2F193BAA3E}"/>
          </ac:spMkLst>
        </pc:spChg>
        <pc:spChg chg="mod">
          <ac:chgData name="Surai, Santi (Cognizant)" userId="22f2b841-0224-4922-a04a-e58c6937af55" providerId="ADAL" clId="{DF18D6AC-01BA-4407-8A31-F04747040BCE}" dt="2021-12-10T06:36:15.207" v="708" actId="1076"/>
          <ac:spMkLst>
            <pc:docMk/>
            <pc:sldMk cId="1586883173" sldId="449"/>
            <ac:spMk id="84" creationId="{F0B0E9C0-BEB8-4A2A-AB98-1FD525B8FBC4}"/>
          </ac:spMkLst>
        </pc:spChg>
        <pc:spChg chg="mod">
          <ac:chgData name="Surai, Santi (Cognizant)" userId="22f2b841-0224-4922-a04a-e58c6937af55" providerId="ADAL" clId="{DF18D6AC-01BA-4407-8A31-F04747040BCE}" dt="2021-12-10T07:51:11.801" v="2844" actId="20577"/>
          <ac:spMkLst>
            <pc:docMk/>
            <pc:sldMk cId="1586883173" sldId="449"/>
            <ac:spMk id="85" creationId="{8E503B9E-F3AF-4A12-A2AF-AF3D409A5A87}"/>
          </ac:spMkLst>
        </pc:spChg>
        <pc:spChg chg="add mod">
          <ac:chgData name="Surai, Santi (Cognizant)" userId="22f2b841-0224-4922-a04a-e58c6937af55" providerId="ADAL" clId="{DF18D6AC-01BA-4407-8A31-F04747040BCE}" dt="2021-12-10T07:51:41.886" v="2879" actId="20577"/>
          <ac:spMkLst>
            <pc:docMk/>
            <pc:sldMk cId="1586883173" sldId="449"/>
            <ac:spMk id="93" creationId="{E0F43DA6-B257-44B7-87F5-0A3DB707DAC2}"/>
          </ac:spMkLst>
        </pc:spChg>
        <pc:spChg chg="mod">
          <ac:chgData name="Surai, Santi (Cognizant)" userId="22f2b841-0224-4922-a04a-e58c6937af55" providerId="ADAL" clId="{DF18D6AC-01BA-4407-8A31-F04747040BCE}" dt="2021-12-10T09:01:12.347" v="3362" actId="20577"/>
          <ac:spMkLst>
            <pc:docMk/>
            <pc:sldMk cId="1586883173" sldId="449"/>
            <ac:spMk id="108" creationId="{A5AC562C-7B8A-45BC-BF5A-A4A4EE5AF767}"/>
          </ac:spMkLst>
        </pc:spChg>
        <pc:spChg chg="add mod">
          <ac:chgData name="Surai, Santi (Cognizant)" userId="22f2b841-0224-4922-a04a-e58c6937af55" providerId="ADAL" clId="{DF18D6AC-01BA-4407-8A31-F04747040BCE}" dt="2021-12-10T07:51:46.610" v="2884" actId="20577"/>
          <ac:spMkLst>
            <pc:docMk/>
            <pc:sldMk cId="1586883173" sldId="449"/>
            <ac:spMk id="109" creationId="{FF5CB9A5-E65E-44C5-A41A-9652FB3722CD}"/>
          </ac:spMkLst>
        </pc:spChg>
        <pc:spChg chg="add mod">
          <ac:chgData name="Surai, Santi (Cognizant)" userId="22f2b841-0224-4922-a04a-e58c6937af55" providerId="ADAL" clId="{DF18D6AC-01BA-4407-8A31-F04747040BCE}" dt="2021-12-10T07:51:51.079" v="2889" actId="20577"/>
          <ac:spMkLst>
            <pc:docMk/>
            <pc:sldMk cId="1586883173" sldId="449"/>
            <ac:spMk id="116" creationId="{9762ECD3-FD51-4D96-A934-FE90AAFF4885}"/>
          </ac:spMkLst>
        </pc:spChg>
        <pc:spChg chg="mod">
          <ac:chgData name="Surai, Santi (Cognizant)" userId="22f2b841-0224-4922-a04a-e58c6937af55" providerId="ADAL" clId="{DF18D6AC-01BA-4407-8A31-F04747040BCE}" dt="2021-12-10T06:19:11.515" v="172" actId="1076"/>
          <ac:spMkLst>
            <pc:docMk/>
            <pc:sldMk cId="1586883173" sldId="449"/>
            <ac:spMk id="117" creationId="{121C2D9D-3BF8-4C02-B105-6358653019AC}"/>
          </ac:spMkLst>
        </pc:spChg>
        <pc:spChg chg="add mod">
          <ac:chgData name="Surai, Santi (Cognizant)" userId="22f2b841-0224-4922-a04a-e58c6937af55" providerId="ADAL" clId="{DF18D6AC-01BA-4407-8A31-F04747040BCE}" dt="2021-12-10T07:51:55.403" v="2894" actId="20577"/>
          <ac:spMkLst>
            <pc:docMk/>
            <pc:sldMk cId="1586883173" sldId="449"/>
            <ac:spMk id="122" creationId="{1D10D0E9-8848-4886-8868-16000D3DC301}"/>
          </ac:spMkLst>
        </pc:spChg>
        <pc:spChg chg="add mod">
          <ac:chgData name="Surai, Santi (Cognizant)" userId="22f2b841-0224-4922-a04a-e58c6937af55" providerId="ADAL" clId="{DF18D6AC-01BA-4407-8A31-F04747040BCE}" dt="2021-12-10T06:34:19.181" v="536" actId="1076"/>
          <ac:spMkLst>
            <pc:docMk/>
            <pc:sldMk cId="1586883173" sldId="449"/>
            <ac:spMk id="141" creationId="{8467273F-55C8-43D6-8650-5B74AE88BB57}"/>
          </ac:spMkLst>
        </pc:spChg>
        <pc:spChg chg="mod">
          <ac:chgData name="Surai, Santi (Cognizant)" userId="22f2b841-0224-4922-a04a-e58c6937af55" providerId="ADAL" clId="{DF18D6AC-01BA-4407-8A31-F04747040BCE}" dt="2021-12-10T07:51:37.515" v="2874" actId="20577"/>
          <ac:spMkLst>
            <pc:docMk/>
            <pc:sldMk cId="1586883173" sldId="449"/>
            <ac:spMk id="142" creationId="{A2A1A971-28C6-4FCF-B91F-DC89E85B46F6}"/>
          </ac:spMkLst>
        </pc:spChg>
        <pc:spChg chg="mod">
          <ac:chgData name="Surai, Santi (Cognizant)" userId="22f2b841-0224-4922-a04a-e58c6937af55" providerId="ADAL" clId="{DF18D6AC-01BA-4407-8A31-F04747040BCE}" dt="2021-12-10T06:17:29.951" v="146" actId="1076"/>
          <ac:spMkLst>
            <pc:docMk/>
            <pc:sldMk cId="1586883173" sldId="449"/>
            <ac:spMk id="143" creationId="{58DC501E-DB0B-4A30-94C2-5B73ABE35FAF}"/>
          </ac:spMkLst>
        </pc:spChg>
        <pc:spChg chg="mod">
          <ac:chgData name="Surai, Santi (Cognizant)" userId="22f2b841-0224-4922-a04a-e58c6937af55" providerId="ADAL" clId="{DF18D6AC-01BA-4407-8A31-F04747040BCE}" dt="2021-12-10T06:33:33.352" v="528" actId="1076"/>
          <ac:spMkLst>
            <pc:docMk/>
            <pc:sldMk cId="1586883173" sldId="449"/>
            <ac:spMk id="212" creationId="{BFF51BCA-4C70-48B8-8673-A96B7F042DCE}"/>
          </ac:spMkLst>
        </pc:spChg>
        <pc:spChg chg="mod">
          <ac:chgData name="Surai, Santi (Cognizant)" userId="22f2b841-0224-4922-a04a-e58c6937af55" providerId="ADAL" clId="{DF18D6AC-01BA-4407-8A31-F04747040BCE}" dt="2021-12-10T06:17:35.678" v="148" actId="1076"/>
          <ac:spMkLst>
            <pc:docMk/>
            <pc:sldMk cId="1586883173" sldId="449"/>
            <ac:spMk id="236" creationId="{44E09639-8AEC-472E-9278-AA72C4FB695F}"/>
          </ac:spMkLst>
        </pc:spChg>
        <pc:spChg chg="mod">
          <ac:chgData name="Surai, Santi (Cognizant)" userId="22f2b841-0224-4922-a04a-e58c6937af55" providerId="ADAL" clId="{DF18D6AC-01BA-4407-8A31-F04747040BCE}" dt="2021-12-10T06:36:07.413" v="705" actId="14100"/>
          <ac:spMkLst>
            <pc:docMk/>
            <pc:sldMk cId="1586883173" sldId="449"/>
            <ac:spMk id="412" creationId="{CF1992DA-79A8-46F9-A52C-1DDD5F050D7F}"/>
          </ac:spMkLst>
        </pc:spChg>
        <pc:picChg chg="mod">
          <ac:chgData name="Surai, Santi (Cognizant)" userId="22f2b841-0224-4922-a04a-e58c6937af55" providerId="ADAL" clId="{DF18D6AC-01BA-4407-8A31-F04747040BCE}" dt="2021-12-10T06:17:24.623" v="144" actId="1076"/>
          <ac:picMkLst>
            <pc:docMk/>
            <pc:sldMk cId="1586883173" sldId="449"/>
            <ac:picMk id="9" creationId="{3C47CF2C-83BD-476D-9C0E-ED1BF7572385}"/>
          </ac:picMkLst>
        </pc:picChg>
        <pc:picChg chg="mod">
          <ac:chgData name="Surai, Santi (Cognizant)" userId="22f2b841-0224-4922-a04a-e58c6937af55" providerId="ADAL" clId="{DF18D6AC-01BA-4407-8A31-F04747040BCE}" dt="2021-12-10T06:17:54.832" v="153" actId="14100"/>
          <ac:picMkLst>
            <pc:docMk/>
            <pc:sldMk cId="1586883173" sldId="449"/>
            <ac:picMk id="258" creationId="{66F6A73D-E9FD-4D5E-AAD4-6222ADF93543}"/>
          </ac:picMkLst>
        </pc:picChg>
        <pc:picChg chg="mod">
          <ac:chgData name="Surai, Santi (Cognizant)" userId="22f2b841-0224-4922-a04a-e58c6937af55" providerId="ADAL" clId="{DF18D6AC-01BA-4407-8A31-F04747040BCE}" dt="2021-12-10T06:17:23.355" v="143" actId="1076"/>
          <ac:picMkLst>
            <pc:docMk/>
            <pc:sldMk cId="1586883173" sldId="449"/>
            <ac:picMk id="1036" creationId="{65A59520-3669-4D16-BC95-A6B6376B3E52}"/>
          </ac:picMkLst>
        </pc:picChg>
        <pc:picChg chg="mod">
          <ac:chgData name="Surai, Santi (Cognizant)" userId="22f2b841-0224-4922-a04a-e58c6937af55" providerId="ADAL" clId="{DF18D6AC-01BA-4407-8A31-F04747040BCE}" dt="2021-12-10T06:39:27.273" v="714" actId="1076"/>
          <ac:picMkLst>
            <pc:docMk/>
            <pc:sldMk cId="1586883173" sldId="449"/>
            <ac:picMk id="1044" creationId="{8DA8D3B4-6138-4507-A87C-42AB9B0BDE6D}"/>
          </ac:picMkLst>
        </pc:picChg>
        <pc:cxnChg chg="mod">
          <ac:chgData name="Surai, Santi (Cognizant)" userId="22f2b841-0224-4922-a04a-e58c6937af55" providerId="ADAL" clId="{DF18D6AC-01BA-4407-8A31-F04747040BCE}" dt="2021-12-10T06:20:45.371" v="215" actId="14100"/>
          <ac:cxnSpMkLst>
            <pc:docMk/>
            <pc:sldMk cId="1586883173" sldId="449"/>
            <ac:cxnSpMk id="43" creationId="{9B212ED6-FE47-4259-ACDC-AF750087470A}"/>
          </ac:cxnSpMkLst>
        </pc:cxnChg>
        <pc:cxnChg chg="del mod">
          <ac:chgData name="Surai, Santi (Cognizant)" userId="22f2b841-0224-4922-a04a-e58c6937af55" providerId="ADAL" clId="{DF18D6AC-01BA-4407-8A31-F04747040BCE}" dt="2021-12-10T06:34:41.939" v="544" actId="478"/>
          <ac:cxnSpMkLst>
            <pc:docMk/>
            <pc:sldMk cId="1586883173" sldId="449"/>
            <ac:cxnSpMk id="50" creationId="{BEFF7636-D573-4789-A510-5074F14BCF98}"/>
          </ac:cxnSpMkLst>
        </pc:cxnChg>
        <pc:cxnChg chg="del mod">
          <ac:chgData name="Surai, Santi (Cognizant)" userId="22f2b841-0224-4922-a04a-e58c6937af55" providerId="ADAL" clId="{DF18D6AC-01BA-4407-8A31-F04747040BCE}" dt="2021-12-10T06:23:14.332" v="297" actId="478"/>
          <ac:cxnSpMkLst>
            <pc:docMk/>
            <pc:sldMk cId="1586883173" sldId="449"/>
            <ac:cxnSpMk id="59" creationId="{B84E927E-449E-4882-A1D3-169C4B5BA4D6}"/>
          </ac:cxnSpMkLst>
        </pc:cxnChg>
        <pc:cxnChg chg="del mod">
          <ac:chgData name="Surai, Santi (Cognizant)" userId="22f2b841-0224-4922-a04a-e58c6937af55" providerId="ADAL" clId="{DF18D6AC-01BA-4407-8A31-F04747040BCE}" dt="2021-12-10T06:34:39.607" v="543" actId="478"/>
          <ac:cxnSpMkLst>
            <pc:docMk/>
            <pc:sldMk cId="1586883173" sldId="449"/>
            <ac:cxnSpMk id="61" creationId="{85284856-F6E0-4BF6-96E1-23C9299F489A}"/>
          </ac:cxnSpMkLst>
        </pc:cxnChg>
        <pc:cxnChg chg="del mod">
          <ac:chgData name="Surai, Santi (Cognizant)" userId="22f2b841-0224-4922-a04a-e58c6937af55" providerId="ADAL" clId="{DF18D6AC-01BA-4407-8A31-F04747040BCE}" dt="2021-12-10T06:13:16.655" v="69" actId="478"/>
          <ac:cxnSpMkLst>
            <pc:docMk/>
            <pc:sldMk cId="1586883173" sldId="449"/>
            <ac:cxnSpMk id="62" creationId="{F73320B3-B0CD-493D-92D7-A52E81F91D84}"/>
          </ac:cxnSpMkLst>
        </pc:cxnChg>
        <pc:cxnChg chg="del mod">
          <ac:chgData name="Surai, Santi (Cognizant)" userId="22f2b841-0224-4922-a04a-e58c6937af55" providerId="ADAL" clId="{DF18D6AC-01BA-4407-8A31-F04747040BCE}" dt="2021-12-10T06:21:28.211" v="229" actId="478"/>
          <ac:cxnSpMkLst>
            <pc:docMk/>
            <pc:sldMk cId="1586883173" sldId="449"/>
            <ac:cxnSpMk id="65" creationId="{92AB56D8-6CE7-4DD4-839D-EACD1C41E739}"/>
          </ac:cxnSpMkLst>
        </pc:cxnChg>
        <pc:cxnChg chg="del mod">
          <ac:chgData name="Surai, Santi (Cognizant)" userId="22f2b841-0224-4922-a04a-e58c6937af55" providerId="ADAL" clId="{DF18D6AC-01BA-4407-8A31-F04747040BCE}" dt="2021-12-10T06:31:34.249" v="497" actId="478"/>
          <ac:cxnSpMkLst>
            <pc:docMk/>
            <pc:sldMk cId="1586883173" sldId="449"/>
            <ac:cxnSpMk id="69" creationId="{2D05EE99-1AB4-4A39-A08B-55FBD1A47DCD}"/>
          </ac:cxnSpMkLst>
        </pc:cxnChg>
        <pc:cxnChg chg="add mod">
          <ac:chgData name="Surai, Santi (Cognizant)" userId="22f2b841-0224-4922-a04a-e58c6937af55" providerId="ADAL" clId="{DF18D6AC-01BA-4407-8A31-F04747040BCE}" dt="2021-12-10T06:20:59.988" v="220" actId="14100"/>
          <ac:cxnSpMkLst>
            <pc:docMk/>
            <pc:sldMk cId="1586883173" sldId="449"/>
            <ac:cxnSpMk id="74" creationId="{93100A87-B86B-4F81-931D-8256D626A565}"/>
          </ac:cxnSpMkLst>
        </pc:cxnChg>
        <pc:cxnChg chg="add mod">
          <ac:chgData name="Surai, Santi (Cognizant)" userId="22f2b841-0224-4922-a04a-e58c6937af55" providerId="ADAL" clId="{DF18D6AC-01BA-4407-8A31-F04747040BCE}" dt="2021-12-10T06:21:09.758" v="223" actId="14100"/>
          <ac:cxnSpMkLst>
            <pc:docMk/>
            <pc:sldMk cId="1586883173" sldId="449"/>
            <ac:cxnSpMk id="77" creationId="{4A5570D1-4217-4DF8-83FF-66EDC8D1C8E5}"/>
          </ac:cxnSpMkLst>
        </pc:cxnChg>
        <pc:cxnChg chg="add mod">
          <ac:chgData name="Surai, Santi (Cognizant)" userId="22f2b841-0224-4922-a04a-e58c6937af55" providerId="ADAL" clId="{DF18D6AC-01BA-4407-8A31-F04747040BCE}" dt="2021-12-10T07:06:36.143" v="1994" actId="1076"/>
          <ac:cxnSpMkLst>
            <pc:docMk/>
            <pc:sldMk cId="1586883173" sldId="449"/>
            <ac:cxnSpMk id="80" creationId="{5CBB3707-716D-402E-ADFD-F8660ABBE5A1}"/>
          </ac:cxnSpMkLst>
        </pc:cxnChg>
        <pc:cxnChg chg="add mod">
          <ac:chgData name="Surai, Santi (Cognizant)" userId="22f2b841-0224-4922-a04a-e58c6937af55" providerId="ADAL" clId="{DF18D6AC-01BA-4407-8A31-F04747040BCE}" dt="2021-12-14T13:53:47.995" v="5643" actId="1076"/>
          <ac:cxnSpMkLst>
            <pc:docMk/>
            <pc:sldMk cId="1586883173" sldId="449"/>
            <ac:cxnSpMk id="83" creationId="{2AB8A898-6115-41B7-89A0-386C65563E67}"/>
          </ac:cxnSpMkLst>
        </pc:cxnChg>
        <pc:cxnChg chg="mod">
          <ac:chgData name="Surai, Santi (Cognizant)" userId="22f2b841-0224-4922-a04a-e58c6937af55" providerId="ADAL" clId="{DF18D6AC-01BA-4407-8A31-F04747040BCE}" dt="2021-12-10T06:29:16.841" v="436" actId="14100"/>
          <ac:cxnSpMkLst>
            <pc:docMk/>
            <pc:sldMk cId="1586883173" sldId="449"/>
            <ac:cxnSpMk id="88" creationId="{8309F3AC-28ED-4AAB-83EC-24DDE9DD4982}"/>
          </ac:cxnSpMkLst>
        </pc:cxnChg>
        <pc:cxnChg chg="add mod">
          <ac:chgData name="Surai, Santi (Cognizant)" userId="22f2b841-0224-4922-a04a-e58c6937af55" providerId="ADAL" clId="{DF18D6AC-01BA-4407-8A31-F04747040BCE}" dt="2021-12-10T06:34:46.766" v="545" actId="14100"/>
          <ac:cxnSpMkLst>
            <pc:docMk/>
            <pc:sldMk cId="1586883173" sldId="449"/>
            <ac:cxnSpMk id="94" creationId="{756A8C01-C992-45AA-835D-574B8B1CE1D4}"/>
          </ac:cxnSpMkLst>
        </pc:cxnChg>
        <pc:cxnChg chg="add mod">
          <ac:chgData name="Surai, Santi (Cognizant)" userId="22f2b841-0224-4922-a04a-e58c6937af55" providerId="ADAL" clId="{DF18D6AC-01BA-4407-8A31-F04747040BCE}" dt="2021-12-14T13:53:47.995" v="5643" actId="1076"/>
          <ac:cxnSpMkLst>
            <pc:docMk/>
            <pc:sldMk cId="1586883173" sldId="449"/>
            <ac:cxnSpMk id="101" creationId="{4839CEAE-D363-4C12-8182-2DF4B0911AF1}"/>
          </ac:cxnSpMkLst>
        </pc:cxnChg>
        <pc:cxnChg chg="add mod">
          <ac:chgData name="Surai, Santi (Cognizant)" userId="22f2b841-0224-4922-a04a-e58c6937af55" providerId="ADAL" clId="{DF18D6AC-01BA-4407-8A31-F04747040BCE}" dt="2021-12-10T06:29:20.578" v="438" actId="14100"/>
          <ac:cxnSpMkLst>
            <pc:docMk/>
            <pc:sldMk cId="1586883173" sldId="449"/>
            <ac:cxnSpMk id="110" creationId="{B09AA1B8-CD42-4DA9-A1AB-26D05DAC9122}"/>
          </ac:cxnSpMkLst>
        </pc:cxnChg>
        <pc:cxnChg chg="add mod">
          <ac:chgData name="Surai, Santi (Cognizant)" userId="22f2b841-0224-4922-a04a-e58c6937af55" providerId="ADAL" clId="{DF18D6AC-01BA-4407-8A31-F04747040BCE}" dt="2021-12-14T13:53:47.995" v="5643" actId="1076"/>
          <ac:cxnSpMkLst>
            <pc:docMk/>
            <pc:sldMk cId="1586883173" sldId="449"/>
            <ac:cxnSpMk id="111" creationId="{C75B3AFE-0CC8-4895-A5B2-3B5C56E6972A}"/>
          </ac:cxnSpMkLst>
        </pc:cxnChg>
        <pc:cxnChg chg="add mod">
          <ac:chgData name="Surai, Santi (Cognizant)" userId="22f2b841-0224-4922-a04a-e58c6937af55" providerId="ADAL" clId="{DF18D6AC-01BA-4407-8A31-F04747040BCE}" dt="2021-12-10T07:06:36.143" v="1994" actId="1076"/>
          <ac:cxnSpMkLst>
            <pc:docMk/>
            <pc:sldMk cId="1586883173" sldId="449"/>
            <ac:cxnSpMk id="118" creationId="{DE585AB9-B776-4125-8881-C8BE5726C090}"/>
          </ac:cxnSpMkLst>
        </pc:cxnChg>
        <pc:cxnChg chg="add mod">
          <ac:chgData name="Surai, Santi (Cognizant)" userId="22f2b841-0224-4922-a04a-e58c6937af55" providerId="ADAL" clId="{DF18D6AC-01BA-4407-8A31-F04747040BCE}" dt="2021-12-10T06:29:40.428" v="444" actId="14100"/>
          <ac:cxnSpMkLst>
            <pc:docMk/>
            <pc:sldMk cId="1586883173" sldId="449"/>
            <ac:cxnSpMk id="119" creationId="{BDC88F1A-ED83-43FF-88A9-4A0844363347}"/>
          </ac:cxnSpMkLst>
        </pc:cxnChg>
        <pc:cxnChg chg="add mod">
          <ac:chgData name="Surai, Santi (Cognizant)" userId="22f2b841-0224-4922-a04a-e58c6937af55" providerId="ADAL" clId="{DF18D6AC-01BA-4407-8A31-F04747040BCE}" dt="2021-12-10T06:34:00.328" v="532" actId="208"/>
          <ac:cxnSpMkLst>
            <pc:docMk/>
            <pc:sldMk cId="1586883173" sldId="449"/>
            <ac:cxnSpMk id="124" creationId="{C6A7CCBB-2DA7-4A64-BDEB-AB00A92BFA36}"/>
          </ac:cxnSpMkLst>
        </pc:cxnChg>
        <pc:cxnChg chg="add mod">
          <ac:chgData name="Surai, Santi (Cognizant)" userId="22f2b841-0224-4922-a04a-e58c6937af55" providerId="ADAL" clId="{DF18D6AC-01BA-4407-8A31-F04747040BCE}" dt="2021-12-10T07:18:56.488" v="2104" actId="14100"/>
          <ac:cxnSpMkLst>
            <pc:docMk/>
            <pc:sldMk cId="1586883173" sldId="449"/>
            <ac:cxnSpMk id="130" creationId="{753098E7-7E64-4BB3-B587-89C76608B795}"/>
          </ac:cxnSpMkLst>
        </pc:cxnChg>
        <pc:cxnChg chg="mod">
          <ac:chgData name="Surai, Santi (Cognizant)" userId="22f2b841-0224-4922-a04a-e58c6937af55" providerId="ADAL" clId="{DF18D6AC-01BA-4407-8A31-F04747040BCE}" dt="2021-12-10T06:17:33.309" v="147" actId="1076"/>
          <ac:cxnSpMkLst>
            <pc:docMk/>
            <pc:sldMk cId="1586883173" sldId="449"/>
            <ac:cxnSpMk id="133" creationId="{D35BBE0A-C89E-4852-B5F6-613F220989CB}"/>
          </ac:cxnSpMkLst>
        </pc:cxnChg>
        <pc:cxnChg chg="del mod">
          <ac:chgData name="Surai, Santi (Cognizant)" userId="22f2b841-0224-4922-a04a-e58c6937af55" providerId="ADAL" clId="{DF18D6AC-01BA-4407-8A31-F04747040BCE}" dt="2021-12-10T06:22:49.512" v="288" actId="478"/>
          <ac:cxnSpMkLst>
            <pc:docMk/>
            <pc:sldMk cId="1586883173" sldId="449"/>
            <ac:cxnSpMk id="136" creationId="{A2C5E0B1-A180-4D77-A8D1-251F6CFA71C7}"/>
          </ac:cxnSpMkLst>
        </pc:cxnChg>
        <pc:cxnChg chg="mod">
          <ac:chgData name="Surai, Santi (Cognizant)" userId="22f2b841-0224-4922-a04a-e58c6937af55" providerId="ADAL" clId="{DF18D6AC-01BA-4407-8A31-F04747040BCE}" dt="2021-12-10T06:17:26.314" v="145" actId="1076"/>
          <ac:cxnSpMkLst>
            <pc:docMk/>
            <pc:sldMk cId="1586883173" sldId="449"/>
            <ac:cxnSpMk id="138" creationId="{46B36A5A-313D-4A28-990C-C064CDC12AF6}"/>
          </ac:cxnSpMkLst>
        </pc:cxnChg>
        <pc:cxnChg chg="add mod">
          <ac:chgData name="Surai, Santi (Cognizant)" userId="22f2b841-0224-4922-a04a-e58c6937af55" providerId="ADAL" clId="{DF18D6AC-01BA-4407-8A31-F04747040BCE}" dt="2021-12-10T07:18:03.498" v="2094" actId="14100"/>
          <ac:cxnSpMkLst>
            <pc:docMk/>
            <pc:sldMk cId="1586883173" sldId="449"/>
            <ac:cxnSpMk id="139" creationId="{E16F3893-0AD2-4381-88DD-8DBB6A09FB16}"/>
          </ac:cxnSpMkLst>
        </pc:cxnChg>
        <pc:cxnChg chg="add mod">
          <ac:chgData name="Surai, Santi (Cognizant)" userId="22f2b841-0224-4922-a04a-e58c6937af55" providerId="ADAL" clId="{DF18D6AC-01BA-4407-8A31-F04747040BCE}" dt="2021-12-10T06:34:19.181" v="536" actId="1076"/>
          <ac:cxnSpMkLst>
            <pc:docMk/>
            <pc:sldMk cId="1586883173" sldId="449"/>
            <ac:cxnSpMk id="154" creationId="{680D7856-98CD-4168-8221-2103B93412DE}"/>
          </ac:cxnSpMkLst>
        </pc:cxnChg>
        <pc:cxnChg chg="add mod">
          <ac:chgData name="Surai, Santi (Cognizant)" userId="22f2b841-0224-4922-a04a-e58c6937af55" providerId="ADAL" clId="{DF18D6AC-01BA-4407-8A31-F04747040BCE}" dt="2021-12-10T06:36:11.955" v="707" actId="1076"/>
          <ac:cxnSpMkLst>
            <pc:docMk/>
            <pc:sldMk cId="1586883173" sldId="449"/>
            <ac:cxnSpMk id="159" creationId="{8BEC1839-7817-417D-A0DD-2F14BFEC0551}"/>
          </ac:cxnSpMkLst>
        </pc:cxnChg>
        <pc:cxnChg chg="add mod">
          <ac:chgData name="Surai, Santi (Cognizant)" userId="22f2b841-0224-4922-a04a-e58c6937af55" providerId="ADAL" clId="{DF18D6AC-01BA-4407-8A31-F04747040BCE}" dt="2021-12-10T06:36:09.836" v="706" actId="1076"/>
          <ac:cxnSpMkLst>
            <pc:docMk/>
            <pc:sldMk cId="1586883173" sldId="449"/>
            <ac:cxnSpMk id="163" creationId="{DCAE4F2D-BB6D-4706-B0FA-BC6911227361}"/>
          </ac:cxnSpMkLst>
        </pc:cxnChg>
        <pc:cxnChg chg="mod">
          <ac:chgData name="Surai, Santi (Cognizant)" userId="22f2b841-0224-4922-a04a-e58c6937af55" providerId="ADAL" clId="{DF18D6AC-01BA-4407-8A31-F04747040BCE}" dt="2021-12-10T06:17:44.743" v="149" actId="1076"/>
          <ac:cxnSpMkLst>
            <pc:docMk/>
            <pc:sldMk cId="1586883173" sldId="449"/>
            <ac:cxnSpMk id="209" creationId="{227DC234-929A-4409-B670-23DD81474B0F}"/>
          </ac:cxnSpMkLst>
        </pc:cxnChg>
      </pc:sldChg>
      <pc:sldChg chg="modSp mod">
        <pc:chgData name="Surai, Santi (Cognizant)" userId="22f2b841-0224-4922-a04a-e58c6937af55" providerId="ADAL" clId="{DF18D6AC-01BA-4407-8A31-F04747040BCE}" dt="2021-12-16T07:23:55.406" v="6153" actId="255"/>
        <pc:sldMkLst>
          <pc:docMk/>
          <pc:sldMk cId="199684524" sldId="3137"/>
        </pc:sldMkLst>
        <pc:spChg chg="mod">
          <ac:chgData name="Surai, Santi (Cognizant)" userId="22f2b841-0224-4922-a04a-e58c6937af55" providerId="ADAL" clId="{DF18D6AC-01BA-4407-8A31-F04747040BCE}" dt="2021-12-10T06:38:28.488" v="710"/>
          <ac:spMkLst>
            <pc:docMk/>
            <pc:sldMk cId="199684524" sldId="3137"/>
            <ac:spMk id="2" creationId="{00000000-0000-0000-0000-000000000000}"/>
          </ac:spMkLst>
        </pc:spChg>
        <pc:spChg chg="mod">
          <ac:chgData name="Surai, Santi (Cognizant)" userId="22f2b841-0224-4922-a04a-e58c6937af55" providerId="ADAL" clId="{DF18D6AC-01BA-4407-8A31-F04747040BCE}" dt="2021-12-16T07:23:55.406" v="6153" actId="255"/>
          <ac:spMkLst>
            <pc:docMk/>
            <pc:sldMk cId="199684524" sldId="3137"/>
            <ac:spMk id="79" creationId="{00000000-0000-0000-0000-000000000000}"/>
          </ac:spMkLst>
        </pc:spChg>
      </pc:sldChg>
      <pc:sldChg chg="del">
        <pc:chgData name="Surai, Santi (Cognizant)" userId="22f2b841-0224-4922-a04a-e58c6937af55" providerId="ADAL" clId="{DF18D6AC-01BA-4407-8A31-F04747040BCE}" dt="2021-12-10T09:58:21.694" v="3979" actId="47"/>
        <pc:sldMkLst>
          <pc:docMk/>
          <pc:sldMk cId="2397333251" sldId="3141"/>
        </pc:sldMkLst>
      </pc:sldChg>
      <pc:sldChg chg="del">
        <pc:chgData name="Surai, Santi (Cognizant)" userId="22f2b841-0224-4922-a04a-e58c6937af55" providerId="ADAL" clId="{DF18D6AC-01BA-4407-8A31-F04747040BCE}" dt="2021-12-10T13:57:42.308" v="5630" actId="2696"/>
        <pc:sldMkLst>
          <pc:docMk/>
          <pc:sldMk cId="502042622" sldId="3142"/>
        </pc:sldMkLst>
      </pc:sldChg>
      <pc:sldChg chg="modSp add mod">
        <pc:chgData name="Surai, Santi (Cognizant)" userId="22f2b841-0224-4922-a04a-e58c6937af55" providerId="ADAL" clId="{DF18D6AC-01BA-4407-8A31-F04747040BCE}" dt="2021-12-16T07:35:50.566" v="6408" actId="6549"/>
        <pc:sldMkLst>
          <pc:docMk/>
          <pc:sldMk cId="3569206149" sldId="3143"/>
        </pc:sldMkLst>
        <pc:spChg chg="mod">
          <ac:chgData name="Surai, Santi (Cognizant)" userId="22f2b841-0224-4922-a04a-e58c6937af55" providerId="ADAL" clId="{DF18D6AC-01BA-4407-8A31-F04747040BCE}" dt="2021-12-10T07:05:48.160" v="1985" actId="20577"/>
          <ac:spMkLst>
            <pc:docMk/>
            <pc:sldMk cId="3569206149" sldId="3143"/>
            <ac:spMk id="2" creationId="{00000000-0000-0000-0000-000000000000}"/>
          </ac:spMkLst>
        </pc:spChg>
        <pc:spChg chg="mod">
          <ac:chgData name="Surai, Santi (Cognizant)" userId="22f2b841-0224-4922-a04a-e58c6937af55" providerId="ADAL" clId="{DF18D6AC-01BA-4407-8A31-F04747040BCE}" dt="2021-12-16T07:35:50.566" v="6408" actId="6549"/>
          <ac:spMkLst>
            <pc:docMk/>
            <pc:sldMk cId="3569206149" sldId="3143"/>
            <ac:spMk id="79" creationId="{00000000-0000-0000-0000-000000000000}"/>
          </ac:spMkLst>
        </pc:spChg>
      </pc:sldChg>
      <pc:sldChg chg="addSp delSp modSp add mod ord">
        <pc:chgData name="Surai, Santi (Cognizant)" userId="22f2b841-0224-4922-a04a-e58c6937af55" providerId="ADAL" clId="{DF18D6AC-01BA-4407-8A31-F04747040BCE}" dt="2021-12-10T07:43:28.683" v="2747" actId="14100"/>
        <pc:sldMkLst>
          <pc:docMk/>
          <pc:sldMk cId="718021906" sldId="3144"/>
        </pc:sldMkLst>
        <pc:spChg chg="mod">
          <ac:chgData name="Surai, Santi (Cognizant)" userId="22f2b841-0224-4922-a04a-e58c6937af55" providerId="ADAL" clId="{DF18D6AC-01BA-4407-8A31-F04747040BCE}" dt="2021-12-10T07:37:44.043" v="2414" actId="20577"/>
          <ac:spMkLst>
            <pc:docMk/>
            <pc:sldMk cId="718021906" sldId="3144"/>
            <ac:spMk id="2" creationId="{00000000-0000-0000-0000-000000000000}"/>
          </ac:spMkLst>
        </pc:spChg>
        <pc:spChg chg="mod">
          <ac:chgData name="Surai, Santi (Cognizant)" userId="22f2b841-0224-4922-a04a-e58c6937af55" providerId="ADAL" clId="{DF18D6AC-01BA-4407-8A31-F04747040BCE}" dt="2021-12-10T07:43:18.881" v="2744" actId="20577"/>
          <ac:spMkLst>
            <pc:docMk/>
            <pc:sldMk cId="718021906" sldId="3144"/>
            <ac:spMk id="79" creationId="{00000000-0000-0000-0000-000000000000}"/>
          </ac:spMkLst>
        </pc:spChg>
        <pc:graphicFrameChg chg="add del mod modGraphic">
          <ac:chgData name="Surai, Santi (Cognizant)" userId="22f2b841-0224-4922-a04a-e58c6937af55" providerId="ADAL" clId="{DF18D6AC-01BA-4407-8A31-F04747040BCE}" dt="2021-12-10T07:39:02.227" v="2444" actId="478"/>
          <ac:graphicFrameMkLst>
            <pc:docMk/>
            <pc:sldMk cId="718021906" sldId="3144"/>
            <ac:graphicFrameMk id="3" creationId="{DEE7F060-BC2A-4974-9FA5-54177DB68D03}"/>
          </ac:graphicFrameMkLst>
        </pc:graphicFrameChg>
        <pc:graphicFrameChg chg="add del mod">
          <ac:chgData name="Surai, Santi (Cognizant)" userId="22f2b841-0224-4922-a04a-e58c6937af55" providerId="ADAL" clId="{DF18D6AC-01BA-4407-8A31-F04747040BCE}" dt="2021-12-10T07:42:03.745" v="2611"/>
          <ac:graphicFrameMkLst>
            <pc:docMk/>
            <pc:sldMk cId="718021906" sldId="3144"/>
            <ac:graphicFrameMk id="6" creationId="{AF357056-9DD4-435D-9816-2957135CA9F6}"/>
          </ac:graphicFrameMkLst>
        </pc:graphicFrameChg>
        <pc:picChg chg="add mod">
          <ac:chgData name="Surai, Santi (Cognizant)" userId="22f2b841-0224-4922-a04a-e58c6937af55" providerId="ADAL" clId="{DF18D6AC-01BA-4407-8A31-F04747040BCE}" dt="2021-12-10T07:41:30.113" v="2605" actId="14100"/>
          <ac:picMkLst>
            <pc:docMk/>
            <pc:sldMk cId="718021906" sldId="3144"/>
            <ac:picMk id="4" creationId="{3F000AC1-3F06-45E9-B948-1F4DA54DDCEF}"/>
          </ac:picMkLst>
        </pc:picChg>
        <pc:picChg chg="add mod">
          <ac:chgData name="Surai, Santi (Cognizant)" userId="22f2b841-0224-4922-a04a-e58c6937af55" providerId="ADAL" clId="{DF18D6AC-01BA-4407-8A31-F04747040BCE}" dt="2021-12-10T07:41:35.581" v="2607" actId="14100"/>
          <ac:picMkLst>
            <pc:docMk/>
            <pc:sldMk cId="718021906" sldId="3144"/>
            <ac:picMk id="5" creationId="{22F245EC-8E15-403A-8852-3B9D62131A71}"/>
          </ac:picMkLst>
        </pc:picChg>
        <pc:picChg chg="add mod">
          <ac:chgData name="Surai, Santi (Cognizant)" userId="22f2b841-0224-4922-a04a-e58c6937af55" providerId="ADAL" clId="{DF18D6AC-01BA-4407-8A31-F04747040BCE}" dt="2021-12-10T07:42:45.379" v="2693" actId="1076"/>
          <ac:picMkLst>
            <pc:docMk/>
            <pc:sldMk cId="718021906" sldId="3144"/>
            <ac:picMk id="7" creationId="{0F9937DE-9852-4077-B52B-5665D6EDFE94}"/>
          </ac:picMkLst>
        </pc:picChg>
        <pc:picChg chg="add mod">
          <ac:chgData name="Surai, Santi (Cognizant)" userId="22f2b841-0224-4922-a04a-e58c6937af55" providerId="ADAL" clId="{DF18D6AC-01BA-4407-8A31-F04747040BCE}" dt="2021-12-10T07:43:28.683" v="2747" actId="14100"/>
          <ac:picMkLst>
            <pc:docMk/>
            <pc:sldMk cId="718021906" sldId="3144"/>
            <ac:picMk id="8" creationId="{FFBF58C7-C987-4780-9910-80F34A576151}"/>
          </ac:picMkLst>
        </pc:picChg>
      </pc:sldChg>
      <pc:sldChg chg="modSp add mod">
        <pc:chgData name="Surai, Santi (Cognizant)" userId="22f2b841-0224-4922-a04a-e58c6937af55" providerId="ADAL" clId="{DF18D6AC-01BA-4407-8A31-F04747040BCE}" dt="2021-12-20T15:59:18.098" v="6480" actId="20577"/>
        <pc:sldMkLst>
          <pc:docMk/>
          <pc:sldMk cId="3590741155" sldId="3145"/>
        </pc:sldMkLst>
        <pc:spChg chg="mod">
          <ac:chgData name="Surai, Santi (Cognizant)" userId="22f2b841-0224-4922-a04a-e58c6937af55" providerId="ADAL" clId="{DF18D6AC-01BA-4407-8A31-F04747040BCE}" dt="2021-12-20T15:59:18.098" v="6480" actId="20577"/>
          <ac:spMkLst>
            <pc:docMk/>
            <pc:sldMk cId="3590741155" sldId="3145"/>
            <ac:spMk id="79" creationId="{00000000-0000-0000-0000-000000000000}"/>
          </ac:spMkLst>
        </pc:spChg>
      </pc:sldChg>
      <pc:sldChg chg="addSp delSp modSp add mod">
        <pc:chgData name="Surai, Santi (Cognizant)" userId="22f2b841-0224-4922-a04a-e58c6937af55" providerId="ADAL" clId="{DF18D6AC-01BA-4407-8A31-F04747040BCE}" dt="2021-12-10T07:47:20.169" v="2797" actId="255"/>
        <pc:sldMkLst>
          <pc:docMk/>
          <pc:sldMk cId="4193154426" sldId="3146"/>
        </pc:sldMkLst>
        <pc:spChg chg="mod">
          <ac:chgData name="Surai, Santi (Cognizant)" userId="22f2b841-0224-4922-a04a-e58c6937af55" providerId="ADAL" clId="{DF18D6AC-01BA-4407-8A31-F04747040BCE}" dt="2021-12-10T07:44:42.303" v="2766" actId="20577"/>
          <ac:spMkLst>
            <pc:docMk/>
            <pc:sldMk cId="4193154426" sldId="3146"/>
            <ac:spMk id="2" creationId="{00000000-0000-0000-0000-000000000000}"/>
          </ac:spMkLst>
        </pc:spChg>
        <pc:spChg chg="add mod">
          <ac:chgData name="Surai, Santi (Cognizant)" userId="22f2b841-0224-4922-a04a-e58c6937af55" providerId="ADAL" clId="{DF18D6AC-01BA-4407-8A31-F04747040BCE}" dt="2021-12-10T07:47:20.169" v="2797" actId="255"/>
          <ac:spMkLst>
            <pc:docMk/>
            <pc:sldMk cId="4193154426" sldId="3146"/>
            <ac:spMk id="11" creationId="{4A179A5E-2D93-494B-94C9-36898B3DD74C}"/>
          </ac:spMkLst>
        </pc:spChg>
        <pc:spChg chg="mod">
          <ac:chgData name="Surai, Santi (Cognizant)" userId="22f2b841-0224-4922-a04a-e58c6937af55" providerId="ADAL" clId="{DF18D6AC-01BA-4407-8A31-F04747040BCE}" dt="2021-12-10T07:45:55.188" v="2786" actId="6549"/>
          <ac:spMkLst>
            <pc:docMk/>
            <pc:sldMk cId="4193154426" sldId="3146"/>
            <ac:spMk id="79" creationId="{00000000-0000-0000-0000-000000000000}"/>
          </ac:spMkLst>
        </pc:spChg>
        <pc:graphicFrameChg chg="add mod modGraphic">
          <ac:chgData name="Surai, Santi (Cognizant)" userId="22f2b841-0224-4922-a04a-e58c6937af55" providerId="ADAL" clId="{DF18D6AC-01BA-4407-8A31-F04747040BCE}" dt="2021-12-10T07:46:16.325" v="2792" actId="14100"/>
          <ac:graphicFrameMkLst>
            <pc:docMk/>
            <pc:sldMk cId="4193154426" sldId="3146"/>
            <ac:graphicFrameMk id="6" creationId="{DE6E412F-E7DA-43AC-91D5-EC8C216A9A44}"/>
          </ac:graphicFrameMkLst>
        </pc:graphicFrameChg>
        <pc:picChg chg="add del mod">
          <ac:chgData name="Surai, Santi (Cognizant)" userId="22f2b841-0224-4922-a04a-e58c6937af55" providerId="ADAL" clId="{DF18D6AC-01BA-4407-8A31-F04747040BCE}" dt="2021-12-10T07:45:17.572" v="2780"/>
          <ac:picMkLst>
            <pc:docMk/>
            <pc:sldMk cId="4193154426" sldId="3146"/>
            <ac:picMk id="3" creationId="{0F814EEA-CF3B-41A9-A7D9-6A8A59436B64}"/>
          </ac:picMkLst>
        </pc:picChg>
        <pc:picChg chg="add del">
          <ac:chgData name="Surai, Santi (Cognizant)" userId="22f2b841-0224-4922-a04a-e58c6937af55" providerId="ADAL" clId="{DF18D6AC-01BA-4407-8A31-F04747040BCE}" dt="2021-12-10T07:45:46.437" v="2782" actId="478"/>
          <ac:picMkLst>
            <pc:docMk/>
            <pc:sldMk cId="4193154426" sldId="3146"/>
            <ac:picMk id="4" creationId="{3F000AC1-3F06-45E9-B948-1F4DA54DDCEF}"/>
          </ac:picMkLst>
        </pc:picChg>
        <pc:picChg chg="add del">
          <ac:chgData name="Surai, Santi (Cognizant)" userId="22f2b841-0224-4922-a04a-e58c6937af55" providerId="ADAL" clId="{DF18D6AC-01BA-4407-8A31-F04747040BCE}" dt="2021-12-10T07:45:47.249" v="2783" actId="478"/>
          <ac:picMkLst>
            <pc:docMk/>
            <pc:sldMk cId="4193154426" sldId="3146"/>
            <ac:picMk id="5" creationId="{22F245EC-8E15-403A-8852-3B9D62131A71}"/>
          </ac:picMkLst>
        </pc:picChg>
        <pc:picChg chg="add del">
          <ac:chgData name="Surai, Santi (Cognizant)" userId="22f2b841-0224-4922-a04a-e58c6937af55" providerId="ADAL" clId="{DF18D6AC-01BA-4407-8A31-F04747040BCE}" dt="2021-12-10T07:45:45.434" v="2781" actId="478"/>
          <ac:picMkLst>
            <pc:docMk/>
            <pc:sldMk cId="4193154426" sldId="3146"/>
            <ac:picMk id="7" creationId="{0F9937DE-9852-4077-B52B-5665D6EDFE94}"/>
          </ac:picMkLst>
        </pc:picChg>
        <pc:picChg chg="add del">
          <ac:chgData name="Surai, Santi (Cognizant)" userId="22f2b841-0224-4922-a04a-e58c6937af55" providerId="ADAL" clId="{DF18D6AC-01BA-4407-8A31-F04747040BCE}" dt="2021-12-10T07:45:48.068" v="2784" actId="478"/>
          <ac:picMkLst>
            <pc:docMk/>
            <pc:sldMk cId="4193154426" sldId="3146"/>
            <ac:picMk id="8" creationId="{FFBF58C7-C987-4780-9910-80F34A576151}"/>
          </ac:picMkLst>
        </pc:picChg>
      </pc:sldChg>
      <pc:sldChg chg="addSp delSp modSp add mod">
        <pc:chgData name="Surai, Santi (Cognizant)" userId="22f2b841-0224-4922-a04a-e58c6937af55" providerId="ADAL" clId="{DF18D6AC-01BA-4407-8A31-F04747040BCE}" dt="2021-12-16T12:15:23.215" v="6460" actId="6549"/>
        <pc:sldMkLst>
          <pc:docMk/>
          <pc:sldMk cId="2137490032" sldId="3147"/>
        </pc:sldMkLst>
        <pc:spChg chg="add del mod">
          <ac:chgData name="Surai, Santi (Cognizant)" userId="22f2b841-0224-4922-a04a-e58c6937af55" providerId="ADAL" clId="{DF18D6AC-01BA-4407-8A31-F04747040BCE}" dt="2021-12-16T06:35:26.706" v="5646"/>
          <ac:spMkLst>
            <pc:docMk/>
            <pc:sldMk cId="2137490032" sldId="3147"/>
            <ac:spMk id="2" creationId="{E35DE3F8-246D-48F9-A7B3-5A0EC5E04B3B}"/>
          </ac:spMkLst>
        </pc:spChg>
        <pc:spChg chg="add mod ord">
          <ac:chgData name="Surai, Santi (Cognizant)" userId="22f2b841-0224-4922-a04a-e58c6937af55" providerId="ADAL" clId="{DF18D6AC-01BA-4407-8A31-F04747040BCE}" dt="2021-12-16T06:51:54.418" v="5784" actId="14100"/>
          <ac:spMkLst>
            <pc:docMk/>
            <pc:sldMk cId="2137490032" sldId="3147"/>
            <ac:spMk id="6" creationId="{AEC07DAC-626F-410D-AE02-7E0FEC214C18}"/>
          </ac:spMkLst>
        </pc:spChg>
        <pc:spChg chg="add del">
          <ac:chgData name="Surai, Santi (Cognizant)" userId="22f2b841-0224-4922-a04a-e58c6937af55" providerId="ADAL" clId="{DF18D6AC-01BA-4407-8A31-F04747040BCE}" dt="2021-12-16T06:37:34.818" v="5662" actId="478"/>
          <ac:spMkLst>
            <pc:docMk/>
            <pc:sldMk cId="2137490032" sldId="3147"/>
            <ac:spMk id="7" creationId="{B5AAA9B5-7468-4C12-828B-507C7826CF41}"/>
          </ac:spMkLst>
        </pc:spChg>
        <pc:spChg chg="mod">
          <ac:chgData name="Surai, Santi (Cognizant)" userId="22f2b841-0224-4922-a04a-e58c6937af55" providerId="ADAL" clId="{DF18D6AC-01BA-4407-8A31-F04747040BCE}" dt="2021-12-16T07:19:29.618" v="6040" actId="14100"/>
          <ac:spMkLst>
            <pc:docMk/>
            <pc:sldMk cId="2137490032" sldId="3147"/>
            <ac:spMk id="54" creationId="{B45F1989-A119-41AD-A719-EA11AE5F9069}"/>
          </ac:spMkLst>
        </pc:spChg>
        <pc:spChg chg="mod">
          <ac:chgData name="Surai, Santi (Cognizant)" userId="22f2b841-0224-4922-a04a-e58c6937af55" providerId="ADAL" clId="{DF18D6AC-01BA-4407-8A31-F04747040BCE}" dt="2021-12-16T12:15:23.215" v="6460" actId="6549"/>
          <ac:spMkLst>
            <pc:docMk/>
            <pc:sldMk cId="2137490032" sldId="3147"/>
            <ac:spMk id="57" creationId="{850BB273-F9E7-463D-B8C7-44E607BBC60B}"/>
          </ac:spMkLst>
        </pc:spChg>
        <pc:spChg chg="del mod">
          <ac:chgData name="Surai, Santi (Cognizant)" userId="22f2b841-0224-4922-a04a-e58c6937af55" providerId="ADAL" clId="{DF18D6AC-01BA-4407-8A31-F04747040BCE}" dt="2021-12-16T06:43:55.921" v="5749" actId="478"/>
          <ac:spMkLst>
            <pc:docMk/>
            <pc:sldMk cId="2137490032" sldId="3147"/>
            <ac:spMk id="93" creationId="{E0F43DA6-B257-44B7-87F5-0A3DB707DAC2}"/>
          </ac:spMkLst>
        </pc:spChg>
        <pc:spChg chg="add mod">
          <ac:chgData name="Surai, Santi (Cognizant)" userId="22f2b841-0224-4922-a04a-e58c6937af55" providerId="ADAL" clId="{DF18D6AC-01BA-4407-8A31-F04747040BCE}" dt="2021-12-16T06:44:27.491" v="5753" actId="14100"/>
          <ac:spMkLst>
            <pc:docMk/>
            <pc:sldMk cId="2137490032" sldId="3147"/>
            <ac:spMk id="98" creationId="{241FCC26-F996-4037-9E70-D4CC90EFA0F0}"/>
          </ac:spMkLst>
        </pc:spChg>
        <pc:spChg chg="add mod">
          <ac:chgData name="Surai, Santi (Cognizant)" userId="22f2b841-0224-4922-a04a-e58c6937af55" providerId="ADAL" clId="{DF18D6AC-01BA-4407-8A31-F04747040BCE}" dt="2021-12-16T06:48:04.027" v="5781" actId="1076"/>
          <ac:spMkLst>
            <pc:docMk/>
            <pc:sldMk cId="2137490032" sldId="3147"/>
            <ac:spMk id="102" creationId="{7A2FC490-DD31-4889-87E3-BDB1F6AAB447}"/>
          </ac:spMkLst>
        </pc:spChg>
        <pc:spChg chg="add mod">
          <ac:chgData name="Surai, Santi (Cognizant)" userId="22f2b841-0224-4922-a04a-e58c6937af55" providerId="ADAL" clId="{DF18D6AC-01BA-4407-8A31-F04747040BCE}" dt="2021-12-16T06:48:18.762" v="5782" actId="1076"/>
          <ac:spMkLst>
            <pc:docMk/>
            <pc:sldMk cId="2137490032" sldId="3147"/>
            <ac:spMk id="104" creationId="{B89F6538-EC9D-43BA-81C3-946C1E7E0A5A}"/>
          </ac:spMkLst>
        </pc:spChg>
        <pc:spChg chg="add mod">
          <ac:chgData name="Surai, Santi (Cognizant)" userId="22f2b841-0224-4922-a04a-e58c6937af55" providerId="ADAL" clId="{DF18D6AC-01BA-4407-8A31-F04747040BCE}" dt="2021-12-16T06:48:25.352" v="5783" actId="1076"/>
          <ac:spMkLst>
            <pc:docMk/>
            <pc:sldMk cId="2137490032" sldId="3147"/>
            <ac:spMk id="105" creationId="{F21FB81A-5FB7-4AAF-9106-A2D98BAF7D67}"/>
          </ac:spMkLst>
        </pc:spChg>
        <pc:spChg chg="del mod">
          <ac:chgData name="Surai, Santi (Cognizant)" userId="22f2b841-0224-4922-a04a-e58c6937af55" providerId="ADAL" clId="{DF18D6AC-01BA-4407-8A31-F04747040BCE}" dt="2021-12-16T06:43:28.746" v="5740" actId="478"/>
          <ac:spMkLst>
            <pc:docMk/>
            <pc:sldMk cId="2137490032" sldId="3147"/>
            <ac:spMk id="109" creationId="{FF5CB9A5-E65E-44C5-A41A-9652FB3722CD}"/>
          </ac:spMkLst>
        </pc:spChg>
        <pc:spChg chg="add del mod">
          <ac:chgData name="Surai, Santi (Cognizant)" userId="22f2b841-0224-4922-a04a-e58c6937af55" providerId="ADAL" clId="{DF18D6AC-01BA-4407-8A31-F04747040BCE}" dt="2021-12-16T06:46:34.335" v="5766" actId="478"/>
          <ac:spMkLst>
            <pc:docMk/>
            <pc:sldMk cId="2137490032" sldId="3147"/>
            <ac:spMk id="113" creationId="{A518CE70-2323-46EA-93D1-AFD3DA7F6CE9}"/>
          </ac:spMkLst>
        </pc:spChg>
        <pc:spChg chg="add mod">
          <ac:chgData name="Surai, Santi (Cognizant)" userId="22f2b841-0224-4922-a04a-e58c6937af55" providerId="ADAL" clId="{DF18D6AC-01BA-4407-8A31-F04747040BCE}" dt="2021-12-16T06:47:38.002" v="5779" actId="1076"/>
          <ac:spMkLst>
            <pc:docMk/>
            <pc:sldMk cId="2137490032" sldId="3147"/>
            <ac:spMk id="114" creationId="{A29AC467-4C16-4CB6-AAE7-A11FE32EB697}"/>
          </ac:spMkLst>
        </pc:spChg>
        <pc:spChg chg="del mod">
          <ac:chgData name="Surai, Santi (Cognizant)" userId="22f2b841-0224-4922-a04a-e58c6937af55" providerId="ADAL" clId="{DF18D6AC-01BA-4407-8A31-F04747040BCE}" dt="2021-12-16T06:43:31.726" v="5742" actId="478"/>
          <ac:spMkLst>
            <pc:docMk/>
            <pc:sldMk cId="2137490032" sldId="3147"/>
            <ac:spMk id="116" creationId="{9762ECD3-FD51-4D96-A934-FE90AAFF4885}"/>
          </ac:spMkLst>
        </pc:spChg>
        <pc:spChg chg="del mod">
          <ac:chgData name="Surai, Santi (Cognizant)" userId="22f2b841-0224-4922-a04a-e58c6937af55" providerId="ADAL" clId="{DF18D6AC-01BA-4407-8A31-F04747040BCE}" dt="2021-12-16T06:43:49.470" v="5747" actId="478"/>
          <ac:spMkLst>
            <pc:docMk/>
            <pc:sldMk cId="2137490032" sldId="3147"/>
            <ac:spMk id="122" creationId="{1D10D0E9-8848-4886-8868-16000D3DC301}"/>
          </ac:spMkLst>
        </pc:spChg>
        <pc:spChg chg="del mod">
          <ac:chgData name="Surai, Santi (Cognizant)" userId="22f2b841-0224-4922-a04a-e58c6937af55" providerId="ADAL" clId="{DF18D6AC-01BA-4407-8A31-F04747040BCE}" dt="2021-12-16T06:43:26.176" v="5739" actId="478"/>
          <ac:spMkLst>
            <pc:docMk/>
            <pc:sldMk cId="2137490032" sldId="3147"/>
            <ac:spMk id="142" creationId="{A2A1A971-28C6-4FCF-B91F-DC89E85B46F6}"/>
          </ac:spMkLst>
        </pc:spChg>
        <pc:spChg chg="add mod">
          <ac:chgData name="Surai, Santi (Cognizant)" userId="22f2b841-0224-4922-a04a-e58c6937af55" providerId="ADAL" clId="{DF18D6AC-01BA-4407-8A31-F04747040BCE}" dt="2021-12-16T07:19:17.430" v="6039" actId="20577"/>
          <ac:spMkLst>
            <pc:docMk/>
            <pc:sldMk cId="2137490032" sldId="3147"/>
            <ac:spMk id="172" creationId="{55644036-3DDF-44C8-8696-F132B5D6165E}"/>
          </ac:spMkLst>
        </pc:spChg>
        <pc:picChg chg="mod">
          <ac:chgData name="Surai, Santi (Cognizant)" userId="22f2b841-0224-4922-a04a-e58c6937af55" providerId="ADAL" clId="{DF18D6AC-01BA-4407-8A31-F04747040BCE}" dt="2021-12-16T06:36:45.810" v="5653" actId="1076"/>
          <ac:picMkLst>
            <pc:docMk/>
            <pc:sldMk cId="2137490032" sldId="3147"/>
            <ac:picMk id="1044" creationId="{8DA8D3B4-6138-4507-A87C-42AB9B0BDE6D}"/>
          </ac:picMkLst>
        </pc:picChg>
        <pc:cxnChg chg="mod ord">
          <ac:chgData name="Surai, Santi (Cognizant)" userId="22f2b841-0224-4922-a04a-e58c6937af55" providerId="ADAL" clId="{DF18D6AC-01BA-4407-8A31-F04747040BCE}" dt="2021-12-16T06:53:49.282" v="5789" actId="14100"/>
          <ac:cxnSpMkLst>
            <pc:docMk/>
            <pc:sldMk cId="2137490032" sldId="3147"/>
            <ac:cxnSpMk id="60" creationId="{2E503826-87D0-4D17-8F04-58AD0D6A368D}"/>
          </ac:cxnSpMkLst>
        </pc:cxnChg>
        <pc:cxnChg chg="mod ord">
          <ac:chgData name="Surai, Santi (Cognizant)" userId="22f2b841-0224-4922-a04a-e58c6937af55" providerId="ADAL" clId="{DF18D6AC-01BA-4407-8A31-F04747040BCE}" dt="2021-12-16T07:04:02.010" v="5852" actId="14100"/>
          <ac:cxnSpMkLst>
            <pc:docMk/>
            <pc:sldMk cId="2137490032" sldId="3147"/>
            <ac:cxnSpMk id="67" creationId="{1F1838ED-189A-4BE7-8C15-51CF9518AC6F}"/>
          </ac:cxnSpMkLst>
        </pc:cxnChg>
        <pc:cxnChg chg="mod ord">
          <ac:chgData name="Surai, Santi (Cognizant)" userId="22f2b841-0224-4922-a04a-e58c6937af55" providerId="ADAL" clId="{DF18D6AC-01BA-4407-8A31-F04747040BCE}" dt="2021-12-16T07:20:33.774" v="6115" actId="14100"/>
          <ac:cxnSpMkLst>
            <pc:docMk/>
            <pc:sldMk cId="2137490032" sldId="3147"/>
            <ac:cxnSpMk id="75" creationId="{E175DA5F-8F09-4295-A1F0-ADB9DBC0F326}"/>
          </ac:cxnSpMkLst>
        </pc:cxnChg>
        <pc:cxnChg chg="mod ord">
          <ac:chgData name="Surai, Santi (Cognizant)" userId="22f2b841-0224-4922-a04a-e58c6937af55" providerId="ADAL" clId="{DF18D6AC-01BA-4407-8A31-F04747040BCE}" dt="2021-12-16T07:00:35.066" v="5824" actId="14100"/>
          <ac:cxnSpMkLst>
            <pc:docMk/>
            <pc:sldMk cId="2137490032" sldId="3147"/>
            <ac:cxnSpMk id="83" creationId="{2AB8A898-6115-41B7-89A0-386C65563E67}"/>
          </ac:cxnSpMkLst>
        </pc:cxnChg>
        <pc:cxnChg chg="mod">
          <ac:chgData name="Surai, Santi (Cognizant)" userId="22f2b841-0224-4922-a04a-e58c6937af55" providerId="ADAL" clId="{DF18D6AC-01BA-4407-8A31-F04747040BCE}" dt="2021-12-16T07:04:20.588" v="5854" actId="14100"/>
          <ac:cxnSpMkLst>
            <pc:docMk/>
            <pc:sldMk cId="2137490032" sldId="3147"/>
            <ac:cxnSpMk id="86" creationId="{EDDE348B-74E5-4DD1-84FE-6C1367860737}"/>
          </ac:cxnSpMkLst>
        </pc:cxnChg>
        <pc:cxnChg chg="mod ord">
          <ac:chgData name="Surai, Santi (Cognizant)" userId="22f2b841-0224-4922-a04a-e58c6937af55" providerId="ADAL" clId="{DF18D6AC-01BA-4407-8A31-F04747040BCE}" dt="2021-12-16T06:45:25.729" v="5762" actId="14100"/>
          <ac:cxnSpMkLst>
            <pc:docMk/>
            <pc:sldMk cId="2137490032" sldId="3147"/>
            <ac:cxnSpMk id="88" creationId="{8309F3AC-28ED-4AAB-83EC-24DDE9DD4982}"/>
          </ac:cxnSpMkLst>
        </pc:cxnChg>
        <pc:cxnChg chg="mod ord">
          <ac:chgData name="Surai, Santi (Cognizant)" userId="22f2b841-0224-4922-a04a-e58c6937af55" providerId="ADAL" clId="{DF18D6AC-01BA-4407-8A31-F04747040BCE}" dt="2021-12-16T06:59:09.776" v="5815" actId="166"/>
          <ac:cxnSpMkLst>
            <pc:docMk/>
            <pc:sldMk cId="2137490032" sldId="3147"/>
            <ac:cxnSpMk id="91" creationId="{4F8D5B1A-072D-4700-B049-8D1E3268AB67}"/>
          </ac:cxnSpMkLst>
        </pc:cxnChg>
        <pc:cxnChg chg="del mod">
          <ac:chgData name="Surai, Santi (Cognizant)" userId="22f2b841-0224-4922-a04a-e58c6937af55" providerId="ADAL" clId="{DF18D6AC-01BA-4407-8A31-F04747040BCE}" dt="2021-12-16T07:12:04.246" v="5864" actId="478"/>
          <ac:cxnSpMkLst>
            <pc:docMk/>
            <pc:sldMk cId="2137490032" sldId="3147"/>
            <ac:cxnSpMk id="94" creationId="{756A8C01-C992-45AA-835D-574B8B1CE1D4}"/>
          </ac:cxnSpMkLst>
        </pc:cxnChg>
        <pc:cxnChg chg="mod ord">
          <ac:chgData name="Surai, Santi (Cognizant)" userId="22f2b841-0224-4922-a04a-e58c6937af55" providerId="ADAL" clId="{DF18D6AC-01BA-4407-8A31-F04747040BCE}" dt="2021-12-16T07:01:57.338" v="5835" actId="1076"/>
          <ac:cxnSpMkLst>
            <pc:docMk/>
            <pc:sldMk cId="2137490032" sldId="3147"/>
            <ac:cxnSpMk id="101" creationId="{4839CEAE-D363-4C12-8182-2DF4B0911AF1}"/>
          </ac:cxnSpMkLst>
        </pc:cxnChg>
        <pc:cxnChg chg="add mod">
          <ac:chgData name="Surai, Santi (Cognizant)" userId="22f2b841-0224-4922-a04a-e58c6937af55" providerId="ADAL" clId="{DF18D6AC-01BA-4407-8A31-F04747040BCE}" dt="2021-12-16T07:04:40.464" v="5857" actId="14100"/>
          <ac:cxnSpMkLst>
            <pc:docMk/>
            <pc:sldMk cId="2137490032" sldId="3147"/>
            <ac:cxnSpMk id="103" creationId="{A18E356C-E09F-4E8A-BDA6-41DDEA148271}"/>
          </ac:cxnSpMkLst>
        </pc:cxnChg>
        <pc:cxnChg chg="mod ord">
          <ac:chgData name="Surai, Santi (Cognizant)" userId="22f2b841-0224-4922-a04a-e58c6937af55" providerId="ADAL" clId="{DF18D6AC-01BA-4407-8A31-F04747040BCE}" dt="2021-12-16T06:58:05.011" v="5808" actId="14100"/>
          <ac:cxnSpMkLst>
            <pc:docMk/>
            <pc:sldMk cId="2137490032" sldId="3147"/>
            <ac:cxnSpMk id="110" creationId="{B09AA1B8-CD42-4DA9-A1AB-26D05DAC9122}"/>
          </ac:cxnSpMkLst>
        </pc:cxnChg>
        <pc:cxnChg chg="mod ord">
          <ac:chgData name="Surai, Santi (Cognizant)" userId="22f2b841-0224-4922-a04a-e58c6937af55" providerId="ADAL" clId="{DF18D6AC-01BA-4407-8A31-F04747040BCE}" dt="2021-12-16T07:03:52.977" v="5851" actId="1076"/>
          <ac:cxnSpMkLst>
            <pc:docMk/>
            <pc:sldMk cId="2137490032" sldId="3147"/>
            <ac:cxnSpMk id="111" creationId="{C75B3AFE-0CC8-4895-A5B2-3B5C56E6972A}"/>
          </ac:cxnSpMkLst>
        </pc:cxnChg>
        <pc:cxnChg chg="mod ord">
          <ac:chgData name="Surai, Santi (Cognizant)" userId="22f2b841-0224-4922-a04a-e58c6937af55" providerId="ADAL" clId="{DF18D6AC-01BA-4407-8A31-F04747040BCE}" dt="2021-12-16T06:58:52.754" v="5812" actId="14100"/>
          <ac:cxnSpMkLst>
            <pc:docMk/>
            <pc:sldMk cId="2137490032" sldId="3147"/>
            <ac:cxnSpMk id="118" creationId="{DE585AB9-B776-4125-8881-C8BE5726C090}"/>
          </ac:cxnSpMkLst>
        </pc:cxnChg>
        <pc:cxnChg chg="del mod">
          <ac:chgData name="Surai, Santi (Cognizant)" userId="22f2b841-0224-4922-a04a-e58c6937af55" providerId="ADAL" clId="{DF18D6AC-01BA-4407-8A31-F04747040BCE}" dt="2021-12-16T07:04:12.978" v="5853" actId="478"/>
          <ac:cxnSpMkLst>
            <pc:docMk/>
            <pc:sldMk cId="2137490032" sldId="3147"/>
            <ac:cxnSpMk id="119" creationId="{BDC88F1A-ED83-43FF-88A9-4A0844363347}"/>
          </ac:cxnSpMkLst>
        </pc:cxnChg>
        <pc:cxnChg chg="mod">
          <ac:chgData name="Surai, Santi (Cognizant)" userId="22f2b841-0224-4922-a04a-e58c6937af55" providerId="ADAL" clId="{DF18D6AC-01BA-4407-8A31-F04747040BCE}" dt="2021-12-16T07:01:06.538" v="5827" actId="1076"/>
          <ac:cxnSpMkLst>
            <pc:docMk/>
            <pc:sldMk cId="2137490032" sldId="3147"/>
            <ac:cxnSpMk id="124" creationId="{C6A7CCBB-2DA7-4A64-BDEB-AB00A92BFA36}"/>
          </ac:cxnSpMkLst>
        </pc:cxnChg>
        <pc:cxnChg chg="mod">
          <ac:chgData name="Surai, Santi (Cognizant)" userId="22f2b841-0224-4922-a04a-e58c6937af55" providerId="ADAL" clId="{DF18D6AC-01BA-4407-8A31-F04747040BCE}" dt="2021-12-16T06:46:08.922" v="5765" actId="14100"/>
          <ac:cxnSpMkLst>
            <pc:docMk/>
            <pc:sldMk cId="2137490032" sldId="3147"/>
            <ac:cxnSpMk id="130" creationId="{753098E7-7E64-4BB3-B587-89C76608B795}"/>
          </ac:cxnSpMkLst>
        </pc:cxnChg>
        <pc:cxnChg chg="mod ord">
          <ac:chgData name="Surai, Santi (Cognizant)" userId="22f2b841-0224-4922-a04a-e58c6937af55" providerId="ADAL" clId="{DF18D6AC-01BA-4407-8A31-F04747040BCE}" dt="2021-12-16T07:00:05.918" v="5819" actId="166"/>
          <ac:cxnSpMkLst>
            <pc:docMk/>
            <pc:sldMk cId="2137490032" sldId="3147"/>
            <ac:cxnSpMk id="139" creationId="{E16F3893-0AD2-4381-88DD-8DBB6A09FB16}"/>
          </ac:cxnSpMkLst>
        </pc:cxnChg>
        <pc:cxnChg chg="add mod">
          <ac:chgData name="Surai, Santi (Cognizant)" userId="22f2b841-0224-4922-a04a-e58c6937af55" providerId="ADAL" clId="{DF18D6AC-01BA-4407-8A31-F04747040BCE}" dt="2021-12-16T07:02:33.954" v="5841" actId="14100"/>
          <ac:cxnSpMkLst>
            <pc:docMk/>
            <pc:sldMk cId="2137490032" sldId="3147"/>
            <ac:cxnSpMk id="153" creationId="{6B95B2A8-4F07-4EFA-B65C-97BDDA88DBBD}"/>
          </ac:cxnSpMkLst>
        </pc:cxnChg>
        <pc:cxnChg chg="del mod">
          <ac:chgData name="Surai, Santi (Cognizant)" userId="22f2b841-0224-4922-a04a-e58c6937af55" providerId="ADAL" clId="{DF18D6AC-01BA-4407-8A31-F04747040BCE}" dt="2021-12-16T06:43:30.194" v="5741" actId="478"/>
          <ac:cxnSpMkLst>
            <pc:docMk/>
            <pc:sldMk cId="2137490032" sldId="3147"/>
            <ac:cxnSpMk id="154" creationId="{680D7856-98CD-4168-8221-2103B93412DE}"/>
          </ac:cxnSpMkLst>
        </pc:cxnChg>
        <pc:cxnChg chg="add mod">
          <ac:chgData name="Surai, Santi (Cognizant)" userId="22f2b841-0224-4922-a04a-e58c6937af55" providerId="ADAL" clId="{DF18D6AC-01BA-4407-8A31-F04747040BCE}" dt="2021-12-16T07:03:20.787" v="5849" actId="14100"/>
          <ac:cxnSpMkLst>
            <pc:docMk/>
            <pc:sldMk cId="2137490032" sldId="3147"/>
            <ac:cxnSpMk id="156" creationId="{57827165-1B93-406F-AEF9-F050FDA0409F}"/>
          </ac:cxnSpMkLst>
        </pc:cxnChg>
        <pc:cxnChg chg="add mod">
          <ac:chgData name="Surai, Santi (Cognizant)" userId="22f2b841-0224-4922-a04a-e58c6937af55" providerId="ADAL" clId="{DF18D6AC-01BA-4407-8A31-F04747040BCE}" dt="2021-12-16T07:06:22.974" v="5863" actId="14100"/>
          <ac:cxnSpMkLst>
            <pc:docMk/>
            <pc:sldMk cId="2137490032" sldId="3147"/>
            <ac:cxnSpMk id="168" creationId="{103FBFDA-1CC5-4F46-A0DC-53DD39F467B5}"/>
          </ac:cxnSpMkLst>
        </pc:cxnChg>
      </pc:sldChg>
      <pc:sldChg chg="modSp add mod ord">
        <pc:chgData name="Surai, Santi (Cognizant)" userId="22f2b841-0224-4922-a04a-e58c6937af55" providerId="ADAL" clId="{DF18D6AC-01BA-4407-8A31-F04747040BCE}" dt="2021-12-16T07:26:10.425" v="6177" actId="6549"/>
        <pc:sldMkLst>
          <pc:docMk/>
          <pc:sldMk cId="786033762" sldId="3148"/>
        </pc:sldMkLst>
        <pc:spChg chg="mod">
          <ac:chgData name="Surai, Santi (Cognizant)" userId="22f2b841-0224-4922-a04a-e58c6937af55" providerId="ADAL" clId="{DF18D6AC-01BA-4407-8A31-F04747040BCE}" dt="2021-12-10T09:01:05.797" v="3348" actId="20577"/>
          <ac:spMkLst>
            <pc:docMk/>
            <pc:sldMk cId="786033762" sldId="3148"/>
            <ac:spMk id="2" creationId="{00000000-0000-0000-0000-000000000000}"/>
          </ac:spMkLst>
        </pc:spChg>
        <pc:spChg chg="mod">
          <ac:chgData name="Surai, Santi (Cognizant)" userId="22f2b841-0224-4922-a04a-e58c6937af55" providerId="ADAL" clId="{DF18D6AC-01BA-4407-8A31-F04747040BCE}" dt="2021-12-16T07:26:10.425" v="6177" actId="6549"/>
          <ac:spMkLst>
            <pc:docMk/>
            <pc:sldMk cId="786033762" sldId="3148"/>
            <ac:spMk id="79" creationId="{00000000-0000-0000-0000-000000000000}"/>
          </ac:spMkLst>
        </pc:spChg>
      </pc:sldChg>
      <pc:sldChg chg="modSp add mod ord">
        <pc:chgData name="Surai, Santi (Cognizant)" userId="22f2b841-0224-4922-a04a-e58c6937af55" providerId="ADAL" clId="{DF18D6AC-01BA-4407-8A31-F04747040BCE}" dt="2021-12-16T07:35:20.829" v="6400" actId="20577"/>
        <pc:sldMkLst>
          <pc:docMk/>
          <pc:sldMk cId="2440959031" sldId="3149"/>
        </pc:sldMkLst>
        <pc:spChg chg="mod">
          <ac:chgData name="Surai, Santi (Cognizant)" userId="22f2b841-0224-4922-a04a-e58c6937af55" providerId="ADAL" clId="{DF18D6AC-01BA-4407-8A31-F04747040BCE}" dt="2021-12-10T09:01:00.142" v="3335" actId="20577"/>
          <ac:spMkLst>
            <pc:docMk/>
            <pc:sldMk cId="2440959031" sldId="3149"/>
            <ac:spMk id="2" creationId="{00000000-0000-0000-0000-000000000000}"/>
          </ac:spMkLst>
        </pc:spChg>
        <pc:spChg chg="mod">
          <ac:chgData name="Surai, Santi (Cognizant)" userId="22f2b841-0224-4922-a04a-e58c6937af55" providerId="ADAL" clId="{DF18D6AC-01BA-4407-8A31-F04747040BCE}" dt="2021-12-16T07:35:20.829" v="6400" actId="20577"/>
          <ac:spMkLst>
            <pc:docMk/>
            <pc:sldMk cId="2440959031" sldId="3149"/>
            <ac:spMk id="79" creationId="{00000000-0000-0000-0000-000000000000}"/>
          </ac:spMkLst>
        </pc:spChg>
      </pc:sldChg>
      <pc:sldChg chg="modSp add mod ord">
        <pc:chgData name="Surai, Santi (Cognizant)" userId="22f2b841-0224-4922-a04a-e58c6937af55" providerId="ADAL" clId="{DF18D6AC-01BA-4407-8A31-F04747040BCE}" dt="2021-12-10T09:00:55.294" v="3323" actId="20577"/>
        <pc:sldMkLst>
          <pc:docMk/>
          <pc:sldMk cId="2739452162" sldId="3150"/>
        </pc:sldMkLst>
        <pc:spChg chg="mod">
          <ac:chgData name="Surai, Santi (Cognizant)" userId="22f2b841-0224-4922-a04a-e58c6937af55" providerId="ADAL" clId="{DF18D6AC-01BA-4407-8A31-F04747040BCE}" dt="2021-12-10T09:00:55.294" v="3323" actId="20577"/>
          <ac:spMkLst>
            <pc:docMk/>
            <pc:sldMk cId="2739452162" sldId="3150"/>
            <ac:spMk id="2" creationId="{00000000-0000-0000-0000-000000000000}"/>
          </ac:spMkLst>
        </pc:spChg>
      </pc:sldChg>
      <pc:sldChg chg="modSp add mod ord">
        <pc:chgData name="Surai, Santi (Cognizant)" userId="22f2b841-0224-4922-a04a-e58c6937af55" providerId="ADAL" clId="{DF18D6AC-01BA-4407-8A31-F04747040BCE}" dt="2021-12-10T09:00:36.841" v="3297" actId="20577"/>
        <pc:sldMkLst>
          <pc:docMk/>
          <pc:sldMk cId="1973370541" sldId="3151"/>
        </pc:sldMkLst>
        <pc:spChg chg="mod">
          <ac:chgData name="Surai, Santi (Cognizant)" userId="22f2b841-0224-4922-a04a-e58c6937af55" providerId="ADAL" clId="{DF18D6AC-01BA-4407-8A31-F04747040BCE}" dt="2021-12-10T09:00:36.841" v="3297" actId="20577"/>
          <ac:spMkLst>
            <pc:docMk/>
            <pc:sldMk cId="1973370541" sldId="3151"/>
            <ac:spMk id="2" creationId="{00000000-0000-0000-0000-000000000000}"/>
          </ac:spMkLst>
        </pc:spChg>
      </pc:sldChg>
      <pc:sldChg chg="modSp add mod ord">
        <pc:chgData name="Surai, Santi (Cognizant)" userId="22f2b841-0224-4922-a04a-e58c6937af55" providerId="ADAL" clId="{DF18D6AC-01BA-4407-8A31-F04747040BCE}" dt="2021-12-10T09:00:44.784" v="3310" actId="20577"/>
        <pc:sldMkLst>
          <pc:docMk/>
          <pc:sldMk cId="3472528361" sldId="3152"/>
        </pc:sldMkLst>
        <pc:spChg chg="mod">
          <ac:chgData name="Surai, Santi (Cognizant)" userId="22f2b841-0224-4922-a04a-e58c6937af55" providerId="ADAL" clId="{DF18D6AC-01BA-4407-8A31-F04747040BCE}" dt="2021-12-10T09:00:44.784" v="3310" actId="20577"/>
          <ac:spMkLst>
            <pc:docMk/>
            <pc:sldMk cId="3472528361" sldId="3152"/>
            <ac:spMk id="2" creationId="{00000000-0000-0000-0000-000000000000}"/>
          </ac:spMkLst>
        </pc:spChg>
        <pc:spChg chg="mod">
          <ac:chgData name="Surai, Santi (Cognizant)" userId="22f2b841-0224-4922-a04a-e58c6937af55" providerId="ADAL" clId="{DF18D6AC-01BA-4407-8A31-F04747040BCE}" dt="2021-12-10T08:13:14.844" v="3270" actId="20577"/>
          <ac:spMkLst>
            <pc:docMk/>
            <pc:sldMk cId="3472528361" sldId="3152"/>
            <ac:spMk id="11" creationId="{4A179A5E-2D93-494B-94C9-36898B3DD74C}"/>
          </ac:spMkLst>
        </pc:spChg>
        <pc:graphicFrameChg chg="modGraphic">
          <ac:chgData name="Surai, Santi (Cognizant)" userId="22f2b841-0224-4922-a04a-e58c6937af55" providerId="ADAL" clId="{DF18D6AC-01BA-4407-8A31-F04747040BCE}" dt="2021-12-10T08:13:08.870" v="3263" actId="20577"/>
          <ac:graphicFrameMkLst>
            <pc:docMk/>
            <pc:sldMk cId="3472528361" sldId="3152"/>
            <ac:graphicFrameMk id="6" creationId="{DE6E412F-E7DA-43AC-91D5-EC8C216A9A44}"/>
          </ac:graphicFrameMkLst>
        </pc:graphicFrameChg>
      </pc:sldChg>
      <pc:sldChg chg="addSp delSp modSp add del mod ord">
        <pc:chgData name="Surai, Santi (Cognizant)" userId="22f2b841-0224-4922-a04a-e58c6937af55" providerId="ADAL" clId="{DF18D6AC-01BA-4407-8A31-F04747040BCE}" dt="2021-12-16T07:27:10.792" v="6191" actId="2696"/>
        <pc:sldMkLst>
          <pc:docMk/>
          <pc:sldMk cId="984606873" sldId="3153"/>
        </pc:sldMkLst>
        <pc:spChg chg="mod">
          <ac:chgData name="Surai, Santi (Cognizant)" userId="22f2b841-0224-4922-a04a-e58c6937af55" providerId="ADAL" clId="{DF18D6AC-01BA-4407-8A31-F04747040BCE}" dt="2021-12-10T09:30:48.900" v="3392" actId="20577"/>
          <ac:spMkLst>
            <pc:docMk/>
            <pc:sldMk cId="984606873" sldId="3153"/>
            <ac:spMk id="4" creationId="{B753F0B6-81A9-47E2-8588-DE2400C75676}"/>
          </ac:spMkLst>
        </pc:spChg>
        <pc:spChg chg="mod">
          <ac:chgData name="Surai, Santi (Cognizant)" userId="22f2b841-0224-4922-a04a-e58c6937af55" providerId="ADAL" clId="{DF18D6AC-01BA-4407-8A31-F04747040BCE}" dt="2021-12-10T09:35:13.309" v="3453" actId="1076"/>
          <ac:spMkLst>
            <pc:docMk/>
            <pc:sldMk cId="984606873" sldId="3153"/>
            <ac:spMk id="47" creationId="{078B0CB6-3F0C-40A9-B5F5-CAED05FD1CBF}"/>
          </ac:spMkLst>
        </pc:spChg>
        <pc:spChg chg="mod">
          <ac:chgData name="Surai, Santi (Cognizant)" userId="22f2b841-0224-4922-a04a-e58c6937af55" providerId="ADAL" clId="{DF18D6AC-01BA-4407-8A31-F04747040BCE}" dt="2021-12-10T09:36:16.958" v="3497" actId="1076"/>
          <ac:spMkLst>
            <pc:docMk/>
            <pc:sldMk cId="984606873" sldId="3153"/>
            <ac:spMk id="52" creationId="{F2F16BAF-FBAB-4876-BEE9-A4D0CF6D8CC5}"/>
          </ac:spMkLst>
        </pc:spChg>
        <pc:spChg chg="mod">
          <ac:chgData name="Surai, Santi (Cognizant)" userId="22f2b841-0224-4922-a04a-e58c6937af55" providerId="ADAL" clId="{DF18D6AC-01BA-4407-8A31-F04747040BCE}" dt="2021-12-10T09:36:20.685" v="3499" actId="1076"/>
          <ac:spMkLst>
            <pc:docMk/>
            <pc:sldMk cId="984606873" sldId="3153"/>
            <ac:spMk id="53" creationId="{AE4F633A-E659-43F7-8890-424918382F14}"/>
          </ac:spMkLst>
        </pc:spChg>
        <pc:spChg chg="del">
          <ac:chgData name="Surai, Santi (Cognizant)" userId="22f2b841-0224-4922-a04a-e58c6937af55" providerId="ADAL" clId="{DF18D6AC-01BA-4407-8A31-F04747040BCE}" dt="2021-12-10T09:35:05.734" v="3449" actId="478"/>
          <ac:spMkLst>
            <pc:docMk/>
            <pc:sldMk cId="984606873" sldId="3153"/>
            <ac:spMk id="57" creationId="{850BB273-F9E7-463D-B8C7-44E607BBC60B}"/>
          </ac:spMkLst>
        </pc:spChg>
        <pc:spChg chg="del">
          <ac:chgData name="Surai, Santi (Cognizant)" userId="22f2b841-0224-4922-a04a-e58c6937af55" providerId="ADAL" clId="{DF18D6AC-01BA-4407-8A31-F04747040BCE}" dt="2021-12-10T09:35:07.038" v="3450" actId="478"/>
          <ac:spMkLst>
            <pc:docMk/>
            <pc:sldMk cId="984606873" sldId="3153"/>
            <ac:spMk id="70" creationId="{EF56C695-3B64-4C0E-B6A9-2D2F193BAA3E}"/>
          </ac:spMkLst>
        </pc:spChg>
        <pc:spChg chg="add mod">
          <ac:chgData name="Surai, Santi (Cognizant)" userId="22f2b841-0224-4922-a04a-e58c6937af55" providerId="ADAL" clId="{DF18D6AC-01BA-4407-8A31-F04747040BCE}" dt="2021-12-10T09:38:11.869" v="3570" actId="6549"/>
          <ac:spMkLst>
            <pc:docMk/>
            <pc:sldMk cId="984606873" sldId="3153"/>
            <ac:spMk id="78" creationId="{3B4780AD-902E-403E-B96B-71A53951E3B5}"/>
          </ac:spMkLst>
        </pc:spChg>
        <pc:spChg chg="del">
          <ac:chgData name="Surai, Santi (Cognizant)" userId="22f2b841-0224-4922-a04a-e58c6937af55" providerId="ADAL" clId="{DF18D6AC-01BA-4407-8A31-F04747040BCE}" dt="2021-12-10T09:37:52.914" v="3522" actId="478"/>
          <ac:spMkLst>
            <pc:docMk/>
            <pc:sldMk cId="984606873" sldId="3153"/>
            <ac:spMk id="84" creationId="{F0B0E9C0-BEB8-4A2A-AB98-1FD525B8FBC4}"/>
          </ac:spMkLst>
        </pc:spChg>
        <pc:spChg chg="mod">
          <ac:chgData name="Surai, Santi (Cognizant)" userId="22f2b841-0224-4922-a04a-e58c6937af55" providerId="ADAL" clId="{DF18D6AC-01BA-4407-8A31-F04747040BCE}" dt="2021-12-10T09:45:09.802" v="3623" actId="1076"/>
          <ac:spMkLst>
            <pc:docMk/>
            <pc:sldMk cId="984606873" sldId="3153"/>
            <ac:spMk id="85" creationId="{8E503B9E-F3AF-4A12-A2AF-AF3D409A5A87}"/>
          </ac:spMkLst>
        </pc:spChg>
        <pc:spChg chg="mod">
          <ac:chgData name="Surai, Santi (Cognizant)" userId="22f2b841-0224-4922-a04a-e58c6937af55" providerId="ADAL" clId="{DF18D6AC-01BA-4407-8A31-F04747040BCE}" dt="2021-12-10T09:35:44.368" v="3480" actId="20577"/>
          <ac:spMkLst>
            <pc:docMk/>
            <pc:sldMk cId="984606873" sldId="3153"/>
            <ac:spMk id="93" creationId="{E0F43DA6-B257-44B7-87F5-0A3DB707DAC2}"/>
          </ac:spMkLst>
        </pc:spChg>
        <pc:spChg chg="mod">
          <ac:chgData name="Surai, Santi (Cognizant)" userId="22f2b841-0224-4922-a04a-e58c6937af55" providerId="ADAL" clId="{DF18D6AC-01BA-4407-8A31-F04747040BCE}" dt="2021-12-10T09:30:06.878" v="3370" actId="20577"/>
          <ac:spMkLst>
            <pc:docMk/>
            <pc:sldMk cId="984606873" sldId="3153"/>
            <ac:spMk id="108" creationId="{A5AC562C-7B8A-45BC-BF5A-A4A4EE5AF767}"/>
          </ac:spMkLst>
        </pc:spChg>
        <pc:spChg chg="mod">
          <ac:chgData name="Surai, Santi (Cognizant)" userId="22f2b841-0224-4922-a04a-e58c6937af55" providerId="ADAL" clId="{DF18D6AC-01BA-4407-8A31-F04747040BCE}" dt="2021-12-10T09:35:54.069" v="3491" actId="20577"/>
          <ac:spMkLst>
            <pc:docMk/>
            <pc:sldMk cId="984606873" sldId="3153"/>
            <ac:spMk id="109" creationId="{FF5CB9A5-E65E-44C5-A41A-9652FB3722CD}"/>
          </ac:spMkLst>
        </pc:spChg>
        <pc:spChg chg="del">
          <ac:chgData name="Surai, Santi (Cognizant)" userId="22f2b841-0224-4922-a04a-e58c6937af55" providerId="ADAL" clId="{DF18D6AC-01BA-4407-8A31-F04747040BCE}" dt="2021-12-10T09:35:58.823" v="3492" actId="478"/>
          <ac:spMkLst>
            <pc:docMk/>
            <pc:sldMk cId="984606873" sldId="3153"/>
            <ac:spMk id="116" creationId="{9762ECD3-FD51-4D96-A934-FE90AAFF4885}"/>
          </ac:spMkLst>
        </pc:spChg>
        <pc:spChg chg="mod">
          <ac:chgData name="Surai, Santi (Cognizant)" userId="22f2b841-0224-4922-a04a-e58c6937af55" providerId="ADAL" clId="{DF18D6AC-01BA-4407-8A31-F04747040BCE}" dt="2021-12-10T09:36:18.470" v="3498" actId="1076"/>
          <ac:spMkLst>
            <pc:docMk/>
            <pc:sldMk cId="984606873" sldId="3153"/>
            <ac:spMk id="117" creationId="{121C2D9D-3BF8-4C02-B105-6358653019AC}"/>
          </ac:spMkLst>
        </pc:spChg>
        <pc:spChg chg="del">
          <ac:chgData name="Surai, Santi (Cognizant)" userId="22f2b841-0224-4922-a04a-e58c6937af55" providerId="ADAL" clId="{DF18D6AC-01BA-4407-8A31-F04747040BCE}" dt="2021-12-10T09:36:01.773" v="3493" actId="478"/>
          <ac:spMkLst>
            <pc:docMk/>
            <pc:sldMk cId="984606873" sldId="3153"/>
            <ac:spMk id="122" creationId="{1D10D0E9-8848-4886-8868-16000D3DC301}"/>
          </ac:spMkLst>
        </pc:spChg>
        <pc:spChg chg="del">
          <ac:chgData name="Surai, Santi (Cognizant)" userId="22f2b841-0224-4922-a04a-e58c6937af55" providerId="ADAL" clId="{DF18D6AC-01BA-4407-8A31-F04747040BCE}" dt="2021-12-10T09:38:31.078" v="3591" actId="478"/>
          <ac:spMkLst>
            <pc:docMk/>
            <pc:sldMk cId="984606873" sldId="3153"/>
            <ac:spMk id="141" creationId="{8467273F-55C8-43D6-8650-5B74AE88BB57}"/>
          </ac:spMkLst>
        </pc:spChg>
        <pc:spChg chg="mod">
          <ac:chgData name="Surai, Santi (Cognizant)" userId="22f2b841-0224-4922-a04a-e58c6937af55" providerId="ADAL" clId="{DF18D6AC-01BA-4407-8A31-F04747040BCE}" dt="2021-12-10T09:35:31.314" v="3472" actId="6549"/>
          <ac:spMkLst>
            <pc:docMk/>
            <pc:sldMk cId="984606873" sldId="3153"/>
            <ac:spMk id="142" creationId="{A2A1A971-28C6-4FCF-B91F-DC89E85B46F6}"/>
          </ac:spMkLst>
        </pc:spChg>
        <pc:spChg chg="mod">
          <ac:chgData name="Surai, Santi (Cognizant)" userId="22f2b841-0224-4922-a04a-e58c6937af55" providerId="ADAL" clId="{DF18D6AC-01BA-4407-8A31-F04747040BCE}" dt="2021-12-10T09:38:27.851" v="3590" actId="20577"/>
          <ac:spMkLst>
            <pc:docMk/>
            <pc:sldMk cId="984606873" sldId="3153"/>
            <ac:spMk id="212" creationId="{BFF51BCA-4C70-48B8-8673-A96B7F042DCE}"/>
          </ac:spMkLst>
        </pc:spChg>
        <pc:cxnChg chg="mod">
          <ac:chgData name="Surai, Santi (Cognizant)" userId="22f2b841-0224-4922-a04a-e58c6937af55" providerId="ADAL" clId="{DF18D6AC-01BA-4407-8A31-F04747040BCE}" dt="2021-12-10T09:45:09.802" v="3623" actId="1076"/>
          <ac:cxnSpMkLst>
            <pc:docMk/>
            <pc:sldMk cId="984606873" sldId="3153"/>
            <ac:cxnSpMk id="43" creationId="{9B212ED6-FE47-4259-ACDC-AF750087470A}"/>
          </ac:cxnSpMkLst>
        </pc:cxnChg>
        <pc:cxnChg chg="add mod">
          <ac:chgData name="Surai, Santi (Cognizant)" userId="22f2b841-0224-4922-a04a-e58c6937af55" providerId="ADAL" clId="{DF18D6AC-01BA-4407-8A31-F04747040BCE}" dt="2021-12-10T09:40:23.274" v="3600" actId="1076"/>
          <ac:cxnSpMkLst>
            <pc:docMk/>
            <pc:sldMk cId="984606873" sldId="3153"/>
            <ac:cxnSpMk id="71" creationId="{41309387-D24E-4285-B9E5-D7CA2C6B8A65}"/>
          </ac:cxnSpMkLst>
        </pc:cxnChg>
        <pc:cxnChg chg="mod">
          <ac:chgData name="Surai, Santi (Cognizant)" userId="22f2b841-0224-4922-a04a-e58c6937af55" providerId="ADAL" clId="{DF18D6AC-01BA-4407-8A31-F04747040BCE}" dt="2021-12-10T09:40:14.198" v="3598" actId="14100"/>
          <ac:cxnSpMkLst>
            <pc:docMk/>
            <pc:sldMk cId="984606873" sldId="3153"/>
            <ac:cxnSpMk id="74" creationId="{93100A87-B86B-4F81-931D-8256D626A565}"/>
          </ac:cxnSpMkLst>
        </pc:cxnChg>
        <pc:cxnChg chg="mod">
          <ac:chgData name="Surai, Santi (Cognizant)" userId="22f2b841-0224-4922-a04a-e58c6937af55" providerId="ADAL" clId="{DF18D6AC-01BA-4407-8A31-F04747040BCE}" dt="2021-12-10T09:40:19.799" v="3599" actId="14100"/>
          <ac:cxnSpMkLst>
            <pc:docMk/>
            <pc:sldMk cId="984606873" sldId="3153"/>
            <ac:cxnSpMk id="77" creationId="{4A5570D1-4217-4DF8-83FF-66EDC8D1C8E5}"/>
          </ac:cxnSpMkLst>
        </pc:cxnChg>
        <pc:cxnChg chg="del mod">
          <ac:chgData name="Surai, Santi (Cognizant)" userId="22f2b841-0224-4922-a04a-e58c6937af55" providerId="ADAL" clId="{DF18D6AC-01BA-4407-8A31-F04747040BCE}" dt="2021-12-10T09:40:11.493" v="3597" actId="478"/>
          <ac:cxnSpMkLst>
            <pc:docMk/>
            <pc:sldMk cId="984606873" sldId="3153"/>
            <ac:cxnSpMk id="80" creationId="{5CBB3707-716D-402E-ADFD-F8660ABBE5A1}"/>
          </ac:cxnSpMkLst>
        </pc:cxnChg>
        <pc:cxnChg chg="add mod">
          <ac:chgData name="Surai, Santi (Cognizant)" userId="22f2b841-0224-4922-a04a-e58c6937af55" providerId="ADAL" clId="{DF18D6AC-01BA-4407-8A31-F04747040BCE}" dt="2021-12-10T09:38:49.462" v="3596" actId="14100"/>
          <ac:cxnSpMkLst>
            <pc:docMk/>
            <pc:sldMk cId="984606873" sldId="3153"/>
            <ac:cxnSpMk id="81" creationId="{8CA774A7-EB01-4E2A-8BF7-E7FA68A93EBE}"/>
          </ac:cxnSpMkLst>
        </pc:cxnChg>
        <pc:cxnChg chg="del mod">
          <ac:chgData name="Surai, Santi (Cognizant)" userId="22f2b841-0224-4922-a04a-e58c6937af55" providerId="ADAL" clId="{DF18D6AC-01BA-4407-8A31-F04747040BCE}" dt="2021-12-10T09:36:27.132" v="3502" actId="478"/>
          <ac:cxnSpMkLst>
            <pc:docMk/>
            <pc:sldMk cId="984606873" sldId="3153"/>
            <ac:cxnSpMk id="83" creationId="{2AB8A898-6115-41B7-89A0-386C65563E67}"/>
          </ac:cxnSpMkLst>
        </pc:cxnChg>
        <pc:cxnChg chg="mod">
          <ac:chgData name="Surai, Santi (Cognizant)" userId="22f2b841-0224-4922-a04a-e58c6937af55" providerId="ADAL" clId="{DF18D6AC-01BA-4407-8A31-F04747040BCE}" dt="2021-12-10T09:45:09.802" v="3623" actId="1076"/>
          <ac:cxnSpMkLst>
            <pc:docMk/>
            <pc:sldMk cId="984606873" sldId="3153"/>
            <ac:cxnSpMk id="88" creationId="{8309F3AC-28ED-4AAB-83EC-24DDE9DD4982}"/>
          </ac:cxnSpMkLst>
        </pc:cxnChg>
        <pc:cxnChg chg="del mod">
          <ac:chgData name="Surai, Santi (Cognizant)" userId="22f2b841-0224-4922-a04a-e58c6937af55" providerId="ADAL" clId="{DF18D6AC-01BA-4407-8A31-F04747040BCE}" dt="2021-12-10T09:36:24.256" v="3501" actId="478"/>
          <ac:cxnSpMkLst>
            <pc:docMk/>
            <pc:sldMk cId="984606873" sldId="3153"/>
            <ac:cxnSpMk id="101" creationId="{4839CEAE-D363-4C12-8182-2DF4B0911AF1}"/>
          </ac:cxnSpMkLst>
        </pc:cxnChg>
        <pc:cxnChg chg="mod">
          <ac:chgData name="Surai, Santi (Cognizant)" userId="22f2b841-0224-4922-a04a-e58c6937af55" providerId="ADAL" clId="{DF18D6AC-01BA-4407-8A31-F04747040BCE}" dt="2021-12-10T09:36:16.958" v="3497" actId="1076"/>
          <ac:cxnSpMkLst>
            <pc:docMk/>
            <pc:sldMk cId="984606873" sldId="3153"/>
            <ac:cxnSpMk id="110" creationId="{B09AA1B8-CD42-4DA9-A1AB-26D05DAC9122}"/>
          </ac:cxnSpMkLst>
        </pc:cxnChg>
        <pc:cxnChg chg="mod">
          <ac:chgData name="Surai, Santi (Cognizant)" userId="22f2b841-0224-4922-a04a-e58c6937af55" providerId="ADAL" clId="{DF18D6AC-01BA-4407-8A31-F04747040BCE}" dt="2021-12-10T09:36:35.663" v="3504" actId="14100"/>
          <ac:cxnSpMkLst>
            <pc:docMk/>
            <pc:sldMk cId="984606873" sldId="3153"/>
            <ac:cxnSpMk id="111" creationId="{C75B3AFE-0CC8-4895-A5B2-3B5C56E6972A}"/>
          </ac:cxnSpMkLst>
        </pc:cxnChg>
        <pc:cxnChg chg="mod">
          <ac:chgData name="Surai, Santi (Cognizant)" userId="22f2b841-0224-4922-a04a-e58c6937af55" providerId="ADAL" clId="{DF18D6AC-01BA-4407-8A31-F04747040BCE}" dt="2021-12-10T09:37:41.335" v="3520" actId="14100"/>
          <ac:cxnSpMkLst>
            <pc:docMk/>
            <pc:sldMk cId="984606873" sldId="3153"/>
            <ac:cxnSpMk id="118" creationId="{DE585AB9-B776-4125-8881-C8BE5726C090}"/>
          </ac:cxnSpMkLst>
        </pc:cxnChg>
        <pc:cxnChg chg="del mod">
          <ac:chgData name="Surai, Santi (Cognizant)" userId="22f2b841-0224-4922-a04a-e58c6937af55" providerId="ADAL" clId="{DF18D6AC-01BA-4407-8A31-F04747040BCE}" dt="2021-12-10T09:36:23.126" v="3500" actId="478"/>
          <ac:cxnSpMkLst>
            <pc:docMk/>
            <pc:sldMk cId="984606873" sldId="3153"/>
            <ac:cxnSpMk id="119" creationId="{BDC88F1A-ED83-43FF-88A9-4A0844363347}"/>
          </ac:cxnSpMkLst>
        </pc:cxnChg>
        <pc:cxnChg chg="del mod">
          <ac:chgData name="Surai, Santi (Cognizant)" userId="22f2b841-0224-4922-a04a-e58c6937af55" providerId="ADAL" clId="{DF18D6AC-01BA-4407-8A31-F04747040BCE}" dt="2021-12-10T09:37:32.030" v="3518" actId="478"/>
          <ac:cxnSpMkLst>
            <pc:docMk/>
            <pc:sldMk cId="984606873" sldId="3153"/>
            <ac:cxnSpMk id="124" creationId="{C6A7CCBB-2DA7-4A64-BDEB-AB00A92BFA36}"/>
          </ac:cxnSpMkLst>
        </pc:cxnChg>
        <pc:cxnChg chg="del mod">
          <ac:chgData name="Surai, Santi (Cognizant)" userId="22f2b841-0224-4922-a04a-e58c6937af55" providerId="ADAL" clId="{DF18D6AC-01BA-4407-8A31-F04747040BCE}" dt="2021-12-10T09:36:03.575" v="3494" actId="478"/>
          <ac:cxnSpMkLst>
            <pc:docMk/>
            <pc:sldMk cId="984606873" sldId="3153"/>
            <ac:cxnSpMk id="130" creationId="{753098E7-7E64-4BB3-B587-89C76608B795}"/>
          </ac:cxnSpMkLst>
        </pc:cxnChg>
        <pc:cxnChg chg="mod">
          <ac:chgData name="Surai, Santi (Cognizant)" userId="22f2b841-0224-4922-a04a-e58c6937af55" providerId="ADAL" clId="{DF18D6AC-01BA-4407-8A31-F04747040BCE}" dt="2021-12-10T09:36:45.582" v="3507" actId="14100"/>
          <ac:cxnSpMkLst>
            <pc:docMk/>
            <pc:sldMk cId="984606873" sldId="3153"/>
            <ac:cxnSpMk id="139" creationId="{E16F3893-0AD2-4381-88DD-8DBB6A09FB16}"/>
          </ac:cxnSpMkLst>
        </pc:cxnChg>
        <pc:cxnChg chg="del mod">
          <ac:chgData name="Surai, Santi (Cognizant)" userId="22f2b841-0224-4922-a04a-e58c6937af55" providerId="ADAL" clId="{DF18D6AC-01BA-4407-8A31-F04747040BCE}" dt="2021-12-10T09:37:30.838" v="3517" actId="478"/>
          <ac:cxnSpMkLst>
            <pc:docMk/>
            <pc:sldMk cId="984606873" sldId="3153"/>
            <ac:cxnSpMk id="154" creationId="{680D7856-98CD-4168-8221-2103B93412DE}"/>
          </ac:cxnSpMkLst>
        </pc:cxnChg>
        <pc:cxnChg chg="del">
          <ac:chgData name="Surai, Santi (Cognizant)" userId="22f2b841-0224-4922-a04a-e58c6937af55" providerId="ADAL" clId="{DF18D6AC-01BA-4407-8A31-F04747040BCE}" dt="2021-12-10T09:37:51.313" v="3521" actId="478"/>
          <ac:cxnSpMkLst>
            <pc:docMk/>
            <pc:sldMk cId="984606873" sldId="3153"/>
            <ac:cxnSpMk id="159" creationId="{8BEC1839-7817-417D-A0DD-2F14BFEC0551}"/>
          </ac:cxnSpMkLst>
        </pc:cxnChg>
      </pc:sldChg>
      <pc:sldChg chg="modSp add del mod ord">
        <pc:chgData name="Surai, Santi (Cognizant)" userId="22f2b841-0224-4922-a04a-e58c6937af55" providerId="ADAL" clId="{DF18D6AC-01BA-4407-8A31-F04747040BCE}" dt="2021-12-16T07:27:15.711" v="6192" actId="2696"/>
        <pc:sldMkLst>
          <pc:docMk/>
          <pc:sldMk cId="1165847463" sldId="3154"/>
        </pc:sldMkLst>
        <pc:spChg chg="mod">
          <ac:chgData name="Surai, Santi (Cognizant)" userId="22f2b841-0224-4922-a04a-e58c6937af55" providerId="ADAL" clId="{DF18D6AC-01BA-4407-8A31-F04747040BCE}" dt="2021-12-10T09:40:51.422" v="3608" actId="20577"/>
          <ac:spMkLst>
            <pc:docMk/>
            <pc:sldMk cId="1165847463" sldId="3154"/>
            <ac:spMk id="2" creationId="{00000000-0000-0000-0000-000000000000}"/>
          </ac:spMkLst>
        </pc:spChg>
        <pc:spChg chg="mod">
          <ac:chgData name="Surai, Santi (Cognizant)" userId="22f2b841-0224-4922-a04a-e58c6937af55" providerId="ADAL" clId="{DF18D6AC-01BA-4407-8A31-F04747040BCE}" dt="2021-12-10T09:58:15.551" v="3978" actId="20577"/>
          <ac:spMkLst>
            <pc:docMk/>
            <pc:sldMk cId="1165847463" sldId="3154"/>
            <ac:spMk id="79" creationId="{00000000-0000-0000-0000-000000000000}"/>
          </ac:spMkLst>
        </pc:spChg>
      </pc:sldChg>
      <pc:sldChg chg="modSp add del mod ord">
        <pc:chgData name="Surai, Santi (Cognizant)" userId="22f2b841-0224-4922-a04a-e58c6937af55" providerId="ADAL" clId="{DF18D6AC-01BA-4407-8A31-F04747040BCE}" dt="2021-12-16T07:27:19.880" v="6193" actId="2696"/>
        <pc:sldMkLst>
          <pc:docMk/>
          <pc:sldMk cId="4010379532" sldId="3155"/>
        </pc:sldMkLst>
        <pc:spChg chg="mod">
          <ac:chgData name="Surai, Santi (Cognizant)" userId="22f2b841-0224-4922-a04a-e58c6937af55" providerId="ADAL" clId="{DF18D6AC-01BA-4407-8A31-F04747040BCE}" dt="2021-12-10T09:58:50.643" v="3987" actId="20577"/>
          <ac:spMkLst>
            <pc:docMk/>
            <pc:sldMk cId="4010379532" sldId="3155"/>
            <ac:spMk id="2" creationId="{00000000-0000-0000-0000-000000000000}"/>
          </ac:spMkLst>
        </pc:spChg>
        <pc:spChg chg="mod">
          <ac:chgData name="Surai, Santi (Cognizant)" userId="22f2b841-0224-4922-a04a-e58c6937af55" providerId="ADAL" clId="{DF18D6AC-01BA-4407-8A31-F04747040BCE}" dt="2021-12-10T10:04:06.849" v="4012"/>
          <ac:spMkLst>
            <pc:docMk/>
            <pc:sldMk cId="4010379532" sldId="3155"/>
            <ac:spMk id="79" creationId="{00000000-0000-0000-0000-000000000000}"/>
          </ac:spMkLst>
        </pc:spChg>
      </pc:sldChg>
      <pc:sldChg chg="modSp add del mod">
        <pc:chgData name="Surai, Santi (Cognizant)" userId="22f2b841-0224-4922-a04a-e58c6937af55" providerId="ADAL" clId="{DF18D6AC-01BA-4407-8A31-F04747040BCE}" dt="2021-12-16T07:27:23.454" v="6194" actId="2696"/>
        <pc:sldMkLst>
          <pc:docMk/>
          <pc:sldMk cId="3283944994" sldId="3156"/>
        </pc:sldMkLst>
        <pc:spChg chg="mod">
          <ac:chgData name="Surai, Santi (Cognizant)" userId="22f2b841-0224-4922-a04a-e58c6937af55" providerId="ADAL" clId="{DF18D6AC-01BA-4407-8A31-F04747040BCE}" dt="2021-12-10T10:05:11.670" v="4051" actId="20577"/>
          <ac:spMkLst>
            <pc:docMk/>
            <pc:sldMk cId="3283944994" sldId="3156"/>
            <ac:spMk id="2" creationId="{00000000-0000-0000-0000-000000000000}"/>
          </ac:spMkLst>
        </pc:spChg>
        <pc:spChg chg="mod">
          <ac:chgData name="Surai, Santi (Cognizant)" userId="22f2b841-0224-4922-a04a-e58c6937af55" providerId="ADAL" clId="{DF18D6AC-01BA-4407-8A31-F04747040BCE}" dt="2021-12-10T10:06:12.967" v="4073" actId="255"/>
          <ac:spMkLst>
            <pc:docMk/>
            <pc:sldMk cId="3283944994" sldId="3156"/>
            <ac:spMk id="79" creationId="{00000000-0000-0000-0000-000000000000}"/>
          </ac:spMkLst>
        </pc:spChg>
      </pc:sldChg>
      <pc:sldChg chg="modSp add del mod">
        <pc:chgData name="Surai, Santi (Cognizant)" userId="22f2b841-0224-4922-a04a-e58c6937af55" providerId="ADAL" clId="{DF18D6AC-01BA-4407-8A31-F04747040BCE}" dt="2021-12-16T07:27:26.961" v="6195" actId="2696"/>
        <pc:sldMkLst>
          <pc:docMk/>
          <pc:sldMk cId="788013728" sldId="3157"/>
        </pc:sldMkLst>
        <pc:spChg chg="mod">
          <ac:chgData name="Surai, Santi (Cognizant)" userId="22f2b841-0224-4922-a04a-e58c6937af55" providerId="ADAL" clId="{DF18D6AC-01BA-4407-8A31-F04747040BCE}" dt="2021-12-10T10:07:22.157" v="4079" actId="108"/>
          <ac:spMkLst>
            <pc:docMk/>
            <pc:sldMk cId="788013728" sldId="3157"/>
            <ac:spMk id="79" creationId="{00000000-0000-0000-0000-000000000000}"/>
          </ac:spMkLst>
        </pc:spChg>
      </pc:sldChg>
      <pc:sldChg chg="modSp add del mod">
        <pc:chgData name="Surai, Santi (Cognizant)" userId="22f2b841-0224-4922-a04a-e58c6937af55" providerId="ADAL" clId="{DF18D6AC-01BA-4407-8A31-F04747040BCE}" dt="2021-12-16T07:27:29.846" v="6196" actId="2696"/>
        <pc:sldMkLst>
          <pc:docMk/>
          <pc:sldMk cId="3747634149" sldId="3158"/>
        </pc:sldMkLst>
        <pc:spChg chg="mod">
          <ac:chgData name="Surai, Santi (Cognizant)" userId="22f2b841-0224-4922-a04a-e58c6937af55" providerId="ADAL" clId="{DF18D6AC-01BA-4407-8A31-F04747040BCE}" dt="2021-12-10T10:09:30.971" v="4093"/>
          <ac:spMkLst>
            <pc:docMk/>
            <pc:sldMk cId="3747634149" sldId="3158"/>
            <ac:spMk id="79" creationId="{00000000-0000-0000-0000-000000000000}"/>
          </ac:spMkLst>
        </pc:spChg>
      </pc:sldChg>
      <pc:sldChg chg="addSp delSp modSp add mod ord">
        <pc:chgData name="Surai, Santi (Cognizant)" userId="22f2b841-0224-4922-a04a-e58c6937af55" providerId="ADAL" clId="{DF18D6AC-01BA-4407-8A31-F04747040BCE}" dt="2021-12-10T10:23:09.923" v="4179" actId="20577"/>
        <pc:sldMkLst>
          <pc:docMk/>
          <pc:sldMk cId="2318098507" sldId="3159"/>
        </pc:sldMkLst>
        <pc:spChg chg="mod">
          <ac:chgData name="Surai, Santi (Cognizant)" userId="22f2b841-0224-4922-a04a-e58c6937af55" providerId="ADAL" clId="{DF18D6AC-01BA-4407-8A31-F04747040BCE}" dt="2021-12-10T10:19:38.778" v="4112" actId="20577"/>
          <ac:spMkLst>
            <pc:docMk/>
            <pc:sldMk cId="2318098507" sldId="3159"/>
            <ac:spMk id="4" creationId="{B753F0B6-81A9-47E2-8588-DE2400C75676}"/>
          </ac:spMkLst>
        </pc:spChg>
        <pc:spChg chg="add del mod">
          <ac:chgData name="Surai, Santi (Cognizant)" userId="22f2b841-0224-4922-a04a-e58c6937af55" providerId="ADAL" clId="{DF18D6AC-01BA-4407-8A31-F04747040BCE}" dt="2021-12-10T10:21:23.848" v="4132" actId="1076"/>
          <ac:spMkLst>
            <pc:docMk/>
            <pc:sldMk cId="2318098507" sldId="3159"/>
            <ac:spMk id="46" creationId="{39C5808B-6E61-48A5-A749-2A775B477C80}"/>
          </ac:spMkLst>
        </pc:spChg>
        <pc:spChg chg="del">
          <ac:chgData name="Surai, Santi (Cognizant)" userId="22f2b841-0224-4922-a04a-e58c6937af55" providerId="ADAL" clId="{DF18D6AC-01BA-4407-8A31-F04747040BCE}" dt="2021-12-10T10:20:51.126" v="4117" actId="478"/>
          <ac:spMkLst>
            <pc:docMk/>
            <pc:sldMk cId="2318098507" sldId="3159"/>
            <ac:spMk id="47" creationId="{078B0CB6-3F0C-40A9-B5F5-CAED05FD1CBF}"/>
          </ac:spMkLst>
        </pc:spChg>
        <pc:spChg chg="del">
          <ac:chgData name="Surai, Santi (Cognizant)" userId="22f2b841-0224-4922-a04a-e58c6937af55" providerId="ADAL" clId="{DF18D6AC-01BA-4407-8A31-F04747040BCE}" dt="2021-12-10T10:20:52.006" v="4118" actId="478"/>
          <ac:spMkLst>
            <pc:docMk/>
            <pc:sldMk cId="2318098507" sldId="3159"/>
            <ac:spMk id="52" creationId="{F2F16BAF-FBAB-4876-BEE9-A4D0CF6D8CC5}"/>
          </ac:spMkLst>
        </pc:spChg>
        <pc:spChg chg="del">
          <ac:chgData name="Surai, Santi (Cognizant)" userId="22f2b841-0224-4922-a04a-e58c6937af55" providerId="ADAL" clId="{DF18D6AC-01BA-4407-8A31-F04747040BCE}" dt="2021-12-10T10:20:52.730" v="4119" actId="478"/>
          <ac:spMkLst>
            <pc:docMk/>
            <pc:sldMk cId="2318098507" sldId="3159"/>
            <ac:spMk id="53" creationId="{AE4F633A-E659-43F7-8890-424918382F14}"/>
          </ac:spMkLst>
        </pc:spChg>
        <pc:spChg chg="add del mod">
          <ac:chgData name="Surai, Santi (Cognizant)" userId="22f2b841-0224-4922-a04a-e58c6937af55" providerId="ADAL" clId="{DF18D6AC-01BA-4407-8A31-F04747040BCE}" dt="2021-12-10T10:21:19.528" v="4131" actId="1076"/>
          <ac:spMkLst>
            <pc:docMk/>
            <pc:sldMk cId="2318098507" sldId="3159"/>
            <ac:spMk id="54" creationId="{B45F1989-A119-41AD-A719-EA11AE5F9069}"/>
          </ac:spMkLst>
        </pc:spChg>
        <pc:spChg chg="del">
          <ac:chgData name="Surai, Santi (Cognizant)" userId="22f2b841-0224-4922-a04a-e58c6937af55" providerId="ADAL" clId="{DF18D6AC-01BA-4407-8A31-F04747040BCE}" dt="2021-12-10T10:21:57.575" v="4155" actId="478"/>
          <ac:spMkLst>
            <pc:docMk/>
            <pc:sldMk cId="2318098507" sldId="3159"/>
            <ac:spMk id="78" creationId="{3B4780AD-902E-403E-B96B-71A53951E3B5}"/>
          </ac:spMkLst>
        </pc:spChg>
        <pc:spChg chg="del">
          <ac:chgData name="Surai, Santi (Cognizant)" userId="22f2b841-0224-4922-a04a-e58c6937af55" providerId="ADAL" clId="{DF18D6AC-01BA-4407-8A31-F04747040BCE}" dt="2021-12-10T10:20:50.330" v="4116" actId="478"/>
          <ac:spMkLst>
            <pc:docMk/>
            <pc:sldMk cId="2318098507" sldId="3159"/>
            <ac:spMk id="85" creationId="{8E503B9E-F3AF-4A12-A2AF-AF3D409A5A87}"/>
          </ac:spMkLst>
        </pc:spChg>
        <pc:spChg chg="del mod">
          <ac:chgData name="Surai, Santi (Cognizant)" userId="22f2b841-0224-4922-a04a-e58c6937af55" providerId="ADAL" clId="{DF18D6AC-01BA-4407-8A31-F04747040BCE}" dt="2021-12-10T10:21:39.836" v="4138" actId="478"/>
          <ac:spMkLst>
            <pc:docMk/>
            <pc:sldMk cId="2318098507" sldId="3159"/>
            <ac:spMk id="93" creationId="{E0F43DA6-B257-44B7-87F5-0A3DB707DAC2}"/>
          </ac:spMkLst>
        </pc:spChg>
        <pc:spChg chg="mod">
          <ac:chgData name="Surai, Santi (Cognizant)" userId="22f2b841-0224-4922-a04a-e58c6937af55" providerId="ADAL" clId="{DF18D6AC-01BA-4407-8A31-F04747040BCE}" dt="2021-12-10T10:19:25.423" v="4107" actId="20577"/>
          <ac:spMkLst>
            <pc:docMk/>
            <pc:sldMk cId="2318098507" sldId="3159"/>
            <ac:spMk id="108" creationId="{A5AC562C-7B8A-45BC-BF5A-A4A4EE5AF767}"/>
          </ac:spMkLst>
        </pc:spChg>
        <pc:spChg chg="del mod">
          <ac:chgData name="Surai, Santi (Cognizant)" userId="22f2b841-0224-4922-a04a-e58c6937af55" providerId="ADAL" clId="{DF18D6AC-01BA-4407-8A31-F04747040BCE}" dt="2021-12-10T10:21:40.963" v="4139" actId="478"/>
          <ac:spMkLst>
            <pc:docMk/>
            <pc:sldMk cId="2318098507" sldId="3159"/>
            <ac:spMk id="109" creationId="{FF5CB9A5-E65E-44C5-A41A-9652FB3722CD}"/>
          </ac:spMkLst>
        </pc:spChg>
        <pc:spChg chg="del">
          <ac:chgData name="Surai, Santi (Cognizant)" userId="22f2b841-0224-4922-a04a-e58c6937af55" providerId="ADAL" clId="{DF18D6AC-01BA-4407-8A31-F04747040BCE}" dt="2021-12-10T10:20:48.485" v="4115" actId="478"/>
          <ac:spMkLst>
            <pc:docMk/>
            <pc:sldMk cId="2318098507" sldId="3159"/>
            <ac:spMk id="117" creationId="{121C2D9D-3BF8-4C02-B105-6358653019AC}"/>
          </ac:spMkLst>
        </pc:spChg>
        <pc:spChg chg="mod">
          <ac:chgData name="Surai, Santi (Cognizant)" userId="22f2b841-0224-4922-a04a-e58c6937af55" providerId="ADAL" clId="{DF18D6AC-01BA-4407-8A31-F04747040BCE}" dt="2021-12-10T10:23:09.923" v="4179" actId="20577"/>
          <ac:spMkLst>
            <pc:docMk/>
            <pc:sldMk cId="2318098507" sldId="3159"/>
            <ac:spMk id="142" creationId="{A2A1A971-28C6-4FCF-B91F-DC89E85B46F6}"/>
          </ac:spMkLst>
        </pc:spChg>
        <pc:spChg chg="mod">
          <ac:chgData name="Surai, Santi (Cognizant)" userId="22f2b841-0224-4922-a04a-e58c6937af55" providerId="ADAL" clId="{DF18D6AC-01BA-4407-8A31-F04747040BCE}" dt="2021-12-10T10:21:54.959" v="4154" actId="20577"/>
          <ac:spMkLst>
            <pc:docMk/>
            <pc:sldMk cId="2318098507" sldId="3159"/>
            <ac:spMk id="212" creationId="{BFF51BCA-4C70-48B8-8673-A96B7F042DCE}"/>
          </ac:spMkLst>
        </pc:spChg>
        <pc:spChg chg="del mod">
          <ac:chgData name="Surai, Santi (Cognizant)" userId="22f2b841-0224-4922-a04a-e58c6937af55" providerId="ADAL" clId="{DF18D6AC-01BA-4407-8A31-F04747040BCE}" dt="2021-12-10T10:21:32.539" v="4136" actId="478"/>
          <ac:spMkLst>
            <pc:docMk/>
            <pc:sldMk cId="2318098507" sldId="3159"/>
            <ac:spMk id="412" creationId="{CF1992DA-79A8-46F9-A52C-1DDD5F050D7F}"/>
          </ac:spMkLst>
        </pc:spChg>
        <pc:picChg chg="mod">
          <ac:chgData name="Surai, Santi (Cognizant)" userId="22f2b841-0224-4922-a04a-e58c6937af55" providerId="ADAL" clId="{DF18D6AC-01BA-4407-8A31-F04747040BCE}" dt="2021-12-10T10:21:28.535" v="4134" actId="1076"/>
          <ac:picMkLst>
            <pc:docMk/>
            <pc:sldMk cId="2318098507" sldId="3159"/>
            <ac:picMk id="1044" creationId="{8DA8D3B4-6138-4507-A87C-42AB9B0BDE6D}"/>
          </ac:picMkLst>
        </pc:picChg>
        <pc:cxnChg chg="add mod">
          <ac:chgData name="Surai, Santi (Cognizant)" userId="22f2b841-0224-4922-a04a-e58c6937af55" providerId="ADAL" clId="{DF18D6AC-01BA-4407-8A31-F04747040BCE}" dt="2021-12-10T10:22:54.840" v="4167" actId="14100"/>
          <ac:cxnSpMkLst>
            <pc:docMk/>
            <pc:sldMk cId="2318098507" sldId="3159"/>
            <ac:cxnSpMk id="7" creationId="{F7910775-06D1-4ADA-A176-A01B5282E1F4}"/>
          </ac:cxnSpMkLst>
        </pc:cxnChg>
        <pc:cxnChg chg="del mod">
          <ac:chgData name="Surai, Santi (Cognizant)" userId="22f2b841-0224-4922-a04a-e58c6937af55" providerId="ADAL" clId="{DF18D6AC-01BA-4407-8A31-F04747040BCE}" dt="2021-12-10T10:21:08.653" v="4128" actId="478"/>
          <ac:cxnSpMkLst>
            <pc:docMk/>
            <pc:sldMk cId="2318098507" sldId="3159"/>
            <ac:cxnSpMk id="43" creationId="{9B212ED6-FE47-4259-ACDC-AF750087470A}"/>
          </ac:cxnSpMkLst>
        </pc:cxnChg>
        <pc:cxnChg chg="del">
          <ac:chgData name="Surai, Santi (Cognizant)" userId="22f2b841-0224-4922-a04a-e58c6937af55" providerId="ADAL" clId="{DF18D6AC-01BA-4407-8A31-F04747040BCE}" dt="2021-12-10T10:20:54.120" v="4120" actId="478"/>
          <ac:cxnSpMkLst>
            <pc:docMk/>
            <pc:sldMk cId="2318098507" sldId="3159"/>
            <ac:cxnSpMk id="71" creationId="{41309387-D24E-4285-B9E5-D7CA2C6B8A65}"/>
          </ac:cxnSpMkLst>
        </pc:cxnChg>
        <pc:cxnChg chg="del">
          <ac:chgData name="Surai, Santi (Cognizant)" userId="22f2b841-0224-4922-a04a-e58c6937af55" providerId="ADAL" clId="{DF18D6AC-01BA-4407-8A31-F04747040BCE}" dt="2021-12-10T10:21:09.368" v="4129" actId="478"/>
          <ac:cxnSpMkLst>
            <pc:docMk/>
            <pc:sldMk cId="2318098507" sldId="3159"/>
            <ac:cxnSpMk id="74" creationId="{93100A87-B86B-4F81-931D-8256D626A565}"/>
          </ac:cxnSpMkLst>
        </pc:cxnChg>
        <pc:cxnChg chg="del mod">
          <ac:chgData name="Surai, Santi (Cognizant)" userId="22f2b841-0224-4922-a04a-e58c6937af55" providerId="ADAL" clId="{DF18D6AC-01BA-4407-8A31-F04747040BCE}" dt="2021-12-10T10:21:10.351" v="4130" actId="478"/>
          <ac:cxnSpMkLst>
            <pc:docMk/>
            <pc:sldMk cId="2318098507" sldId="3159"/>
            <ac:cxnSpMk id="77" creationId="{4A5570D1-4217-4DF8-83FF-66EDC8D1C8E5}"/>
          </ac:cxnSpMkLst>
        </pc:cxnChg>
        <pc:cxnChg chg="del mod">
          <ac:chgData name="Surai, Santi (Cognizant)" userId="22f2b841-0224-4922-a04a-e58c6937af55" providerId="ADAL" clId="{DF18D6AC-01BA-4407-8A31-F04747040BCE}" dt="2021-12-10T10:21:59.078" v="4156" actId="478"/>
          <ac:cxnSpMkLst>
            <pc:docMk/>
            <pc:sldMk cId="2318098507" sldId="3159"/>
            <ac:cxnSpMk id="81" creationId="{8CA774A7-EB01-4E2A-8BF7-E7FA68A93EBE}"/>
          </ac:cxnSpMkLst>
        </pc:cxnChg>
        <pc:cxnChg chg="del mod">
          <ac:chgData name="Surai, Santi (Cognizant)" userId="22f2b841-0224-4922-a04a-e58c6937af55" providerId="ADAL" clId="{DF18D6AC-01BA-4407-8A31-F04747040BCE}" dt="2021-12-10T10:20:59.088" v="4123" actId="478"/>
          <ac:cxnSpMkLst>
            <pc:docMk/>
            <pc:sldMk cId="2318098507" sldId="3159"/>
            <ac:cxnSpMk id="88" creationId="{8309F3AC-28ED-4AAB-83EC-24DDE9DD4982}"/>
          </ac:cxnSpMkLst>
        </pc:cxnChg>
        <pc:cxnChg chg="del">
          <ac:chgData name="Surai, Santi (Cognizant)" userId="22f2b841-0224-4922-a04a-e58c6937af55" providerId="ADAL" clId="{DF18D6AC-01BA-4407-8A31-F04747040BCE}" dt="2021-12-10T10:20:59.887" v="4124" actId="478"/>
          <ac:cxnSpMkLst>
            <pc:docMk/>
            <pc:sldMk cId="2318098507" sldId="3159"/>
            <ac:cxnSpMk id="94" creationId="{756A8C01-C992-45AA-835D-574B8B1CE1D4}"/>
          </ac:cxnSpMkLst>
        </pc:cxnChg>
        <pc:cxnChg chg="del mod">
          <ac:chgData name="Surai, Santi (Cognizant)" userId="22f2b841-0224-4922-a04a-e58c6937af55" providerId="ADAL" clId="{DF18D6AC-01BA-4407-8A31-F04747040BCE}" dt="2021-12-10T10:21:00.804" v="4125" actId="478"/>
          <ac:cxnSpMkLst>
            <pc:docMk/>
            <pc:sldMk cId="2318098507" sldId="3159"/>
            <ac:cxnSpMk id="110" creationId="{B09AA1B8-CD42-4DA9-A1AB-26D05DAC9122}"/>
          </ac:cxnSpMkLst>
        </pc:cxnChg>
        <pc:cxnChg chg="mod">
          <ac:chgData name="Surai, Santi (Cognizant)" userId="22f2b841-0224-4922-a04a-e58c6937af55" providerId="ADAL" clId="{DF18D6AC-01BA-4407-8A31-F04747040BCE}" dt="2021-12-10T10:22:58.473" v="4168" actId="14100"/>
          <ac:cxnSpMkLst>
            <pc:docMk/>
            <pc:sldMk cId="2318098507" sldId="3159"/>
            <ac:cxnSpMk id="111" creationId="{C75B3AFE-0CC8-4895-A5B2-3B5C56E6972A}"/>
          </ac:cxnSpMkLst>
        </pc:cxnChg>
        <pc:cxnChg chg="del mod">
          <ac:chgData name="Surai, Santi (Cognizant)" userId="22f2b841-0224-4922-a04a-e58c6937af55" providerId="ADAL" clId="{DF18D6AC-01BA-4407-8A31-F04747040BCE}" dt="2021-12-10T10:21:03.420" v="4126" actId="478"/>
          <ac:cxnSpMkLst>
            <pc:docMk/>
            <pc:sldMk cId="2318098507" sldId="3159"/>
            <ac:cxnSpMk id="118" creationId="{DE585AB9-B776-4125-8881-C8BE5726C090}"/>
          </ac:cxnSpMkLst>
        </pc:cxnChg>
        <pc:cxnChg chg="del mod">
          <ac:chgData name="Surai, Santi (Cognizant)" userId="22f2b841-0224-4922-a04a-e58c6937af55" providerId="ADAL" clId="{DF18D6AC-01BA-4407-8A31-F04747040BCE}" dt="2021-12-10T10:21:05.011" v="4127" actId="478"/>
          <ac:cxnSpMkLst>
            <pc:docMk/>
            <pc:sldMk cId="2318098507" sldId="3159"/>
            <ac:cxnSpMk id="139" creationId="{E16F3893-0AD2-4381-88DD-8DBB6A09FB16}"/>
          </ac:cxnSpMkLst>
        </pc:cxnChg>
        <pc:cxnChg chg="del">
          <ac:chgData name="Surai, Santi (Cognizant)" userId="22f2b841-0224-4922-a04a-e58c6937af55" providerId="ADAL" clId="{DF18D6AC-01BA-4407-8A31-F04747040BCE}" dt="2021-12-10T10:21:33.664" v="4137" actId="478"/>
          <ac:cxnSpMkLst>
            <pc:docMk/>
            <pc:sldMk cId="2318098507" sldId="3159"/>
            <ac:cxnSpMk id="163" creationId="{DCAE4F2D-BB6D-4706-B0FA-BC6911227361}"/>
          </ac:cxnSpMkLst>
        </pc:cxnChg>
      </pc:sldChg>
      <pc:sldChg chg="modSp add mod ord">
        <pc:chgData name="Surai, Santi (Cognizant)" userId="22f2b841-0224-4922-a04a-e58c6937af55" providerId="ADAL" clId="{DF18D6AC-01BA-4407-8A31-F04747040BCE}" dt="2021-12-10T10:32:34.553" v="4890" actId="20577"/>
        <pc:sldMkLst>
          <pc:docMk/>
          <pc:sldMk cId="2571487379" sldId="3160"/>
        </pc:sldMkLst>
        <pc:spChg chg="mod">
          <ac:chgData name="Surai, Santi (Cognizant)" userId="22f2b841-0224-4922-a04a-e58c6937af55" providerId="ADAL" clId="{DF18D6AC-01BA-4407-8A31-F04747040BCE}" dt="2021-12-10T10:24:30.742" v="4190" actId="20577"/>
          <ac:spMkLst>
            <pc:docMk/>
            <pc:sldMk cId="2571487379" sldId="3160"/>
            <ac:spMk id="2" creationId="{00000000-0000-0000-0000-000000000000}"/>
          </ac:spMkLst>
        </pc:spChg>
        <pc:spChg chg="mod">
          <ac:chgData name="Surai, Santi (Cognizant)" userId="22f2b841-0224-4922-a04a-e58c6937af55" providerId="ADAL" clId="{DF18D6AC-01BA-4407-8A31-F04747040BCE}" dt="2021-12-10T10:32:34.553" v="4890" actId="20577"/>
          <ac:spMkLst>
            <pc:docMk/>
            <pc:sldMk cId="2571487379" sldId="3160"/>
            <ac:spMk id="79" creationId="{00000000-0000-0000-0000-000000000000}"/>
          </ac:spMkLst>
        </pc:spChg>
      </pc:sldChg>
      <pc:sldChg chg="addSp delSp modSp add mod ord">
        <pc:chgData name="Surai, Santi (Cognizant)" userId="22f2b841-0224-4922-a04a-e58c6937af55" providerId="ADAL" clId="{DF18D6AC-01BA-4407-8A31-F04747040BCE}" dt="2021-12-10T13:45:33.924" v="5156" actId="6549"/>
        <pc:sldMkLst>
          <pc:docMk/>
          <pc:sldMk cId="3246917087" sldId="3161"/>
        </pc:sldMkLst>
        <pc:spChg chg="del">
          <ac:chgData name="Surai, Santi (Cognizant)" userId="22f2b841-0224-4922-a04a-e58c6937af55" providerId="ADAL" clId="{DF18D6AC-01BA-4407-8A31-F04747040BCE}" dt="2021-12-10T13:33:42.300" v="4974" actId="478"/>
          <ac:spMkLst>
            <pc:docMk/>
            <pc:sldMk cId="3246917087" sldId="3161"/>
            <ac:spMk id="47" creationId="{078B0CB6-3F0C-40A9-B5F5-CAED05FD1CBF}"/>
          </ac:spMkLst>
        </pc:spChg>
        <pc:spChg chg="del">
          <ac:chgData name="Surai, Santi (Cognizant)" userId="22f2b841-0224-4922-a04a-e58c6937af55" providerId="ADAL" clId="{DF18D6AC-01BA-4407-8A31-F04747040BCE}" dt="2021-12-10T13:33:43.656" v="4975" actId="478"/>
          <ac:spMkLst>
            <pc:docMk/>
            <pc:sldMk cId="3246917087" sldId="3161"/>
            <ac:spMk id="52" creationId="{F2F16BAF-FBAB-4876-BEE9-A4D0CF6D8CC5}"/>
          </ac:spMkLst>
        </pc:spChg>
        <pc:spChg chg="del">
          <ac:chgData name="Surai, Santi (Cognizant)" userId="22f2b841-0224-4922-a04a-e58c6937af55" providerId="ADAL" clId="{DF18D6AC-01BA-4407-8A31-F04747040BCE}" dt="2021-12-10T13:33:45.941" v="4976" actId="478"/>
          <ac:spMkLst>
            <pc:docMk/>
            <pc:sldMk cId="3246917087" sldId="3161"/>
            <ac:spMk id="53" creationId="{AE4F633A-E659-43F7-8890-424918382F14}"/>
          </ac:spMkLst>
        </pc:spChg>
        <pc:spChg chg="del">
          <ac:chgData name="Surai, Santi (Cognizant)" userId="22f2b841-0224-4922-a04a-e58c6937af55" providerId="ADAL" clId="{DF18D6AC-01BA-4407-8A31-F04747040BCE}" dt="2021-12-10T13:37:02.203" v="4997" actId="478"/>
          <ac:spMkLst>
            <pc:docMk/>
            <pc:sldMk cId="3246917087" sldId="3161"/>
            <ac:spMk id="78" creationId="{3B4780AD-902E-403E-B96B-71A53951E3B5}"/>
          </ac:spMkLst>
        </pc:spChg>
        <pc:spChg chg="mod">
          <ac:chgData name="Surai, Santi (Cognizant)" userId="22f2b841-0224-4922-a04a-e58c6937af55" providerId="ADAL" clId="{DF18D6AC-01BA-4407-8A31-F04747040BCE}" dt="2021-12-10T13:45:33.924" v="5156" actId="6549"/>
          <ac:spMkLst>
            <pc:docMk/>
            <pc:sldMk cId="3246917087" sldId="3161"/>
            <ac:spMk id="85" creationId="{8E503B9E-F3AF-4A12-A2AF-AF3D409A5A87}"/>
          </ac:spMkLst>
        </pc:spChg>
        <pc:spChg chg="del">
          <ac:chgData name="Surai, Santi (Cognizant)" userId="22f2b841-0224-4922-a04a-e58c6937af55" providerId="ADAL" clId="{DF18D6AC-01BA-4407-8A31-F04747040BCE}" dt="2021-12-10T13:16:09.727" v="4965" actId="478"/>
          <ac:spMkLst>
            <pc:docMk/>
            <pc:sldMk cId="3246917087" sldId="3161"/>
            <ac:spMk id="93" creationId="{E0F43DA6-B257-44B7-87F5-0A3DB707DAC2}"/>
          </ac:spMkLst>
        </pc:spChg>
        <pc:spChg chg="mod">
          <ac:chgData name="Surai, Santi (Cognizant)" userId="22f2b841-0224-4922-a04a-e58c6937af55" providerId="ADAL" clId="{DF18D6AC-01BA-4407-8A31-F04747040BCE}" dt="2021-12-10T13:13:59.592" v="4906" actId="6549"/>
          <ac:spMkLst>
            <pc:docMk/>
            <pc:sldMk cId="3246917087" sldId="3161"/>
            <ac:spMk id="108" creationId="{A5AC562C-7B8A-45BC-BF5A-A4A4EE5AF767}"/>
          </ac:spMkLst>
        </pc:spChg>
        <pc:spChg chg="del">
          <ac:chgData name="Surai, Santi (Cognizant)" userId="22f2b841-0224-4922-a04a-e58c6937af55" providerId="ADAL" clId="{DF18D6AC-01BA-4407-8A31-F04747040BCE}" dt="2021-12-10T13:16:11.018" v="4966" actId="478"/>
          <ac:spMkLst>
            <pc:docMk/>
            <pc:sldMk cId="3246917087" sldId="3161"/>
            <ac:spMk id="109" creationId="{FF5CB9A5-E65E-44C5-A41A-9652FB3722CD}"/>
          </ac:spMkLst>
        </pc:spChg>
        <pc:spChg chg="add del">
          <ac:chgData name="Surai, Santi (Cognizant)" userId="22f2b841-0224-4922-a04a-e58c6937af55" providerId="ADAL" clId="{DF18D6AC-01BA-4407-8A31-F04747040BCE}" dt="2021-12-10T13:33:38.761" v="4973" actId="478"/>
          <ac:spMkLst>
            <pc:docMk/>
            <pc:sldMk cId="3246917087" sldId="3161"/>
            <ac:spMk id="117" creationId="{121C2D9D-3BF8-4C02-B105-6358653019AC}"/>
          </ac:spMkLst>
        </pc:spChg>
        <pc:spChg chg="mod">
          <ac:chgData name="Surai, Santi (Cognizant)" userId="22f2b841-0224-4922-a04a-e58c6937af55" providerId="ADAL" clId="{DF18D6AC-01BA-4407-8A31-F04747040BCE}" dt="2021-12-10T13:16:29.733" v="4971" actId="313"/>
          <ac:spMkLst>
            <pc:docMk/>
            <pc:sldMk cId="3246917087" sldId="3161"/>
            <ac:spMk id="142" creationId="{A2A1A971-28C6-4FCF-B91F-DC89E85B46F6}"/>
          </ac:spMkLst>
        </pc:spChg>
        <pc:spChg chg="mod">
          <ac:chgData name="Surai, Santi (Cognizant)" userId="22f2b841-0224-4922-a04a-e58c6937af55" providerId="ADAL" clId="{DF18D6AC-01BA-4407-8A31-F04747040BCE}" dt="2021-12-10T13:37:18.056" v="5003" actId="14100"/>
          <ac:spMkLst>
            <pc:docMk/>
            <pc:sldMk cId="3246917087" sldId="3161"/>
            <ac:spMk id="212" creationId="{BFF51BCA-4C70-48B8-8673-A96B7F042DCE}"/>
          </ac:spMkLst>
        </pc:spChg>
        <pc:spChg chg="mod">
          <ac:chgData name="Surai, Santi (Cognizant)" userId="22f2b841-0224-4922-a04a-e58c6937af55" providerId="ADAL" clId="{DF18D6AC-01BA-4407-8A31-F04747040BCE}" dt="2021-12-10T13:34:07.784" v="4988" actId="20577"/>
          <ac:spMkLst>
            <pc:docMk/>
            <pc:sldMk cId="3246917087" sldId="3161"/>
            <ac:spMk id="412" creationId="{CF1992DA-79A8-46F9-A52C-1DDD5F050D7F}"/>
          </ac:spMkLst>
        </pc:spChg>
        <pc:cxnChg chg="mod">
          <ac:chgData name="Surai, Santi (Cognizant)" userId="22f2b841-0224-4922-a04a-e58c6937af55" providerId="ADAL" clId="{DF18D6AC-01BA-4407-8A31-F04747040BCE}" dt="2021-12-10T13:37:29.329" v="5004" actId="14100"/>
          <ac:cxnSpMkLst>
            <pc:docMk/>
            <pc:sldMk cId="3246917087" sldId="3161"/>
            <ac:cxnSpMk id="43" creationId="{9B212ED6-FE47-4259-ACDC-AF750087470A}"/>
          </ac:cxnSpMkLst>
        </pc:cxnChg>
        <pc:cxnChg chg="del">
          <ac:chgData name="Surai, Santi (Cognizant)" userId="22f2b841-0224-4922-a04a-e58c6937af55" providerId="ADAL" clId="{DF18D6AC-01BA-4407-8A31-F04747040BCE}" dt="2021-12-10T13:16:19.276" v="4970" actId="478"/>
          <ac:cxnSpMkLst>
            <pc:docMk/>
            <pc:sldMk cId="3246917087" sldId="3161"/>
            <ac:cxnSpMk id="71" creationId="{41309387-D24E-4285-B9E5-D7CA2C6B8A65}"/>
          </ac:cxnSpMkLst>
        </pc:cxnChg>
        <pc:cxnChg chg="del">
          <ac:chgData name="Surai, Santi (Cognizant)" userId="22f2b841-0224-4922-a04a-e58c6937af55" providerId="ADAL" clId="{DF18D6AC-01BA-4407-8A31-F04747040BCE}" dt="2021-12-10T13:33:48.893" v="4977" actId="478"/>
          <ac:cxnSpMkLst>
            <pc:docMk/>
            <pc:sldMk cId="3246917087" sldId="3161"/>
            <ac:cxnSpMk id="74" creationId="{93100A87-B86B-4F81-931D-8256D626A565}"/>
          </ac:cxnSpMkLst>
        </pc:cxnChg>
        <pc:cxnChg chg="del mod">
          <ac:chgData name="Surai, Santi (Cognizant)" userId="22f2b841-0224-4922-a04a-e58c6937af55" providerId="ADAL" clId="{DF18D6AC-01BA-4407-8A31-F04747040BCE}" dt="2021-12-10T13:33:50.526" v="4978" actId="478"/>
          <ac:cxnSpMkLst>
            <pc:docMk/>
            <pc:sldMk cId="3246917087" sldId="3161"/>
            <ac:cxnSpMk id="77" creationId="{4A5570D1-4217-4DF8-83FF-66EDC8D1C8E5}"/>
          </ac:cxnSpMkLst>
        </pc:cxnChg>
        <pc:cxnChg chg="del mod">
          <ac:chgData name="Surai, Santi (Cognizant)" userId="22f2b841-0224-4922-a04a-e58c6937af55" providerId="ADAL" clId="{DF18D6AC-01BA-4407-8A31-F04747040BCE}" dt="2021-12-10T13:37:04.885" v="4999" actId="478"/>
          <ac:cxnSpMkLst>
            <pc:docMk/>
            <pc:sldMk cId="3246917087" sldId="3161"/>
            <ac:cxnSpMk id="81" creationId="{8CA774A7-EB01-4E2A-8BF7-E7FA68A93EBE}"/>
          </ac:cxnSpMkLst>
        </pc:cxnChg>
        <pc:cxnChg chg="del">
          <ac:chgData name="Surai, Santi (Cognizant)" userId="22f2b841-0224-4922-a04a-e58c6937af55" providerId="ADAL" clId="{DF18D6AC-01BA-4407-8A31-F04747040BCE}" dt="2021-12-10T13:16:12.208" v="4967" actId="478"/>
          <ac:cxnSpMkLst>
            <pc:docMk/>
            <pc:sldMk cId="3246917087" sldId="3161"/>
            <ac:cxnSpMk id="94" creationId="{756A8C01-C992-45AA-835D-574B8B1CE1D4}"/>
          </ac:cxnSpMkLst>
        </pc:cxnChg>
        <pc:cxnChg chg="del mod">
          <ac:chgData name="Surai, Santi (Cognizant)" userId="22f2b841-0224-4922-a04a-e58c6937af55" providerId="ADAL" clId="{DF18D6AC-01BA-4407-8A31-F04747040BCE}" dt="2021-12-10T13:16:13.715" v="4968" actId="478"/>
          <ac:cxnSpMkLst>
            <pc:docMk/>
            <pc:sldMk cId="3246917087" sldId="3161"/>
            <ac:cxnSpMk id="110" creationId="{B09AA1B8-CD42-4DA9-A1AB-26D05DAC9122}"/>
          </ac:cxnSpMkLst>
        </pc:cxnChg>
        <pc:cxnChg chg="del mod">
          <ac:chgData name="Surai, Santi (Cognizant)" userId="22f2b841-0224-4922-a04a-e58c6937af55" providerId="ADAL" clId="{DF18D6AC-01BA-4407-8A31-F04747040BCE}" dt="2021-12-10T13:16:15.353" v="4969" actId="478"/>
          <ac:cxnSpMkLst>
            <pc:docMk/>
            <pc:sldMk cId="3246917087" sldId="3161"/>
            <ac:cxnSpMk id="111" creationId="{C75B3AFE-0CC8-4895-A5B2-3B5C56E6972A}"/>
          </ac:cxnSpMkLst>
        </pc:cxnChg>
        <pc:cxnChg chg="del mod">
          <ac:chgData name="Surai, Santi (Cognizant)" userId="22f2b841-0224-4922-a04a-e58c6937af55" providerId="ADAL" clId="{DF18D6AC-01BA-4407-8A31-F04747040BCE}" dt="2021-12-10T13:37:03.516" v="4998" actId="478"/>
          <ac:cxnSpMkLst>
            <pc:docMk/>
            <pc:sldMk cId="3246917087" sldId="3161"/>
            <ac:cxnSpMk id="118" creationId="{DE585AB9-B776-4125-8881-C8BE5726C090}"/>
          </ac:cxnSpMkLst>
        </pc:cxnChg>
        <pc:cxnChg chg="mod">
          <ac:chgData name="Surai, Santi (Cognizant)" userId="22f2b841-0224-4922-a04a-e58c6937af55" providerId="ADAL" clId="{DF18D6AC-01BA-4407-8A31-F04747040BCE}" dt="2021-12-10T13:37:18.056" v="5003" actId="14100"/>
          <ac:cxnSpMkLst>
            <pc:docMk/>
            <pc:sldMk cId="3246917087" sldId="3161"/>
            <ac:cxnSpMk id="139" creationId="{E16F3893-0AD2-4381-88DD-8DBB6A09FB16}"/>
          </ac:cxnSpMkLst>
        </pc:cxnChg>
      </pc:sldChg>
      <pc:sldChg chg="addSp modSp add del mod ord">
        <pc:chgData name="Surai, Santi (Cognizant)" userId="22f2b841-0224-4922-a04a-e58c6937af55" providerId="ADAL" clId="{DF18D6AC-01BA-4407-8A31-F04747040BCE}" dt="2021-12-10T13:54:55.561" v="5624" actId="1076"/>
        <pc:sldMkLst>
          <pc:docMk/>
          <pc:sldMk cId="2549384113" sldId="3162"/>
        </pc:sldMkLst>
        <pc:spChg chg="mod">
          <ac:chgData name="Surai, Santi (Cognizant)" userId="22f2b841-0224-4922-a04a-e58c6937af55" providerId="ADAL" clId="{DF18D6AC-01BA-4407-8A31-F04747040BCE}" dt="2021-12-10T13:51:57.604" v="5620" actId="5793"/>
          <ac:spMkLst>
            <pc:docMk/>
            <pc:sldMk cId="2549384113" sldId="3162"/>
            <ac:spMk id="79" creationId="{00000000-0000-0000-0000-000000000000}"/>
          </ac:spMkLst>
        </pc:spChg>
        <pc:graphicFrameChg chg="add mod">
          <ac:chgData name="Surai, Santi (Cognizant)" userId="22f2b841-0224-4922-a04a-e58c6937af55" providerId="ADAL" clId="{DF18D6AC-01BA-4407-8A31-F04747040BCE}" dt="2021-12-10T13:53:52.501" v="5622" actId="1076"/>
          <ac:graphicFrameMkLst>
            <pc:docMk/>
            <pc:sldMk cId="2549384113" sldId="3162"/>
            <ac:graphicFrameMk id="3" creationId="{5099452B-2A74-4231-B262-2687B956BB16}"/>
          </ac:graphicFrameMkLst>
        </pc:graphicFrameChg>
        <pc:graphicFrameChg chg="mod">
          <ac:chgData name="Surai, Santi (Cognizant)" userId="22f2b841-0224-4922-a04a-e58c6937af55" providerId="ADAL" clId="{DF18D6AC-01BA-4407-8A31-F04747040BCE}" dt="2021-12-10T13:54:55.561" v="5624" actId="1076"/>
          <ac:graphicFrameMkLst>
            <pc:docMk/>
            <pc:sldMk cId="2549384113" sldId="3162"/>
            <ac:graphicFrameMk id="4" creationId="{DF0BBAFD-3320-49DD-B80F-F4ED3D0DBB76}"/>
          </ac:graphicFrameMkLst>
        </pc:graphicFrameChg>
      </pc:sldChg>
      <pc:sldChg chg="add del">
        <pc:chgData name="Surai, Santi (Cognizant)" userId="22f2b841-0224-4922-a04a-e58c6937af55" providerId="ADAL" clId="{DF18D6AC-01BA-4407-8A31-F04747040BCE}" dt="2021-12-10T13:59:08.728" v="5638" actId="2696"/>
        <pc:sldMkLst>
          <pc:docMk/>
          <pc:sldMk cId="2698884735" sldId="3163"/>
        </pc:sldMkLst>
      </pc:sldChg>
      <pc:sldChg chg="addSp modSp add mod ord">
        <pc:chgData name="Surai, Santi (Cognizant)" userId="22f2b841-0224-4922-a04a-e58c6937af55" providerId="ADAL" clId="{DF18D6AC-01BA-4407-8A31-F04747040BCE}" dt="2021-12-16T12:15:33.031" v="6461" actId="6549"/>
        <pc:sldMkLst>
          <pc:docMk/>
          <pc:sldMk cId="3965730120" sldId="3163"/>
        </pc:sldMkLst>
        <pc:spChg chg="mod">
          <ac:chgData name="Surai, Santi (Cognizant)" userId="22f2b841-0224-4922-a04a-e58c6937af55" providerId="ADAL" clId="{DF18D6AC-01BA-4407-8A31-F04747040BCE}" dt="2021-12-16T07:12:48.962" v="5882" actId="20577"/>
          <ac:spMkLst>
            <pc:docMk/>
            <pc:sldMk cId="3965730120" sldId="3163"/>
            <ac:spMk id="4" creationId="{B753F0B6-81A9-47E2-8588-DE2400C75676}"/>
          </ac:spMkLst>
        </pc:spChg>
        <pc:spChg chg="mod">
          <ac:chgData name="Surai, Santi (Cognizant)" userId="22f2b841-0224-4922-a04a-e58c6937af55" providerId="ADAL" clId="{DF18D6AC-01BA-4407-8A31-F04747040BCE}" dt="2021-12-16T07:13:18.865" v="5903" actId="20577"/>
          <ac:spMkLst>
            <pc:docMk/>
            <pc:sldMk cId="3965730120" sldId="3163"/>
            <ac:spMk id="47" creationId="{078B0CB6-3F0C-40A9-B5F5-CAED05FD1CBF}"/>
          </ac:spMkLst>
        </pc:spChg>
        <pc:spChg chg="mod">
          <ac:chgData name="Surai, Santi (Cognizant)" userId="22f2b841-0224-4922-a04a-e58c6937af55" providerId="ADAL" clId="{DF18D6AC-01BA-4407-8A31-F04747040BCE}" dt="2021-12-16T07:13:23.767" v="5910" actId="20577"/>
          <ac:spMkLst>
            <pc:docMk/>
            <pc:sldMk cId="3965730120" sldId="3163"/>
            <ac:spMk id="52" creationId="{F2F16BAF-FBAB-4876-BEE9-A4D0CF6D8CC5}"/>
          </ac:spMkLst>
        </pc:spChg>
        <pc:spChg chg="mod">
          <ac:chgData name="Surai, Santi (Cognizant)" userId="22f2b841-0224-4922-a04a-e58c6937af55" providerId="ADAL" clId="{DF18D6AC-01BA-4407-8A31-F04747040BCE}" dt="2021-12-16T07:13:50.655" v="5917" actId="20577"/>
          <ac:spMkLst>
            <pc:docMk/>
            <pc:sldMk cId="3965730120" sldId="3163"/>
            <ac:spMk id="53" creationId="{AE4F633A-E659-43F7-8890-424918382F14}"/>
          </ac:spMkLst>
        </pc:spChg>
        <pc:spChg chg="mod">
          <ac:chgData name="Surai, Santi (Cognizant)" userId="22f2b841-0224-4922-a04a-e58c6937af55" providerId="ADAL" clId="{DF18D6AC-01BA-4407-8A31-F04747040BCE}" dt="2021-12-16T07:19:40.824" v="6041" actId="14100"/>
          <ac:spMkLst>
            <pc:docMk/>
            <pc:sldMk cId="3965730120" sldId="3163"/>
            <ac:spMk id="54" creationId="{B45F1989-A119-41AD-A719-EA11AE5F9069}"/>
          </ac:spMkLst>
        </pc:spChg>
        <pc:spChg chg="mod">
          <ac:chgData name="Surai, Santi (Cognizant)" userId="22f2b841-0224-4922-a04a-e58c6937af55" providerId="ADAL" clId="{DF18D6AC-01BA-4407-8A31-F04747040BCE}" dt="2021-12-16T12:15:33.031" v="6461" actId="6549"/>
          <ac:spMkLst>
            <pc:docMk/>
            <pc:sldMk cId="3965730120" sldId="3163"/>
            <ac:spMk id="57" creationId="{850BB273-F9E7-463D-B8C7-44E607BBC60B}"/>
          </ac:spMkLst>
        </pc:spChg>
        <pc:spChg chg="mod">
          <ac:chgData name="Surai, Santi (Cognizant)" userId="22f2b841-0224-4922-a04a-e58c6937af55" providerId="ADAL" clId="{DF18D6AC-01BA-4407-8A31-F04747040BCE}" dt="2021-12-16T07:14:03.408" v="5931" actId="20577"/>
          <ac:spMkLst>
            <pc:docMk/>
            <pc:sldMk cId="3965730120" sldId="3163"/>
            <ac:spMk id="70" creationId="{EF56C695-3B64-4C0E-B6A9-2D2F193BAA3E}"/>
          </ac:spMkLst>
        </pc:spChg>
        <pc:spChg chg="add mod">
          <ac:chgData name="Surai, Santi (Cognizant)" userId="22f2b841-0224-4922-a04a-e58c6937af55" providerId="ADAL" clId="{DF18D6AC-01BA-4407-8A31-F04747040BCE}" dt="2021-12-16T07:20:07.904" v="6113" actId="20577"/>
          <ac:spMkLst>
            <pc:docMk/>
            <pc:sldMk cId="3965730120" sldId="3163"/>
            <ac:spMk id="72" creationId="{3BF0F413-FEA4-4A52-AB3B-510DAB84D370}"/>
          </ac:spMkLst>
        </pc:spChg>
        <pc:spChg chg="mod">
          <ac:chgData name="Surai, Santi (Cognizant)" userId="22f2b841-0224-4922-a04a-e58c6937af55" providerId="ADAL" clId="{DF18D6AC-01BA-4407-8A31-F04747040BCE}" dt="2021-12-16T07:13:02.135" v="5896" actId="20577"/>
          <ac:spMkLst>
            <pc:docMk/>
            <pc:sldMk cId="3965730120" sldId="3163"/>
            <ac:spMk id="85" creationId="{8E503B9E-F3AF-4A12-A2AF-AF3D409A5A87}"/>
          </ac:spMkLst>
        </pc:spChg>
        <pc:spChg chg="mod">
          <ac:chgData name="Surai, Santi (Cognizant)" userId="22f2b841-0224-4922-a04a-e58c6937af55" providerId="ADAL" clId="{DF18D6AC-01BA-4407-8A31-F04747040BCE}" dt="2021-12-16T07:15:27.602" v="5938" actId="20577"/>
          <ac:spMkLst>
            <pc:docMk/>
            <pc:sldMk cId="3965730120" sldId="3163"/>
            <ac:spMk id="98" creationId="{241FCC26-F996-4037-9E70-D4CC90EFA0F0}"/>
          </ac:spMkLst>
        </pc:spChg>
        <pc:spChg chg="mod">
          <ac:chgData name="Surai, Santi (Cognizant)" userId="22f2b841-0224-4922-a04a-e58c6937af55" providerId="ADAL" clId="{DF18D6AC-01BA-4407-8A31-F04747040BCE}" dt="2021-12-16T07:15:40.538" v="5952" actId="20577"/>
          <ac:spMkLst>
            <pc:docMk/>
            <pc:sldMk cId="3965730120" sldId="3163"/>
            <ac:spMk id="102" creationId="{7A2FC490-DD31-4889-87E3-BDB1F6AAB447}"/>
          </ac:spMkLst>
        </pc:spChg>
        <pc:spChg chg="mod">
          <ac:chgData name="Surai, Santi (Cognizant)" userId="22f2b841-0224-4922-a04a-e58c6937af55" providerId="ADAL" clId="{DF18D6AC-01BA-4407-8A31-F04747040BCE}" dt="2021-12-16T07:15:47.734" v="5959" actId="20577"/>
          <ac:spMkLst>
            <pc:docMk/>
            <pc:sldMk cId="3965730120" sldId="3163"/>
            <ac:spMk id="104" creationId="{B89F6538-EC9D-43BA-81C3-946C1E7E0A5A}"/>
          </ac:spMkLst>
        </pc:spChg>
        <pc:spChg chg="mod">
          <ac:chgData name="Surai, Santi (Cognizant)" userId="22f2b841-0224-4922-a04a-e58c6937af55" providerId="ADAL" clId="{DF18D6AC-01BA-4407-8A31-F04747040BCE}" dt="2021-12-16T07:16:00.742" v="5970" actId="20577"/>
          <ac:spMkLst>
            <pc:docMk/>
            <pc:sldMk cId="3965730120" sldId="3163"/>
            <ac:spMk id="105" creationId="{F21FB81A-5FB7-4AAF-9106-A2D98BAF7D67}"/>
          </ac:spMkLst>
        </pc:spChg>
        <pc:spChg chg="mod">
          <ac:chgData name="Surai, Santi (Cognizant)" userId="22f2b841-0224-4922-a04a-e58c6937af55" providerId="ADAL" clId="{DF18D6AC-01BA-4407-8A31-F04747040BCE}" dt="2021-12-16T07:12:54.978" v="5889" actId="20577"/>
          <ac:spMkLst>
            <pc:docMk/>
            <pc:sldMk cId="3965730120" sldId="3163"/>
            <ac:spMk id="108" creationId="{A5AC562C-7B8A-45BC-BF5A-A4A4EE5AF767}"/>
          </ac:spMkLst>
        </pc:spChg>
        <pc:spChg chg="mod">
          <ac:chgData name="Surai, Santi (Cognizant)" userId="22f2b841-0224-4922-a04a-e58c6937af55" providerId="ADAL" clId="{DF18D6AC-01BA-4407-8A31-F04747040BCE}" dt="2021-12-16T07:15:34.446" v="5945" actId="20577"/>
          <ac:spMkLst>
            <pc:docMk/>
            <pc:sldMk cId="3965730120" sldId="3163"/>
            <ac:spMk id="114" creationId="{A29AC467-4C16-4CB6-AAE7-A11FE32EB697}"/>
          </ac:spMkLst>
        </pc:spChg>
        <pc:cxnChg chg="mod">
          <ac:chgData name="Surai, Santi (Cognizant)" userId="22f2b841-0224-4922-a04a-e58c6937af55" providerId="ADAL" clId="{DF18D6AC-01BA-4407-8A31-F04747040BCE}" dt="2021-12-16T07:20:21.705" v="6114" actId="14100"/>
          <ac:cxnSpMkLst>
            <pc:docMk/>
            <pc:sldMk cId="3965730120" sldId="3163"/>
            <ac:cxnSpMk id="75" creationId="{E175DA5F-8F09-4295-A1F0-ADB9DBC0F326}"/>
          </ac:cxnSpMkLst>
        </pc:cxnChg>
        <pc:cxnChg chg="mod">
          <ac:chgData name="Surai, Santi (Cognizant)" userId="22f2b841-0224-4922-a04a-e58c6937af55" providerId="ADAL" clId="{DF18D6AC-01BA-4407-8A31-F04747040BCE}" dt="2021-12-16T07:18:13.988" v="5974" actId="14100"/>
          <ac:cxnSpMkLst>
            <pc:docMk/>
            <pc:sldMk cId="3965730120" sldId="3163"/>
            <ac:cxnSpMk id="103" creationId="{A18E356C-E09F-4E8A-BDA6-41DDEA148271}"/>
          </ac:cxnSpMkLst>
        </pc:cxnChg>
        <pc:cxnChg chg="mod">
          <ac:chgData name="Surai, Santi (Cognizant)" userId="22f2b841-0224-4922-a04a-e58c6937af55" providerId="ADAL" clId="{DF18D6AC-01BA-4407-8A31-F04747040BCE}" dt="2021-12-16T07:16:55.336" v="5973" actId="1076"/>
          <ac:cxnSpMkLst>
            <pc:docMk/>
            <pc:sldMk cId="3965730120" sldId="3163"/>
            <ac:cxnSpMk id="133" creationId="{D35BBE0A-C89E-4852-B5F6-613F220989CB}"/>
          </ac:cxnSpMkLst>
        </pc:cxnChg>
        <pc:cxnChg chg="mod">
          <ac:chgData name="Surai, Santi (Cognizant)" userId="22f2b841-0224-4922-a04a-e58c6937af55" providerId="ADAL" clId="{DF18D6AC-01BA-4407-8A31-F04747040BCE}" dt="2021-12-16T07:16:37.462" v="5971" actId="14100"/>
          <ac:cxnSpMkLst>
            <pc:docMk/>
            <pc:sldMk cId="3965730120" sldId="3163"/>
            <ac:cxnSpMk id="153" creationId="{6B95B2A8-4F07-4EFA-B65C-97BDDA88DBBD}"/>
          </ac:cxnSpMkLst>
        </pc:cxnChg>
      </pc:sldChg>
    </pc:docChg>
  </pc:docChgLst>
  <pc:docChgLst>
    <pc:chgData name="Surai, Santi (Cognizant)" userId="22f2b841-0224-4922-a04a-e58c6937af55" providerId="ADAL" clId="{F149FEE0-4556-4427-BF2D-E1FEF6EA0967}"/>
    <pc:docChg chg="undo custSel modSld">
      <pc:chgData name="Surai, Santi (Cognizant)" userId="22f2b841-0224-4922-a04a-e58c6937af55" providerId="ADAL" clId="{F149FEE0-4556-4427-BF2D-E1FEF6EA0967}" dt="2021-12-23T11:26:51.303" v="738" actId="20577"/>
      <pc:docMkLst>
        <pc:docMk/>
      </pc:docMkLst>
      <pc:sldChg chg="addSp delSp modSp mod">
        <pc:chgData name="Surai, Santi (Cognizant)" userId="22f2b841-0224-4922-a04a-e58c6937af55" providerId="ADAL" clId="{F149FEE0-4556-4427-BF2D-E1FEF6EA0967}" dt="2021-12-23T11:25:26.288" v="639" actId="20578"/>
        <pc:sldMkLst>
          <pc:docMk/>
          <pc:sldMk cId="2318098507" sldId="3159"/>
        </pc:sldMkLst>
        <pc:spChg chg="add mod ord">
          <ac:chgData name="Surai, Santi (Cognizant)" userId="22f2b841-0224-4922-a04a-e58c6937af55" providerId="ADAL" clId="{F149FEE0-4556-4427-BF2D-E1FEF6EA0967}" dt="2021-12-23T11:11:05.995" v="43" actId="1076"/>
          <ac:spMkLst>
            <pc:docMk/>
            <pc:sldMk cId="2318098507" sldId="3159"/>
            <ac:spMk id="27" creationId="{141754A5-4656-409A-8F71-76ECDC7B4309}"/>
          </ac:spMkLst>
        </pc:spChg>
        <pc:spChg chg="add mod">
          <ac:chgData name="Surai, Santi (Cognizant)" userId="22f2b841-0224-4922-a04a-e58c6937af55" providerId="ADAL" clId="{F149FEE0-4556-4427-BF2D-E1FEF6EA0967}" dt="2021-12-23T11:13:27.515" v="160" actId="20577"/>
          <ac:spMkLst>
            <pc:docMk/>
            <pc:sldMk cId="2318098507" sldId="3159"/>
            <ac:spMk id="28" creationId="{C7FE72ED-44EC-4F33-AF5B-8598073A9E43}"/>
          </ac:spMkLst>
        </pc:spChg>
        <pc:spChg chg="add mod">
          <ac:chgData name="Surai, Santi (Cognizant)" userId="22f2b841-0224-4922-a04a-e58c6937af55" providerId="ADAL" clId="{F149FEE0-4556-4427-BF2D-E1FEF6EA0967}" dt="2021-12-23T11:16:46.621" v="183" actId="1076"/>
          <ac:spMkLst>
            <pc:docMk/>
            <pc:sldMk cId="2318098507" sldId="3159"/>
            <ac:spMk id="44" creationId="{F8CAF592-533F-4716-BC6E-70BA7F14315C}"/>
          </ac:spMkLst>
        </pc:spChg>
        <pc:spChg chg="del">
          <ac:chgData name="Surai, Santi (Cognizant)" userId="22f2b841-0224-4922-a04a-e58c6937af55" providerId="ADAL" clId="{F149FEE0-4556-4427-BF2D-E1FEF6EA0967}" dt="2021-12-23T11:09:02.624" v="8" actId="478"/>
          <ac:spMkLst>
            <pc:docMk/>
            <pc:sldMk cId="2318098507" sldId="3159"/>
            <ac:spMk id="46" creationId="{39C5808B-6E61-48A5-A749-2A775B477C80}"/>
          </ac:spMkLst>
        </pc:spChg>
        <pc:spChg chg="add mod">
          <ac:chgData name="Surai, Santi (Cognizant)" userId="22f2b841-0224-4922-a04a-e58c6937af55" providerId="ADAL" clId="{F149FEE0-4556-4427-BF2D-E1FEF6EA0967}" dt="2021-12-23T11:21:38.368" v="254" actId="20577"/>
          <ac:spMkLst>
            <pc:docMk/>
            <pc:sldMk cId="2318098507" sldId="3159"/>
            <ac:spMk id="47" creationId="{02877CC7-6C4B-486A-B9C2-7C7DEC41FFD6}"/>
          </ac:spMkLst>
        </pc:spChg>
        <pc:spChg chg="add mod ord">
          <ac:chgData name="Surai, Santi (Cognizant)" userId="22f2b841-0224-4922-a04a-e58c6937af55" providerId="ADAL" clId="{F149FEE0-4556-4427-BF2D-E1FEF6EA0967}" dt="2021-12-23T11:11:27.771" v="47" actId="1076"/>
          <ac:spMkLst>
            <pc:docMk/>
            <pc:sldMk cId="2318098507" sldId="3159"/>
            <ac:spMk id="48" creationId="{6D6DA725-7280-42B2-941F-BCA9A6135B07}"/>
          </ac:spMkLst>
        </pc:spChg>
        <pc:spChg chg="del mod">
          <ac:chgData name="Surai, Santi (Cognizant)" userId="22f2b841-0224-4922-a04a-e58c6937af55" providerId="ADAL" clId="{F149FEE0-4556-4427-BF2D-E1FEF6EA0967}" dt="2021-12-23T11:09:06.067" v="11" actId="478"/>
          <ac:spMkLst>
            <pc:docMk/>
            <pc:sldMk cId="2318098507" sldId="3159"/>
            <ac:spMk id="54" creationId="{B45F1989-A119-41AD-A719-EA11AE5F9069}"/>
          </ac:spMkLst>
        </pc:spChg>
        <pc:spChg chg="add mod">
          <ac:chgData name="Surai, Santi (Cognizant)" userId="22f2b841-0224-4922-a04a-e58c6937af55" providerId="ADAL" clId="{F149FEE0-4556-4427-BF2D-E1FEF6EA0967}" dt="2021-12-23T11:25:26.288" v="639" actId="20578"/>
          <ac:spMkLst>
            <pc:docMk/>
            <pc:sldMk cId="2318098507" sldId="3159"/>
            <ac:spMk id="60" creationId="{01357A32-2277-4FCE-8568-74A265B29F61}"/>
          </ac:spMkLst>
        </pc:spChg>
        <pc:spChg chg="mod">
          <ac:chgData name="Surai, Santi (Cognizant)" userId="22f2b841-0224-4922-a04a-e58c6937af55" providerId="ADAL" clId="{F149FEE0-4556-4427-BF2D-E1FEF6EA0967}" dt="2021-12-23T11:11:38.963" v="49" actId="1076"/>
          <ac:spMkLst>
            <pc:docMk/>
            <pc:sldMk cId="2318098507" sldId="3159"/>
            <ac:spMk id="142" creationId="{A2A1A971-28C6-4FCF-B91F-DC89E85B46F6}"/>
          </ac:spMkLst>
        </pc:spChg>
        <pc:spChg chg="mod">
          <ac:chgData name="Surai, Santi (Cognizant)" userId="22f2b841-0224-4922-a04a-e58c6937af55" providerId="ADAL" clId="{F149FEE0-4556-4427-BF2D-E1FEF6EA0967}" dt="2021-12-23T11:13:10.516" v="147" actId="1076"/>
          <ac:spMkLst>
            <pc:docMk/>
            <pc:sldMk cId="2318098507" sldId="3159"/>
            <ac:spMk id="212" creationId="{BFF51BCA-4C70-48B8-8673-A96B7F042DCE}"/>
          </ac:spMkLst>
        </pc:spChg>
        <pc:picChg chg="add mod">
          <ac:chgData name="Surai, Santi (Cognizant)" userId="22f2b841-0224-4922-a04a-e58c6937af55" providerId="ADAL" clId="{F149FEE0-4556-4427-BF2D-E1FEF6EA0967}" dt="2021-12-23T11:12:21.396" v="77" actId="1076"/>
          <ac:picMkLst>
            <pc:docMk/>
            <pc:sldMk cId="2318098507" sldId="3159"/>
            <ac:picMk id="45" creationId="{41604263-0AFA-46BC-B434-023508D865F4}"/>
          </ac:picMkLst>
        </pc:picChg>
        <pc:picChg chg="mod">
          <ac:chgData name="Surai, Santi (Cognizant)" userId="22f2b841-0224-4922-a04a-e58c6937af55" providerId="ADAL" clId="{F149FEE0-4556-4427-BF2D-E1FEF6EA0967}" dt="2021-12-23T11:11:04.707" v="42" actId="1076"/>
          <ac:picMkLst>
            <pc:docMk/>
            <pc:sldMk cId="2318098507" sldId="3159"/>
            <ac:picMk id="258" creationId="{66F6A73D-E9FD-4D5E-AAD4-6222ADF93543}"/>
          </ac:picMkLst>
        </pc:picChg>
        <pc:picChg chg="del mod">
          <ac:chgData name="Surai, Santi (Cognizant)" userId="22f2b841-0224-4922-a04a-e58c6937af55" providerId="ADAL" clId="{F149FEE0-4556-4427-BF2D-E1FEF6EA0967}" dt="2021-12-23T11:10:41.881" v="35" actId="478"/>
          <ac:picMkLst>
            <pc:docMk/>
            <pc:sldMk cId="2318098507" sldId="3159"/>
            <ac:picMk id="1044" creationId="{8DA8D3B4-6138-4507-A87C-42AB9B0BDE6D}"/>
          </ac:picMkLst>
        </pc:picChg>
        <pc:cxnChg chg="mod">
          <ac:chgData name="Surai, Santi (Cognizant)" userId="22f2b841-0224-4922-a04a-e58c6937af55" providerId="ADAL" clId="{F149FEE0-4556-4427-BF2D-E1FEF6EA0967}" dt="2021-12-23T11:11:46.251" v="51" actId="1076"/>
          <ac:cxnSpMkLst>
            <pc:docMk/>
            <pc:sldMk cId="2318098507" sldId="3159"/>
            <ac:cxnSpMk id="7" creationId="{F7910775-06D1-4ADA-A176-A01B5282E1F4}"/>
          </ac:cxnSpMkLst>
        </pc:cxnChg>
        <pc:cxnChg chg="add mod">
          <ac:chgData name="Surai, Santi (Cognizant)" userId="22f2b841-0224-4922-a04a-e58c6937af55" providerId="ADAL" clId="{F149FEE0-4556-4427-BF2D-E1FEF6EA0967}" dt="2021-12-23T11:12:53.237" v="106" actId="1076"/>
          <ac:cxnSpMkLst>
            <pc:docMk/>
            <pc:sldMk cId="2318098507" sldId="3159"/>
            <ac:cxnSpMk id="50" creationId="{5C060824-C615-475E-8568-C3372F990A54}"/>
          </ac:cxnSpMkLst>
        </pc:cxnChg>
        <pc:cxnChg chg="add mod">
          <ac:chgData name="Surai, Santi (Cognizant)" userId="22f2b841-0224-4922-a04a-e58c6937af55" providerId="ADAL" clId="{F149FEE0-4556-4427-BF2D-E1FEF6EA0967}" dt="2021-12-23T11:13:10.516" v="147" actId="1076"/>
          <ac:cxnSpMkLst>
            <pc:docMk/>
            <pc:sldMk cId="2318098507" sldId="3159"/>
            <ac:cxnSpMk id="57" creationId="{7F949F4E-24DC-4B1E-B71A-6F53D70FAD90}"/>
          </ac:cxnSpMkLst>
        </pc:cxnChg>
        <pc:cxnChg chg="add mod">
          <ac:chgData name="Surai, Santi (Cognizant)" userId="22f2b841-0224-4922-a04a-e58c6937af55" providerId="ADAL" clId="{F149FEE0-4556-4427-BF2D-E1FEF6EA0967}" dt="2021-12-23T11:16:45.846" v="182" actId="14100"/>
          <ac:cxnSpMkLst>
            <pc:docMk/>
            <pc:sldMk cId="2318098507" sldId="3159"/>
            <ac:cxnSpMk id="61" creationId="{C3D6E424-4B10-4CDE-A623-E89A62CF882F}"/>
          </ac:cxnSpMkLst>
        </pc:cxnChg>
        <pc:cxnChg chg="add mod">
          <ac:chgData name="Surai, Santi (Cognizant)" userId="22f2b841-0224-4922-a04a-e58c6937af55" providerId="ADAL" clId="{F149FEE0-4556-4427-BF2D-E1FEF6EA0967}" dt="2021-12-23T11:17:20.277" v="188" actId="14100"/>
          <ac:cxnSpMkLst>
            <pc:docMk/>
            <pc:sldMk cId="2318098507" sldId="3159"/>
            <ac:cxnSpMk id="71" creationId="{FB13647B-5419-4B76-B41A-7A255F96BCB7}"/>
          </ac:cxnSpMkLst>
        </pc:cxnChg>
        <pc:cxnChg chg="mod">
          <ac:chgData name="Surai, Santi (Cognizant)" userId="22f2b841-0224-4922-a04a-e58c6937af55" providerId="ADAL" clId="{F149FEE0-4556-4427-BF2D-E1FEF6EA0967}" dt="2021-12-23T11:11:38.963" v="49" actId="1076"/>
          <ac:cxnSpMkLst>
            <pc:docMk/>
            <pc:sldMk cId="2318098507" sldId="3159"/>
            <ac:cxnSpMk id="111" creationId="{C75B3AFE-0CC8-4895-A5B2-3B5C56E6972A}"/>
          </ac:cxnSpMkLst>
        </pc:cxnChg>
      </pc:sldChg>
      <pc:sldChg chg="modSp mod">
        <pc:chgData name="Surai, Santi (Cognizant)" userId="22f2b841-0224-4922-a04a-e58c6937af55" providerId="ADAL" clId="{F149FEE0-4556-4427-BF2D-E1FEF6EA0967}" dt="2021-12-23T11:26:51.303" v="738" actId="20577"/>
        <pc:sldMkLst>
          <pc:docMk/>
          <pc:sldMk cId="2571487379" sldId="3160"/>
        </pc:sldMkLst>
        <pc:spChg chg="mod">
          <ac:chgData name="Surai, Santi (Cognizant)" userId="22f2b841-0224-4922-a04a-e58c6937af55" providerId="ADAL" clId="{F149FEE0-4556-4427-BF2D-E1FEF6EA0967}" dt="2021-12-23T11:26:51.303" v="738" actId="20577"/>
          <ac:spMkLst>
            <pc:docMk/>
            <pc:sldMk cId="2571487379" sldId="3160"/>
            <ac:spMk id="79" creationId="{00000000-0000-0000-0000-000000000000}"/>
          </ac:spMkLst>
        </pc:spChg>
      </pc:sldChg>
      <pc:sldChg chg="addSp modSp mod">
        <pc:chgData name="Surai, Santi (Cognizant)" userId="22f2b841-0224-4922-a04a-e58c6937af55" providerId="ADAL" clId="{F149FEE0-4556-4427-BF2D-E1FEF6EA0967}" dt="2021-12-23T11:10:21.785" v="32" actId="571"/>
        <pc:sldMkLst>
          <pc:docMk/>
          <pc:sldMk cId="3246917087" sldId="3161"/>
        </pc:sldMkLst>
        <pc:spChg chg="add mod">
          <ac:chgData name="Surai, Santi (Cognizant)" userId="22f2b841-0224-4922-a04a-e58c6937af55" providerId="ADAL" clId="{F149FEE0-4556-4427-BF2D-E1FEF6EA0967}" dt="2021-12-23T11:10:21.785" v="32" actId="571"/>
          <ac:spMkLst>
            <pc:docMk/>
            <pc:sldMk cId="3246917087" sldId="3161"/>
            <ac:spMk id="37" creationId="{92EDFB0E-E389-4C18-8D5E-75C7A7DBCF4A}"/>
          </ac:spMkLst>
        </pc:spChg>
        <pc:spChg chg="mod">
          <ac:chgData name="Surai, Santi (Cognizant)" userId="22f2b841-0224-4922-a04a-e58c6937af55" providerId="ADAL" clId="{F149FEE0-4556-4427-BF2D-E1FEF6EA0967}" dt="2021-12-23T11:08:33.154" v="1" actId="1076"/>
          <ac:spMkLst>
            <pc:docMk/>
            <pc:sldMk cId="3246917087" sldId="3161"/>
            <ac:spMk id="85" creationId="{8E503B9E-F3AF-4A12-A2AF-AF3D409A5A87}"/>
          </ac:spMkLst>
        </pc:spChg>
        <pc:picChg chg="add mod">
          <ac:chgData name="Surai, Santi (Cognizant)" userId="22f2b841-0224-4922-a04a-e58c6937af55" providerId="ADAL" clId="{F149FEE0-4556-4427-BF2D-E1FEF6EA0967}" dt="2021-12-23T11:10:21.785" v="32" actId="571"/>
          <ac:picMkLst>
            <pc:docMk/>
            <pc:sldMk cId="3246917087" sldId="3161"/>
            <ac:picMk id="36" creationId="{568517C9-5CB1-4856-880D-EC795D35E14B}"/>
          </ac:picMkLst>
        </pc:picChg>
        <pc:cxnChg chg="mod">
          <ac:chgData name="Surai, Santi (Cognizant)" userId="22f2b841-0224-4922-a04a-e58c6937af55" providerId="ADAL" clId="{F149FEE0-4556-4427-BF2D-E1FEF6EA0967}" dt="2021-12-23T11:08:33.154" v="1" actId="1076"/>
          <ac:cxnSpMkLst>
            <pc:docMk/>
            <pc:sldMk cId="3246917087" sldId="3161"/>
            <ac:cxnSpMk id="43" creationId="{9B212ED6-FE47-4259-ACDC-AF750087470A}"/>
          </ac:cxnSpMkLst>
        </pc:cxnChg>
        <pc:cxnChg chg="mod">
          <ac:chgData name="Surai, Santi (Cognizant)" userId="22f2b841-0224-4922-a04a-e58c6937af55" providerId="ADAL" clId="{F149FEE0-4556-4427-BF2D-E1FEF6EA0967}" dt="2021-12-23T11:08:33.154" v="1" actId="1076"/>
          <ac:cxnSpMkLst>
            <pc:docMk/>
            <pc:sldMk cId="3246917087" sldId="3161"/>
            <ac:cxnSpMk id="88" creationId="{8309F3AC-28ED-4AAB-83EC-24DDE9DD4982}"/>
          </ac:cxnSpMkLst>
        </pc:cxnChg>
      </pc:sldChg>
      <pc:sldChg chg="modSp mod">
        <pc:chgData name="Surai, Santi (Cognizant)" userId="22f2b841-0224-4922-a04a-e58c6937af55" providerId="ADAL" clId="{F149FEE0-4556-4427-BF2D-E1FEF6EA0967}" dt="2021-12-23T11:07:50.065" v="0"/>
        <pc:sldMkLst>
          <pc:docMk/>
          <pc:sldMk cId="2549384113" sldId="3162"/>
        </pc:sldMkLst>
        <pc:spChg chg="mod">
          <ac:chgData name="Surai, Santi (Cognizant)" userId="22f2b841-0224-4922-a04a-e58c6937af55" providerId="ADAL" clId="{F149FEE0-4556-4427-BF2D-E1FEF6EA0967}" dt="2021-12-23T11:07:50.065" v="0"/>
          <ac:spMkLst>
            <pc:docMk/>
            <pc:sldMk cId="2549384113" sldId="3162"/>
            <ac:spMk id="2" creationId="{00000000-0000-0000-0000-000000000000}"/>
          </ac:spMkLst>
        </pc:spChg>
      </pc:sldChg>
    </pc:docChg>
  </pc:docChgLst>
  <pc:docChgLst>
    <pc:chgData name="Surai, Santi (Cognizant)" userId="22f2b841-0224-4922-a04a-e58c6937af55" providerId="ADAL" clId="{015126AE-EE82-4C35-BDCE-9D83E075C671}"/>
    <pc:docChg chg="delSld modSld">
      <pc:chgData name="Surai, Santi (Cognizant)" userId="22f2b841-0224-4922-a04a-e58c6937af55" providerId="ADAL" clId="{015126AE-EE82-4C35-BDCE-9D83E075C671}" dt="2021-11-12T06:43:15.076" v="35" actId="2696"/>
      <pc:docMkLst>
        <pc:docMk/>
      </pc:docMkLst>
      <pc:sldChg chg="modSp mod">
        <pc:chgData name="Surai, Santi (Cognizant)" userId="22f2b841-0224-4922-a04a-e58c6937af55" providerId="ADAL" clId="{015126AE-EE82-4C35-BDCE-9D83E075C671}" dt="2021-11-12T06:40:58.831" v="13" actId="20577"/>
        <pc:sldMkLst>
          <pc:docMk/>
          <pc:sldMk cId="3927457170" sldId="274"/>
        </pc:sldMkLst>
        <pc:spChg chg="mod">
          <ac:chgData name="Surai, Santi (Cognizant)" userId="22f2b841-0224-4922-a04a-e58c6937af55" providerId="ADAL" clId="{015126AE-EE82-4C35-BDCE-9D83E075C671}" dt="2021-11-12T06:40:58.831" v="13" actId="20577"/>
          <ac:spMkLst>
            <pc:docMk/>
            <pc:sldMk cId="3927457170" sldId="274"/>
            <ac:spMk id="6" creationId="{00000000-0000-0000-0000-000000000000}"/>
          </ac:spMkLst>
        </pc:spChg>
        <pc:spChg chg="mod">
          <ac:chgData name="Surai, Santi (Cognizant)" userId="22f2b841-0224-4922-a04a-e58c6937af55" providerId="ADAL" clId="{015126AE-EE82-4C35-BDCE-9D83E075C671}" dt="2021-11-12T06:40:50.645" v="9" actId="6549"/>
          <ac:spMkLst>
            <pc:docMk/>
            <pc:sldMk cId="3927457170" sldId="274"/>
            <ac:spMk id="7" creationId="{00000000-0000-0000-0000-000000000000}"/>
          </ac:spMkLst>
        </pc:spChg>
      </pc:sldChg>
      <pc:sldChg chg="modSp mod">
        <pc:chgData name="Surai, Santi (Cognizant)" userId="22f2b841-0224-4922-a04a-e58c6937af55" providerId="ADAL" clId="{015126AE-EE82-4C35-BDCE-9D83E075C671}" dt="2021-11-12T06:41:48.028" v="24" actId="6549"/>
        <pc:sldMkLst>
          <pc:docMk/>
          <pc:sldMk cId="3825449449" sldId="441"/>
        </pc:sldMkLst>
        <pc:spChg chg="mod">
          <ac:chgData name="Surai, Santi (Cognizant)" userId="22f2b841-0224-4922-a04a-e58c6937af55" providerId="ADAL" clId="{015126AE-EE82-4C35-BDCE-9D83E075C671}" dt="2021-11-12T06:41:48.028" v="24" actId="6549"/>
          <ac:spMkLst>
            <pc:docMk/>
            <pc:sldMk cId="3825449449" sldId="441"/>
            <ac:spMk id="3" creationId="{75C9AFA8-DACA-49CE-B7FB-7875A49C8805}"/>
          </ac:spMkLst>
        </pc:spChg>
      </pc:sldChg>
      <pc:sldChg chg="modSp mod">
        <pc:chgData name="Surai, Santi (Cognizant)" userId="22f2b841-0224-4922-a04a-e58c6937af55" providerId="ADAL" clId="{015126AE-EE82-4C35-BDCE-9D83E075C671}" dt="2021-11-12T06:42:07.596" v="26" actId="108"/>
        <pc:sldMkLst>
          <pc:docMk/>
          <pc:sldMk cId="1586883173" sldId="449"/>
        </pc:sldMkLst>
        <pc:spChg chg="mod">
          <ac:chgData name="Surai, Santi (Cognizant)" userId="22f2b841-0224-4922-a04a-e58c6937af55" providerId="ADAL" clId="{015126AE-EE82-4C35-BDCE-9D83E075C671}" dt="2021-11-12T06:42:07.596" v="26" actId="108"/>
          <ac:spMkLst>
            <pc:docMk/>
            <pc:sldMk cId="1586883173" sldId="449"/>
            <ac:spMk id="108" creationId="{A5AC562C-7B8A-45BC-BF5A-A4A4EE5AF767}"/>
          </ac:spMkLst>
        </pc:spChg>
      </pc:sldChg>
      <pc:sldChg chg="modSp mod">
        <pc:chgData name="Surai, Santi (Cognizant)" userId="22f2b841-0224-4922-a04a-e58c6937af55" providerId="ADAL" clId="{015126AE-EE82-4C35-BDCE-9D83E075C671}" dt="2021-11-12T06:42:28.947" v="30" actId="20577"/>
        <pc:sldMkLst>
          <pc:docMk/>
          <pc:sldMk cId="199684524" sldId="3137"/>
        </pc:sldMkLst>
        <pc:spChg chg="mod">
          <ac:chgData name="Surai, Santi (Cognizant)" userId="22f2b841-0224-4922-a04a-e58c6937af55" providerId="ADAL" clId="{015126AE-EE82-4C35-BDCE-9D83E075C671}" dt="2021-11-12T06:42:28.947" v="30" actId="20577"/>
          <ac:spMkLst>
            <pc:docMk/>
            <pc:sldMk cId="199684524" sldId="3137"/>
            <ac:spMk id="2" creationId="{00000000-0000-0000-0000-000000000000}"/>
          </ac:spMkLst>
        </pc:spChg>
      </pc:sldChg>
      <pc:sldChg chg="modSp mod">
        <pc:chgData name="Surai, Santi (Cognizant)" userId="22f2b841-0224-4922-a04a-e58c6937af55" providerId="ADAL" clId="{015126AE-EE82-4C35-BDCE-9D83E075C671}" dt="2021-11-12T06:42:46.893" v="32" actId="108"/>
        <pc:sldMkLst>
          <pc:docMk/>
          <pc:sldMk cId="3130101209" sldId="3138"/>
        </pc:sldMkLst>
        <pc:spChg chg="mod">
          <ac:chgData name="Surai, Santi (Cognizant)" userId="22f2b841-0224-4922-a04a-e58c6937af55" providerId="ADAL" clId="{015126AE-EE82-4C35-BDCE-9D83E075C671}" dt="2021-11-12T06:42:46.893" v="32" actId="108"/>
          <ac:spMkLst>
            <pc:docMk/>
            <pc:sldMk cId="3130101209" sldId="3138"/>
            <ac:spMk id="108" creationId="{A5AC562C-7B8A-45BC-BF5A-A4A4EE5AF767}"/>
          </ac:spMkLst>
        </pc:spChg>
      </pc:sldChg>
      <pc:sldChg chg="del">
        <pc:chgData name="Surai, Santi (Cognizant)" userId="22f2b841-0224-4922-a04a-e58c6937af55" providerId="ADAL" clId="{015126AE-EE82-4C35-BDCE-9D83E075C671}" dt="2021-11-12T06:43:09.314" v="34" actId="2696"/>
        <pc:sldMkLst>
          <pc:docMk/>
          <pc:sldMk cId="4285433451" sldId="3139"/>
        </pc:sldMkLst>
      </pc:sldChg>
      <pc:sldChg chg="modSp mod">
        <pc:chgData name="Surai, Santi (Cognizant)" userId="22f2b841-0224-4922-a04a-e58c6937af55" providerId="ADAL" clId="{015126AE-EE82-4C35-BDCE-9D83E075C671}" dt="2021-11-12T06:43:01.940" v="33"/>
        <pc:sldMkLst>
          <pc:docMk/>
          <pc:sldMk cId="3311020231" sldId="3140"/>
        </pc:sldMkLst>
        <pc:spChg chg="mod">
          <ac:chgData name="Surai, Santi (Cognizant)" userId="22f2b841-0224-4922-a04a-e58c6937af55" providerId="ADAL" clId="{015126AE-EE82-4C35-BDCE-9D83E075C671}" dt="2021-11-12T06:43:01.940" v="33"/>
          <ac:spMkLst>
            <pc:docMk/>
            <pc:sldMk cId="3311020231" sldId="3140"/>
            <ac:spMk id="2" creationId="{00000000-0000-0000-0000-000000000000}"/>
          </ac:spMkLst>
        </pc:spChg>
      </pc:sldChg>
      <pc:sldChg chg="del">
        <pc:chgData name="Surai, Santi (Cognizant)" userId="22f2b841-0224-4922-a04a-e58c6937af55" providerId="ADAL" clId="{015126AE-EE82-4C35-BDCE-9D83E075C671}" dt="2021-11-12T06:43:15.076" v="35" actId="2696"/>
        <pc:sldMkLst>
          <pc:docMk/>
          <pc:sldMk cId="332206803" sldId="3141"/>
        </pc:sldMkLst>
      </pc:sldChg>
    </pc:docChg>
  </pc:docChgLst>
  <pc:docChgLst>
    <pc:chgData name="Mishra, Abhijit (Cognizant)" userId="941e1702-766c-4691-b2b2-caca3a9a30d1" providerId="ADAL" clId="{58D681F1-A49F-439A-A543-3556DE8081D7}"/>
    <pc:docChg chg="undo custSel addSld modSld">
      <pc:chgData name="Mishra, Abhijit (Cognizant)" userId="941e1702-766c-4691-b2b2-caca3a9a30d1" providerId="ADAL" clId="{58D681F1-A49F-439A-A543-3556DE8081D7}" dt="2022-06-07T09:13:10.060" v="434" actId="20577"/>
      <pc:docMkLst>
        <pc:docMk/>
      </pc:docMkLst>
      <pc:sldChg chg="modSp mod">
        <pc:chgData name="Mishra, Abhijit (Cognizant)" userId="941e1702-766c-4691-b2b2-caca3a9a30d1" providerId="ADAL" clId="{58D681F1-A49F-439A-A543-3556DE8081D7}" dt="2022-06-07T09:13:10.060" v="434" actId="20577"/>
        <pc:sldMkLst>
          <pc:docMk/>
          <pc:sldMk cId="2571487379" sldId="3160"/>
        </pc:sldMkLst>
        <pc:spChg chg="mod">
          <ac:chgData name="Mishra, Abhijit (Cognizant)" userId="941e1702-766c-4691-b2b2-caca3a9a30d1" providerId="ADAL" clId="{58D681F1-A49F-439A-A543-3556DE8081D7}" dt="2022-06-07T09:13:10.060" v="434" actId="20577"/>
          <ac:spMkLst>
            <pc:docMk/>
            <pc:sldMk cId="2571487379" sldId="3160"/>
            <ac:spMk id="79" creationId="{00000000-0000-0000-0000-000000000000}"/>
          </ac:spMkLst>
        </pc:spChg>
      </pc:sldChg>
      <pc:sldChg chg="modSp mod">
        <pc:chgData name="Mishra, Abhijit (Cognizant)" userId="941e1702-766c-4691-b2b2-caca3a9a30d1" providerId="ADAL" clId="{58D681F1-A49F-439A-A543-3556DE8081D7}" dt="2022-06-07T09:03:17.828" v="70" actId="20577"/>
        <pc:sldMkLst>
          <pc:docMk/>
          <pc:sldMk cId="2125866901" sldId="3164"/>
        </pc:sldMkLst>
        <pc:spChg chg="mod">
          <ac:chgData name="Mishra, Abhijit (Cognizant)" userId="941e1702-766c-4691-b2b2-caca3a9a30d1" providerId="ADAL" clId="{58D681F1-A49F-439A-A543-3556DE8081D7}" dt="2022-06-07T09:03:17.828" v="70" actId="20577"/>
          <ac:spMkLst>
            <pc:docMk/>
            <pc:sldMk cId="2125866901" sldId="3164"/>
            <ac:spMk id="79" creationId="{00000000-0000-0000-0000-000000000000}"/>
          </ac:spMkLst>
        </pc:spChg>
      </pc:sldChg>
      <pc:sldChg chg="addSp delSp modSp mod">
        <pc:chgData name="Mishra, Abhijit (Cognizant)" userId="941e1702-766c-4691-b2b2-caca3a9a30d1" providerId="ADAL" clId="{58D681F1-A49F-439A-A543-3556DE8081D7}" dt="2022-06-07T09:06:24.600" v="183" actId="120"/>
        <pc:sldMkLst>
          <pc:docMk/>
          <pc:sldMk cId="2172544246" sldId="3165"/>
        </pc:sldMkLst>
        <pc:spChg chg="del mod">
          <ac:chgData name="Mishra, Abhijit (Cognizant)" userId="941e1702-766c-4691-b2b2-caca3a9a30d1" providerId="ADAL" clId="{58D681F1-A49F-439A-A543-3556DE8081D7}" dt="2022-06-07T09:05:10.910" v="152" actId="21"/>
          <ac:spMkLst>
            <pc:docMk/>
            <pc:sldMk cId="2172544246" sldId="3165"/>
            <ac:spMk id="2" creationId="{00000000-0000-0000-0000-000000000000}"/>
          </ac:spMkLst>
        </pc:spChg>
        <pc:spChg chg="add mod">
          <ac:chgData name="Mishra, Abhijit (Cognizant)" userId="941e1702-766c-4691-b2b2-caca3a9a30d1" providerId="ADAL" clId="{58D681F1-A49F-439A-A543-3556DE8081D7}" dt="2022-06-07T09:06:24.600" v="183" actId="120"/>
          <ac:spMkLst>
            <pc:docMk/>
            <pc:sldMk cId="2172544246" sldId="3165"/>
            <ac:spMk id="6" creationId="{2A3907A5-98F5-D386-2922-9782C3D44B01}"/>
          </ac:spMkLst>
        </pc:spChg>
        <pc:spChg chg="del mod">
          <ac:chgData name="Mishra, Abhijit (Cognizant)" userId="941e1702-766c-4691-b2b2-caca3a9a30d1" providerId="ADAL" clId="{58D681F1-A49F-439A-A543-3556DE8081D7}" dt="2022-06-07T09:05:49.046" v="154" actId="21"/>
          <ac:spMkLst>
            <pc:docMk/>
            <pc:sldMk cId="2172544246" sldId="3165"/>
            <ac:spMk id="79" creationId="{00000000-0000-0000-0000-000000000000}"/>
          </ac:spMkLst>
        </pc:spChg>
        <pc:picChg chg="add mod">
          <ac:chgData name="Mishra, Abhijit (Cognizant)" userId="941e1702-766c-4691-b2b2-caca3a9a30d1" providerId="ADAL" clId="{58D681F1-A49F-439A-A543-3556DE8081D7}" dt="2022-06-07T09:03:47.229" v="74" actId="962"/>
          <ac:picMkLst>
            <pc:docMk/>
            <pc:sldMk cId="2172544246" sldId="3165"/>
            <ac:picMk id="4" creationId="{7A55E0C8-6B09-618A-223D-1B2DE61CE071}"/>
          </ac:picMkLst>
        </pc:picChg>
      </pc:sldChg>
      <pc:sldChg chg="addSp delSp modSp new mod">
        <pc:chgData name="Mishra, Abhijit (Cognizant)" userId="941e1702-766c-4691-b2b2-caca3a9a30d1" providerId="ADAL" clId="{58D681F1-A49F-439A-A543-3556DE8081D7}" dt="2022-06-07T09:04:40.796" v="129" actId="20577"/>
        <pc:sldMkLst>
          <pc:docMk/>
          <pc:sldMk cId="344175273" sldId="3166"/>
        </pc:sldMkLst>
        <pc:spChg chg="mod">
          <ac:chgData name="Mishra, Abhijit (Cognizant)" userId="941e1702-766c-4691-b2b2-caca3a9a30d1" providerId="ADAL" clId="{58D681F1-A49F-439A-A543-3556DE8081D7}" dt="2022-06-07T09:04:40.796" v="129" actId="20577"/>
          <ac:spMkLst>
            <pc:docMk/>
            <pc:sldMk cId="344175273" sldId="3166"/>
            <ac:spMk id="2" creationId="{934AD124-6C3D-27B8-00E6-C53726370F67}"/>
          </ac:spMkLst>
        </pc:spChg>
        <pc:spChg chg="del">
          <ac:chgData name="Mishra, Abhijit (Cognizant)" userId="941e1702-766c-4691-b2b2-caca3a9a30d1" providerId="ADAL" clId="{58D681F1-A49F-439A-A543-3556DE8081D7}" dt="2022-06-07T09:04:23.052" v="96"/>
          <ac:spMkLst>
            <pc:docMk/>
            <pc:sldMk cId="344175273" sldId="3166"/>
            <ac:spMk id="3" creationId="{73706E1E-0DA8-1B56-6E10-1BFD0558055E}"/>
          </ac:spMkLst>
        </pc:spChg>
        <pc:picChg chg="add mod">
          <ac:chgData name="Mishra, Abhijit (Cognizant)" userId="941e1702-766c-4691-b2b2-caca3a9a30d1" providerId="ADAL" clId="{58D681F1-A49F-439A-A543-3556DE8081D7}" dt="2022-06-07T09:04:25.562" v="98" actId="962"/>
          <ac:picMkLst>
            <pc:docMk/>
            <pc:sldMk cId="344175273" sldId="3166"/>
            <ac:picMk id="5" creationId="{91EAE2BD-6854-6D0C-47E4-05A42CAC22AE}"/>
          </ac:picMkLst>
        </pc:picChg>
      </pc:sldChg>
      <pc:sldChg chg="addSp delSp modSp new mod">
        <pc:chgData name="Mishra, Abhijit (Cognizant)" userId="941e1702-766c-4691-b2b2-caca3a9a30d1" providerId="ADAL" clId="{58D681F1-A49F-439A-A543-3556DE8081D7}" dt="2022-06-07T09:07:21.977" v="244" actId="20577"/>
        <pc:sldMkLst>
          <pc:docMk/>
          <pc:sldMk cId="3042571132" sldId="3167"/>
        </pc:sldMkLst>
        <pc:spChg chg="mod">
          <ac:chgData name="Mishra, Abhijit (Cognizant)" userId="941e1702-766c-4691-b2b2-caca3a9a30d1" providerId="ADAL" clId="{58D681F1-A49F-439A-A543-3556DE8081D7}" dt="2022-06-07T09:07:21.977" v="244" actId="20577"/>
          <ac:spMkLst>
            <pc:docMk/>
            <pc:sldMk cId="3042571132" sldId="3167"/>
            <ac:spMk id="2" creationId="{BD7FAE2C-C2B4-EB4D-BBF5-85F29868C2C6}"/>
          </ac:spMkLst>
        </pc:spChg>
        <pc:spChg chg="del">
          <ac:chgData name="Mishra, Abhijit (Cognizant)" userId="941e1702-766c-4691-b2b2-caca3a9a30d1" providerId="ADAL" clId="{58D681F1-A49F-439A-A543-3556DE8081D7}" dt="2022-06-07T09:06:45.595" v="185"/>
          <ac:spMkLst>
            <pc:docMk/>
            <pc:sldMk cId="3042571132" sldId="3167"/>
            <ac:spMk id="3" creationId="{9BCB5169-986E-85AB-3BBA-4C46B7BD4C65}"/>
          </ac:spMkLst>
        </pc:spChg>
        <pc:picChg chg="add mod">
          <ac:chgData name="Mishra, Abhijit (Cognizant)" userId="941e1702-766c-4691-b2b2-caca3a9a30d1" providerId="ADAL" clId="{58D681F1-A49F-439A-A543-3556DE8081D7}" dt="2022-06-07T09:06:48.093" v="187" actId="962"/>
          <ac:picMkLst>
            <pc:docMk/>
            <pc:sldMk cId="3042571132" sldId="3167"/>
            <ac:picMk id="5" creationId="{A15E20AE-962C-42C2-FE88-44E4CF291D54}"/>
          </ac:picMkLst>
        </pc:picChg>
      </pc:sldChg>
      <pc:sldChg chg="addSp delSp modSp new mod">
        <pc:chgData name="Mishra, Abhijit (Cognizant)" userId="941e1702-766c-4691-b2b2-caca3a9a30d1" providerId="ADAL" clId="{58D681F1-A49F-439A-A543-3556DE8081D7}" dt="2022-06-07T09:08:12.092" v="274" actId="20577"/>
        <pc:sldMkLst>
          <pc:docMk/>
          <pc:sldMk cId="1162753092" sldId="3168"/>
        </pc:sldMkLst>
        <pc:spChg chg="mod">
          <ac:chgData name="Mishra, Abhijit (Cognizant)" userId="941e1702-766c-4691-b2b2-caca3a9a30d1" providerId="ADAL" clId="{58D681F1-A49F-439A-A543-3556DE8081D7}" dt="2022-06-07T09:08:12.092" v="274" actId="20577"/>
          <ac:spMkLst>
            <pc:docMk/>
            <pc:sldMk cId="1162753092" sldId="3168"/>
            <ac:spMk id="2" creationId="{C62B21BF-253D-9820-683D-C0BA291721CA}"/>
          </ac:spMkLst>
        </pc:spChg>
        <pc:spChg chg="del">
          <ac:chgData name="Mishra, Abhijit (Cognizant)" userId="941e1702-766c-4691-b2b2-caca3a9a30d1" providerId="ADAL" clId="{58D681F1-A49F-439A-A543-3556DE8081D7}" dt="2022-06-07T09:07:51.783" v="246"/>
          <ac:spMkLst>
            <pc:docMk/>
            <pc:sldMk cId="1162753092" sldId="3168"/>
            <ac:spMk id="3" creationId="{278D07FC-055E-4A07-1D8F-CD66F29ECB65}"/>
          </ac:spMkLst>
        </pc:spChg>
        <pc:picChg chg="add mod">
          <ac:chgData name="Mishra, Abhijit (Cognizant)" userId="941e1702-766c-4691-b2b2-caca3a9a30d1" providerId="ADAL" clId="{58D681F1-A49F-439A-A543-3556DE8081D7}" dt="2022-06-07T09:07:54.224" v="248" actId="962"/>
          <ac:picMkLst>
            <pc:docMk/>
            <pc:sldMk cId="1162753092" sldId="3168"/>
            <ac:picMk id="5" creationId="{689C805D-54E8-65FD-2BF4-4EE9D407AF67}"/>
          </ac:picMkLst>
        </pc:picChg>
      </pc:sldChg>
      <pc:sldChg chg="addSp delSp modSp new mod">
        <pc:chgData name="Mishra, Abhijit (Cognizant)" userId="941e1702-766c-4691-b2b2-caca3a9a30d1" providerId="ADAL" clId="{58D681F1-A49F-439A-A543-3556DE8081D7}" dt="2022-06-07T09:08:57.343" v="306" actId="20577"/>
        <pc:sldMkLst>
          <pc:docMk/>
          <pc:sldMk cId="3859451595" sldId="3169"/>
        </pc:sldMkLst>
        <pc:spChg chg="mod">
          <ac:chgData name="Mishra, Abhijit (Cognizant)" userId="941e1702-766c-4691-b2b2-caca3a9a30d1" providerId="ADAL" clId="{58D681F1-A49F-439A-A543-3556DE8081D7}" dt="2022-06-07T09:08:57.343" v="306" actId="20577"/>
          <ac:spMkLst>
            <pc:docMk/>
            <pc:sldMk cId="3859451595" sldId="3169"/>
            <ac:spMk id="2" creationId="{D303F7F9-C113-BB18-F7D1-223E2FEEB18B}"/>
          </ac:spMkLst>
        </pc:spChg>
        <pc:spChg chg="del">
          <ac:chgData name="Mishra, Abhijit (Cognizant)" userId="941e1702-766c-4691-b2b2-caca3a9a30d1" providerId="ADAL" clId="{58D681F1-A49F-439A-A543-3556DE8081D7}" dt="2022-06-07T09:08:33.460" v="276"/>
          <ac:spMkLst>
            <pc:docMk/>
            <pc:sldMk cId="3859451595" sldId="3169"/>
            <ac:spMk id="3" creationId="{35C6B0B2-3F2B-4583-32B1-53B0C75E8342}"/>
          </ac:spMkLst>
        </pc:spChg>
        <pc:picChg chg="add mod">
          <ac:chgData name="Mishra, Abhijit (Cognizant)" userId="941e1702-766c-4691-b2b2-caca3a9a30d1" providerId="ADAL" clId="{58D681F1-A49F-439A-A543-3556DE8081D7}" dt="2022-06-07T09:08:36.155" v="278" actId="962"/>
          <ac:picMkLst>
            <pc:docMk/>
            <pc:sldMk cId="3859451595" sldId="3169"/>
            <ac:picMk id="5" creationId="{837C69BE-7950-BF4C-F03B-3C9C75FC118D}"/>
          </ac:picMkLst>
        </pc:picChg>
      </pc:sldChg>
      <pc:sldChg chg="addSp delSp modSp new mod">
        <pc:chgData name="Mishra, Abhijit (Cognizant)" userId="941e1702-766c-4691-b2b2-caca3a9a30d1" providerId="ADAL" clId="{58D681F1-A49F-439A-A543-3556DE8081D7}" dt="2022-06-07T09:09:45.399" v="356" actId="20577"/>
        <pc:sldMkLst>
          <pc:docMk/>
          <pc:sldMk cId="2293544054" sldId="3170"/>
        </pc:sldMkLst>
        <pc:spChg chg="mod">
          <ac:chgData name="Mishra, Abhijit (Cognizant)" userId="941e1702-766c-4691-b2b2-caca3a9a30d1" providerId="ADAL" clId="{58D681F1-A49F-439A-A543-3556DE8081D7}" dt="2022-06-07T09:09:45.399" v="356" actId="20577"/>
          <ac:spMkLst>
            <pc:docMk/>
            <pc:sldMk cId="2293544054" sldId="3170"/>
            <ac:spMk id="2" creationId="{0F52235F-2600-DCFC-6B56-A12474DCF572}"/>
          </ac:spMkLst>
        </pc:spChg>
        <pc:spChg chg="del">
          <ac:chgData name="Mishra, Abhijit (Cognizant)" userId="941e1702-766c-4691-b2b2-caca3a9a30d1" providerId="ADAL" clId="{58D681F1-A49F-439A-A543-3556DE8081D7}" dt="2022-06-07T09:09:18.078" v="308"/>
          <ac:spMkLst>
            <pc:docMk/>
            <pc:sldMk cId="2293544054" sldId="3170"/>
            <ac:spMk id="3" creationId="{BF30C85F-1E5D-7662-CBDB-76BD7FA1EC30}"/>
          </ac:spMkLst>
        </pc:spChg>
        <pc:picChg chg="add mod">
          <ac:chgData name="Mishra, Abhijit (Cognizant)" userId="941e1702-766c-4691-b2b2-caca3a9a30d1" providerId="ADAL" clId="{58D681F1-A49F-439A-A543-3556DE8081D7}" dt="2022-06-07T09:09:19.838" v="310" actId="962"/>
          <ac:picMkLst>
            <pc:docMk/>
            <pc:sldMk cId="2293544054" sldId="3170"/>
            <ac:picMk id="5" creationId="{85A93970-839F-A0AB-A1AC-1ABB527C7039}"/>
          </ac:picMkLst>
        </pc:picChg>
      </pc:sldChg>
      <pc:sldChg chg="addSp delSp modSp new mod">
        <pc:chgData name="Mishra, Abhijit (Cognizant)" userId="941e1702-766c-4691-b2b2-caca3a9a30d1" providerId="ADAL" clId="{58D681F1-A49F-439A-A543-3556DE8081D7}" dt="2022-06-07T09:12:48.848" v="430" actId="20577"/>
        <pc:sldMkLst>
          <pc:docMk/>
          <pc:sldMk cId="2989674371" sldId="3171"/>
        </pc:sldMkLst>
        <pc:spChg chg="mod">
          <ac:chgData name="Mishra, Abhijit (Cognizant)" userId="941e1702-766c-4691-b2b2-caca3a9a30d1" providerId="ADAL" clId="{58D681F1-A49F-439A-A543-3556DE8081D7}" dt="2022-06-07T09:12:48.848" v="430" actId="20577"/>
          <ac:spMkLst>
            <pc:docMk/>
            <pc:sldMk cId="2989674371" sldId="3171"/>
            <ac:spMk id="2" creationId="{2606B8BF-70D3-9792-249E-DCF6ADA5F92C}"/>
          </ac:spMkLst>
        </pc:spChg>
        <pc:spChg chg="del">
          <ac:chgData name="Mishra, Abhijit (Cognizant)" userId="941e1702-766c-4691-b2b2-caca3a9a30d1" providerId="ADAL" clId="{58D681F1-A49F-439A-A543-3556DE8081D7}" dt="2022-06-07T09:10:00.572" v="358"/>
          <ac:spMkLst>
            <pc:docMk/>
            <pc:sldMk cId="2989674371" sldId="3171"/>
            <ac:spMk id="3" creationId="{EE09018A-9ECB-BBB1-6FAE-600B7DB60918}"/>
          </ac:spMkLst>
        </pc:spChg>
        <pc:spChg chg="add del mod">
          <ac:chgData name="Mishra, Abhijit (Cognizant)" userId="941e1702-766c-4691-b2b2-caca3a9a30d1" providerId="ADAL" clId="{58D681F1-A49F-439A-A543-3556DE8081D7}" dt="2022-06-07T09:10:34.095" v="367"/>
          <ac:spMkLst>
            <pc:docMk/>
            <pc:sldMk cId="2989674371" sldId="3171"/>
            <ac:spMk id="7" creationId="{E5630C82-C9F6-673E-2CA6-5B85081905FB}"/>
          </ac:spMkLst>
        </pc:spChg>
        <pc:picChg chg="add del mod">
          <ac:chgData name="Mishra, Abhijit (Cognizant)" userId="941e1702-766c-4691-b2b2-caca3a9a30d1" providerId="ADAL" clId="{58D681F1-A49F-439A-A543-3556DE8081D7}" dt="2022-06-07T09:10:08.733" v="361" actId="478"/>
          <ac:picMkLst>
            <pc:docMk/>
            <pc:sldMk cId="2989674371" sldId="3171"/>
            <ac:picMk id="5" creationId="{9C0DAE08-D6B3-5B12-69DF-BE87081A79D3}"/>
          </ac:picMkLst>
        </pc:picChg>
        <pc:picChg chg="add del mod">
          <ac:chgData name="Mishra, Abhijit (Cognizant)" userId="941e1702-766c-4691-b2b2-caca3a9a30d1" providerId="ADAL" clId="{58D681F1-A49F-439A-A543-3556DE8081D7}" dt="2022-06-07T09:10:23.002" v="366"/>
          <ac:picMkLst>
            <pc:docMk/>
            <pc:sldMk cId="2989674371" sldId="3171"/>
            <ac:picMk id="9" creationId="{059D55E7-CAFD-CE58-12F7-78FC9C18E1F1}"/>
          </ac:picMkLst>
        </pc:picChg>
        <pc:picChg chg="add mod">
          <ac:chgData name="Mishra, Abhijit (Cognizant)" userId="941e1702-766c-4691-b2b2-caca3a9a30d1" providerId="ADAL" clId="{58D681F1-A49F-439A-A543-3556DE8081D7}" dt="2022-06-07T09:10:35.572" v="369" actId="962"/>
          <ac:picMkLst>
            <pc:docMk/>
            <pc:sldMk cId="2989674371" sldId="3171"/>
            <ac:picMk id="11" creationId="{27A6ABEC-EEB3-73AE-83C4-5AA859807447}"/>
          </ac:picMkLst>
        </pc:picChg>
      </pc:sldChg>
      <pc:sldChg chg="addSp delSp modSp new mod">
        <pc:chgData name="Mishra, Abhijit (Cognizant)" userId="941e1702-766c-4691-b2b2-caca3a9a30d1" providerId="ADAL" clId="{58D681F1-A49F-439A-A543-3556DE8081D7}" dt="2022-06-07T09:12:43.435" v="429" actId="20577"/>
        <pc:sldMkLst>
          <pc:docMk/>
          <pc:sldMk cId="872733971" sldId="3172"/>
        </pc:sldMkLst>
        <pc:spChg chg="mod">
          <ac:chgData name="Mishra, Abhijit (Cognizant)" userId="941e1702-766c-4691-b2b2-caca3a9a30d1" providerId="ADAL" clId="{58D681F1-A49F-439A-A543-3556DE8081D7}" dt="2022-06-07T09:12:43.435" v="429" actId="20577"/>
          <ac:spMkLst>
            <pc:docMk/>
            <pc:sldMk cId="872733971" sldId="3172"/>
            <ac:spMk id="2" creationId="{D3905F52-26AB-6C48-C816-88EBFBCDC310}"/>
          </ac:spMkLst>
        </pc:spChg>
        <pc:spChg chg="del">
          <ac:chgData name="Mishra, Abhijit (Cognizant)" userId="941e1702-766c-4691-b2b2-caca3a9a30d1" providerId="ADAL" clId="{58D681F1-A49F-439A-A543-3556DE8081D7}" dt="2022-06-07T09:12:17.302" v="401"/>
          <ac:spMkLst>
            <pc:docMk/>
            <pc:sldMk cId="872733971" sldId="3172"/>
            <ac:spMk id="3" creationId="{D9B79660-1AD5-A52E-C1B4-ACB679ECA80A}"/>
          </ac:spMkLst>
        </pc:spChg>
        <pc:picChg chg="add mod">
          <ac:chgData name="Mishra, Abhijit (Cognizant)" userId="941e1702-766c-4691-b2b2-caca3a9a30d1" providerId="ADAL" clId="{58D681F1-A49F-439A-A543-3556DE8081D7}" dt="2022-06-07T09:12:19.608" v="403" actId="962"/>
          <ac:picMkLst>
            <pc:docMk/>
            <pc:sldMk cId="872733971" sldId="3172"/>
            <ac:picMk id="5" creationId="{97530B3A-35FE-DFA2-55D9-17DEC9683C64}"/>
          </ac:picMkLst>
        </pc:picChg>
      </pc:sldChg>
    </pc:docChg>
  </pc:docChgLst>
  <pc:docChgLst>
    <pc:chgData name="Surai, Santi (Cognizant)" userId="22f2b841-0224-4922-a04a-e58c6937af55" providerId="ADAL" clId="{030A9195-E34A-4461-BE49-303595B5C5FA}"/>
    <pc:docChg chg="undo custSel modSld">
      <pc:chgData name="Surai, Santi (Cognizant)" userId="22f2b841-0224-4922-a04a-e58c6937af55" providerId="ADAL" clId="{030A9195-E34A-4461-BE49-303595B5C5FA}" dt="2021-10-20T07:04:51.475" v="726" actId="20577"/>
      <pc:docMkLst>
        <pc:docMk/>
      </pc:docMkLst>
      <pc:sldChg chg="modSp mod">
        <pc:chgData name="Surai, Santi (Cognizant)" userId="22f2b841-0224-4922-a04a-e58c6937af55" providerId="ADAL" clId="{030A9195-E34A-4461-BE49-303595B5C5FA}" dt="2021-10-20T07:04:51.475" v="726" actId="20577"/>
        <pc:sldMkLst>
          <pc:docMk/>
          <pc:sldMk cId="3927457170" sldId="274"/>
        </pc:sldMkLst>
        <pc:spChg chg="mod">
          <ac:chgData name="Surai, Santi (Cognizant)" userId="22f2b841-0224-4922-a04a-e58c6937af55" providerId="ADAL" clId="{030A9195-E34A-4461-BE49-303595B5C5FA}" dt="2021-10-20T07:04:51.475" v="726" actId="20577"/>
          <ac:spMkLst>
            <pc:docMk/>
            <pc:sldMk cId="3927457170" sldId="274"/>
            <ac:spMk id="6" creationId="{00000000-0000-0000-0000-000000000000}"/>
          </ac:spMkLst>
        </pc:spChg>
      </pc:sldChg>
      <pc:sldChg chg="addSp delSp modSp mod">
        <pc:chgData name="Surai, Santi (Cognizant)" userId="22f2b841-0224-4922-a04a-e58c6937af55" providerId="ADAL" clId="{030A9195-E34A-4461-BE49-303595B5C5FA}" dt="2021-10-20T06:42:55.927" v="30" actId="14100"/>
        <pc:sldMkLst>
          <pc:docMk/>
          <pc:sldMk cId="1586883173" sldId="449"/>
        </pc:sldMkLst>
        <pc:spChg chg="add del">
          <ac:chgData name="Surai, Santi (Cognizant)" userId="22f2b841-0224-4922-a04a-e58c6937af55" providerId="ADAL" clId="{030A9195-E34A-4461-BE49-303595B5C5FA}" dt="2021-10-20T06:42:35.062" v="19" actId="478"/>
          <ac:spMkLst>
            <pc:docMk/>
            <pc:sldMk cId="1586883173" sldId="449"/>
            <ac:spMk id="46" creationId="{39C5808B-6E61-48A5-A749-2A775B477C80}"/>
          </ac:spMkLst>
        </pc:spChg>
        <pc:spChg chg="mod">
          <ac:chgData name="Surai, Santi (Cognizant)" userId="22f2b841-0224-4922-a04a-e58c6937af55" providerId="ADAL" clId="{030A9195-E34A-4461-BE49-303595B5C5FA}" dt="2021-10-20T06:42:47.685" v="26" actId="1076"/>
          <ac:spMkLst>
            <pc:docMk/>
            <pc:sldMk cId="1586883173" sldId="449"/>
            <ac:spMk id="54" creationId="{B45F1989-A119-41AD-A719-EA11AE5F9069}"/>
          </ac:spMkLst>
        </pc:spChg>
        <pc:spChg chg="del">
          <ac:chgData name="Surai, Santi (Cognizant)" userId="22f2b841-0224-4922-a04a-e58c6937af55" providerId="ADAL" clId="{030A9195-E34A-4461-BE49-303595B5C5FA}" dt="2021-10-20T06:41:50.064" v="1" actId="478"/>
          <ac:spMkLst>
            <pc:docMk/>
            <pc:sldMk cId="1586883173" sldId="449"/>
            <ac:spMk id="80" creationId="{8EB0A49C-9D0F-496E-916A-30A76B2553F9}"/>
          </ac:spMkLst>
        </pc:spChg>
        <pc:spChg chg="mod">
          <ac:chgData name="Surai, Santi (Cognizant)" userId="22f2b841-0224-4922-a04a-e58c6937af55" providerId="ADAL" clId="{030A9195-E34A-4461-BE49-303595B5C5FA}" dt="2021-10-20T06:42:24.594" v="14" actId="20577"/>
          <ac:spMkLst>
            <pc:docMk/>
            <pc:sldMk cId="1586883173" sldId="449"/>
            <ac:spMk id="142" creationId="{A2A1A971-28C6-4FCF-B91F-DC89E85B46F6}"/>
          </ac:spMkLst>
        </pc:spChg>
        <pc:spChg chg="del mod">
          <ac:chgData name="Surai, Santi (Cognizant)" userId="22f2b841-0224-4922-a04a-e58c6937af55" providerId="ADAL" clId="{030A9195-E34A-4461-BE49-303595B5C5FA}" dt="2021-10-20T06:42:38.334" v="21" actId="478"/>
          <ac:spMkLst>
            <pc:docMk/>
            <pc:sldMk cId="1586883173" sldId="449"/>
            <ac:spMk id="198" creationId="{FEA3ECA1-801D-452D-92CA-6D58182DAAE5}"/>
          </ac:spMkLst>
        </pc:spChg>
        <pc:spChg chg="del mod">
          <ac:chgData name="Surai, Santi (Cognizant)" userId="22f2b841-0224-4922-a04a-e58c6937af55" providerId="ADAL" clId="{030A9195-E34A-4461-BE49-303595B5C5FA}" dt="2021-10-20T06:42:41.955" v="24" actId="478"/>
          <ac:spMkLst>
            <pc:docMk/>
            <pc:sldMk cId="1586883173" sldId="449"/>
            <ac:spMk id="204" creationId="{C57BCCC3-6629-4A11-94AD-6507A92ED332}"/>
          </ac:spMkLst>
        </pc:spChg>
        <pc:spChg chg="del">
          <ac:chgData name="Surai, Santi (Cognizant)" userId="22f2b841-0224-4922-a04a-e58c6937af55" providerId="ADAL" clId="{030A9195-E34A-4461-BE49-303595B5C5FA}" dt="2021-10-20T06:42:30.245" v="16" actId="478"/>
          <ac:spMkLst>
            <pc:docMk/>
            <pc:sldMk cId="1586883173" sldId="449"/>
            <ac:spMk id="294" creationId="{160D031B-07F1-4A6D-B10E-B6E1B7ED879C}"/>
          </ac:spMkLst>
        </pc:spChg>
        <pc:grpChg chg="del">
          <ac:chgData name="Surai, Santi (Cognizant)" userId="22f2b841-0224-4922-a04a-e58c6937af55" providerId="ADAL" clId="{030A9195-E34A-4461-BE49-303595B5C5FA}" dt="2021-10-20T06:41:43.153" v="0" actId="478"/>
          <ac:grpSpMkLst>
            <pc:docMk/>
            <pc:sldMk cId="1586883173" sldId="449"/>
            <ac:grpSpMk id="76" creationId="{35646BF7-EA66-49E8-8355-B6B82C9280A1}"/>
          </ac:grpSpMkLst>
        </pc:grpChg>
        <pc:picChg chg="del">
          <ac:chgData name="Surai, Santi (Cognizant)" userId="22f2b841-0224-4922-a04a-e58c6937af55" providerId="ADAL" clId="{030A9195-E34A-4461-BE49-303595B5C5FA}" dt="2021-10-20T06:42:39.364" v="22" actId="478"/>
          <ac:picMkLst>
            <pc:docMk/>
            <pc:sldMk cId="1586883173" sldId="449"/>
            <ac:picMk id="200" creationId="{1E2492F0-89F6-473B-AFE2-14BC2BA9E434}"/>
          </ac:picMkLst>
        </pc:picChg>
        <pc:cxnChg chg="del">
          <ac:chgData name="Surai, Santi (Cognizant)" userId="22f2b841-0224-4922-a04a-e58c6937af55" providerId="ADAL" clId="{030A9195-E34A-4461-BE49-303595B5C5FA}" dt="2021-10-20T06:42:28.795" v="15" actId="478"/>
          <ac:cxnSpMkLst>
            <pc:docMk/>
            <pc:sldMk cId="1586883173" sldId="449"/>
            <ac:cxnSpMk id="57" creationId="{2D419939-B9D6-4F0B-AA96-CD690559E847}"/>
          </ac:cxnSpMkLst>
        </pc:cxnChg>
        <pc:cxnChg chg="mod">
          <ac:chgData name="Surai, Santi (Cognizant)" userId="22f2b841-0224-4922-a04a-e58c6937af55" providerId="ADAL" clId="{030A9195-E34A-4461-BE49-303595B5C5FA}" dt="2021-10-20T06:42:02.767" v="4" actId="14100"/>
          <ac:cxnSpMkLst>
            <pc:docMk/>
            <pc:sldMk cId="1586883173" sldId="449"/>
            <ac:cxnSpMk id="81" creationId="{E642EF24-6701-45D0-A597-201A20F3201B}"/>
          </ac:cxnSpMkLst>
        </pc:cxnChg>
        <pc:cxnChg chg="del mod">
          <ac:chgData name="Surai, Santi (Cognizant)" userId="22f2b841-0224-4922-a04a-e58c6937af55" providerId="ADAL" clId="{030A9195-E34A-4461-BE49-303595B5C5FA}" dt="2021-10-20T06:41:58.937" v="3" actId="478"/>
          <ac:cxnSpMkLst>
            <pc:docMk/>
            <pc:sldMk cId="1586883173" sldId="449"/>
            <ac:cxnSpMk id="107" creationId="{12DF35A6-AF70-4C3A-B8FF-0DF919529F7F}"/>
          </ac:cxnSpMkLst>
        </pc:cxnChg>
        <pc:cxnChg chg="del mod">
          <ac:chgData name="Surai, Santi (Cognizant)" userId="22f2b841-0224-4922-a04a-e58c6937af55" providerId="ADAL" clId="{030A9195-E34A-4461-BE49-303595B5C5FA}" dt="2021-10-20T06:42:32.174" v="17" actId="478"/>
          <ac:cxnSpMkLst>
            <pc:docMk/>
            <pc:sldMk cId="1586883173" sldId="449"/>
            <ac:cxnSpMk id="109" creationId="{8B661133-C7F0-4748-9A18-F11A0D9C342A}"/>
          </ac:cxnSpMkLst>
        </pc:cxnChg>
        <pc:cxnChg chg="mod">
          <ac:chgData name="Surai, Santi (Cognizant)" userId="22f2b841-0224-4922-a04a-e58c6937af55" providerId="ADAL" clId="{030A9195-E34A-4461-BE49-303595B5C5FA}" dt="2021-10-20T06:42:55.927" v="30" actId="14100"/>
          <ac:cxnSpMkLst>
            <pc:docMk/>
            <pc:sldMk cId="1586883173" sldId="449"/>
            <ac:cxnSpMk id="136" creationId="{A2C5E0B1-A180-4D77-A8D1-251F6CFA71C7}"/>
          </ac:cxnSpMkLst>
        </pc:cxnChg>
      </pc:sldChg>
      <pc:sldChg chg="modSp mod">
        <pc:chgData name="Surai, Santi (Cognizant)" userId="22f2b841-0224-4922-a04a-e58c6937af55" providerId="ADAL" clId="{030A9195-E34A-4461-BE49-303595B5C5FA}" dt="2021-10-20T06:53:29.075" v="162" actId="6549"/>
        <pc:sldMkLst>
          <pc:docMk/>
          <pc:sldMk cId="199684524" sldId="3137"/>
        </pc:sldMkLst>
        <pc:spChg chg="mod">
          <ac:chgData name="Surai, Santi (Cognizant)" userId="22f2b841-0224-4922-a04a-e58c6937af55" providerId="ADAL" clId="{030A9195-E34A-4461-BE49-303595B5C5FA}" dt="2021-10-20T06:53:29.075" v="162" actId="6549"/>
          <ac:spMkLst>
            <pc:docMk/>
            <pc:sldMk cId="199684524" sldId="3137"/>
            <ac:spMk id="79" creationId="{00000000-0000-0000-0000-000000000000}"/>
          </ac:spMkLst>
        </pc:spChg>
      </pc:sldChg>
      <pc:sldChg chg="addSp delSp modSp mod">
        <pc:chgData name="Surai, Santi (Cognizant)" userId="22f2b841-0224-4922-a04a-e58c6937af55" providerId="ADAL" clId="{030A9195-E34A-4461-BE49-303595B5C5FA}" dt="2021-10-20T06:49:02.934" v="105" actId="1076"/>
        <pc:sldMkLst>
          <pc:docMk/>
          <pc:sldMk cId="3130101209" sldId="3138"/>
        </pc:sldMkLst>
        <pc:spChg chg="add mod">
          <ac:chgData name="Surai, Santi (Cognizant)" userId="22f2b841-0224-4922-a04a-e58c6937af55" providerId="ADAL" clId="{030A9195-E34A-4461-BE49-303595B5C5FA}" dt="2021-10-20T06:49:02.934" v="105" actId="1076"/>
          <ac:spMkLst>
            <pc:docMk/>
            <pc:sldMk cId="3130101209" sldId="3138"/>
            <ac:spMk id="2" creationId="{C4E0CC6C-7474-41B5-9229-8FF45547FD85}"/>
          </ac:spMkLst>
        </pc:spChg>
        <pc:cxnChg chg="del">
          <ac:chgData name="Surai, Santi (Cognizant)" userId="22f2b841-0224-4922-a04a-e58c6937af55" providerId="ADAL" clId="{030A9195-E34A-4461-BE49-303595B5C5FA}" dt="2021-10-20T06:47:30.141" v="31" actId="478"/>
          <ac:cxnSpMkLst>
            <pc:docMk/>
            <pc:sldMk cId="3130101209" sldId="3138"/>
            <ac:cxnSpMk id="72" creationId="{57DE22E1-C926-4330-B3AF-AA61D30A8B01}"/>
          </ac:cxnSpMkLst>
        </pc:cxnChg>
      </pc:sldChg>
      <pc:sldChg chg="delSp modSp mod">
        <pc:chgData name="Surai, Santi (Cognizant)" userId="22f2b841-0224-4922-a04a-e58c6937af55" providerId="ADAL" clId="{030A9195-E34A-4461-BE49-303595B5C5FA}" dt="2021-10-20T06:57:00.238" v="164" actId="14100"/>
        <pc:sldMkLst>
          <pc:docMk/>
          <pc:sldMk cId="4285433451" sldId="3139"/>
        </pc:sldMkLst>
        <pc:spChg chg="del">
          <ac:chgData name="Surai, Santi (Cognizant)" userId="22f2b841-0224-4922-a04a-e58c6937af55" providerId="ADAL" clId="{030A9195-E34A-4461-BE49-303595B5C5FA}" dt="2021-10-20T06:49:22.583" v="107" actId="478"/>
          <ac:spMkLst>
            <pc:docMk/>
            <pc:sldMk cId="4285433451" sldId="3139"/>
            <ac:spMk id="80" creationId="{8EB0A49C-9D0F-496E-916A-30A76B2553F9}"/>
          </ac:spMkLst>
        </pc:spChg>
        <pc:spChg chg="mod">
          <ac:chgData name="Surai, Santi (Cognizant)" userId="22f2b841-0224-4922-a04a-e58c6937af55" providerId="ADAL" clId="{030A9195-E34A-4461-BE49-303595B5C5FA}" dt="2021-10-20T06:56:55.631" v="163" actId="14100"/>
          <ac:spMkLst>
            <pc:docMk/>
            <pc:sldMk cId="4285433451" sldId="3139"/>
            <ac:spMk id="142" creationId="{A2A1A971-28C6-4FCF-B91F-DC89E85B46F6}"/>
          </ac:spMkLst>
        </pc:spChg>
        <pc:spChg chg="del">
          <ac:chgData name="Surai, Santi (Cognizant)" userId="22f2b841-0224-4922-a04a-e58c6937af55" providerId="ADAL" clId="{030A9195-E34A-4461-BE49-303595B5C5FA}" dt="2021-10-20T06:49:41.035" v="113" actId="478"/>
          <ac:spMkLst>
            <pc:docMk/>
            <pc:sldMk cId="4285433451" sldId="3139"/>
            <ac:spMk id="198" creationId="{FEA3ECA1-801D-452D-92CA-6D58182DAAE5}"/>
          </ac:spMkLst>
        </pc:spChg>
        <pc:spChg chg="del">
          <ac:chgData name="Surai, Santi (Cognizant)" userId="22f2b841-0224-4922-a04a-e58c6937af55" providerId="ADAL" clId="{030A9195-E34A-4461-BE49-303595B5C5FA}" dt="2021-10-20T06:49:40.005" v="112" actId="478"/>
          <ac:spMkLst>
            <pc:docMk/>
            <pc:sldMk cId="4285433451" sldId="3139"/>
            <ac:spMk id="204" creationId="{C57BCCC3-6629-4A11-94AD-6507A92ED332}"/>
          </ac:spMkLst>
        </pc:spChg>
        <pc:spChg chg="del">
          <ac:chgData name="Surai, Santi (Cognizant)" userId="22f2b841-0224-4922-a04a-e58c6937af55" providerId="ADAL" clId="{030A9195-E34A-4461-BE49-303595B5C5FA}" dt="2021-10-20T06:49:42.790" v="115" actId="478"/>
          <ac:spMkLst>
            <pc:docMk/>
            <pc:sldMk cId="4285433451" sldId="3139"/>
            <ac:spMk id="294" creationId="{160D031B-07F1-4A6D-B10E-B6E1B7ED879C}"/>
          </ac:spMkLst>
        </pc:spChg>
        <pc:grpChg chg="del">
          <ac:chgData name="Surai, Santi (Cognizant)" userId="22f2b841-0224-4922-a04a-e58c6937af55" providerId="ADAL" clId="{030A9195-E34A-4461-BE49-303595B5C5FA}" dt="2021-10-20T06:49:24.447" v="108" actId="478"/>
          <ac:grpSpMkLst>
            <pc:docMk/>
            <pc:sldMk cId="4285433451" sldId="3139"/>
            <ac:grpSpMk id="76" creationId="{35646BF7-EA66-49E8-8355-B6B82C9280A1}"/>
          </ac:grpSpMkLst>
        </pc:grpChg>
        <pc:picChg chg="del">
          <ac:chgData name="Surai, Santi (Cognizant)" userId="22f2b841-0224-4922-a04a-e58c6937af55" providerId="ADAL" clId="{030A9195-E34A-4461-BE49-303595B5C5FA}" dt="2021-10-20T06:49:44.291" v="116" actId="478"/>
          <ac:picMkLst>
            <pc:docMk/>
            <pc:sldMk cId="4285433451" sldId="3139"/>
            <ac:picMk id="200" creationId="{1E2492F0-89F6-473B-AFE2-14BC2BA9E434}"/>
          </ac:picMkLst>
        </pc:picChg>
        <pc:cxnChg chg="mod">
          <ac:chgData name="Surai, Santi (Cognizant)" userId="22f2b841-0224-4922-a04a-e58c6937af55" providerId="ADAL" clId="{030A9195-E34A-4461-BE49-303595B5C5FA}" dt="2021-10-20T06:57:00.238" v="164" actId="14100"/>
          <ac:cxnSpMkLst>
            <pc:docMk/>
            <pc:sldMk cId="4285433451" sldId="3139"/>
            <ac:cxnSpMk id="57" creationId="{2D419939-B9D6-4F0B-AA96-CD690559E847}"/>
          </ac:cxnSpMkLst>
        </pc:cxnChg>
        <pc:cxnChg chg="del mod">
          <ac:chgData name="Surai, Santi (Cognizant)" userId="22f2b841-0224-4922-a04a-e58c6937af55" providerId="ADAL" clId="{030A9195-E34A-4461-BE49-303595B5C5FA}" dt="2021-10-20T06:49:18.579" v="106" actId="478"/>
          <ac:cxnSpMkLst>
            <pc:docMk/>
            <pc:sldMk cId="4285433451" sldId="3139"/>
            <ac:cxnSpMk id="81" creationId="{E642EF24-6701-45D0-A597-201A20F3201B}"/>
          </ac:cxnSpMkLst>
        </pc:cxnChg>
        <pc:cxnChg chg="mod">
          <ac:chgData name="Surai, Santi (Cognizant)" userId="22f2b841-0224-4922-a04a-e58c6937af55" providerId="ADAL" clId="{030A9195-E34A-4461-BE49-303595B5C5FA}" dt="2021-10-20T06:56:55.631" v="163" actId="14100"/>
          <ac:cxnSpMkLst>
            <pc:docMk/>
            <pc:sldMk cId="4285433451" sldId="3139"/>
            <ac:cxnSpMk id="88" creationId="{8309F3AC-28ED-4AAB-83EC-24DDE9DD4982}"/>
          </ac:cxnSpMkLst>
        </pc:cxnChg>
        <pc:cxnChg chg="mod">
          <ac:chgData name="Surai, Santi (Cognizant)" userId="22f2b841-0224-4922-a04a-e58c6937af55" providerId="ADAL" clId="{030A9195-E34A-4461-BE49-303595B5C5FA}" dt="2021-10-20T06:49:29.592" v="109" actId="14100"/>
          <ac:cxnSpMkLst>
            <pc:docMk/>
            <pc:sldMk cId="4285433451" sldId="3139"/>
            <ac:cxnSpMk id="107" creationId="{12DF35A6-AF70-4C3A-B8FF-0DF919529F7F}"/>
          </ac:cxnSpMkLst>
        </pc:cxnChg>
        <pc:cxnChg chg="del mod">
          <ac:chgData name="Surai, Santi (Cognizant)" userId="22f2b841-0224-4922-a04a-e58c6937af55" providerId="ADAL" clId="{030A9195-E34A-4461-BE49-303595B5C5FA}" dt="2021-10-20T06:49:41.871" v="114" actId="478"/>
          <ac:cxnSpMkLst>
            <pc:docMk/>
            <pc:sldMk cId="4285433451" sldId="3139"/>
            <ac:cxnSpMk id="109" creationId="{8B661133-C7F0-4748-9A18-F11A0D9C342A}"/>
          </ac:cxnSpMkLst>
        </pc:cxnChg>
        <pc:cxnChg chg="del mod">
          <ac:chgData name="Surai, Santi (Cognizant)" userId="22f2b841-0224-4922-a04a-e58c6937af55" providerId="ADAL" clId="{030A9195-E34A-4461-BE49-303595B5C5FA}" dt="2021-10-20T06:49:38.754" v="111" actId="478"/>
          <ac:cxnSpMkLst>
            <pc:docMk/>
            <pc:sldMk cId="4285433451" sldId="3139"/>
            <ac:cxnSpMk id="136" creationId="{A2C5E0B1-A180-4D77-A8D1-251F6CFA71C7}"/>
          </ac:cxnSpMkLst>
        </pc:cxnChg>
      </pc:sldChg>
      <pc:sldChg chg="addSp modSp mod">
        <pc:chgData name="Surai, Santi (Cognizant)" userId="22f2b841-0224-4922-a04a-e58c6937af55" providerId="ADAL" clId="{030A9195-E34A-4461-BE49-303595B5C5FA}" dt="2021-10-20T06:48:56.529" v="104" actId="1076"/>
        <pc:sldMkLst>
          <pc:docMk/>
          <pc:sldMk cId="3311020231" sldId="3140"/>
        </pc:sldMkLst>
        <pc:spChg chg="add mod">
          <ac:chgData name="Surai, Santi (Cognizant)" userId="22f2b841-0224-4922-a04a-e58c6937af55" providerId="ADAL" clId="{030A9195-E34A-4461-BE49-303595B5C5FA}" dt="2021-10-20T06:48:56.529" v="104" actId="1076"/>
          <ac:spMkLst>
            <pc:docMk/>
            <pc:sldMk cId="3311020231" sldId="3140"/>
            <ac:spMk id="4" creationId="{77A1F57E-E1B5-4865-B348-08215295B922}"/>
          </ac:spMkLst>
        </pc:spChg>
      </pc:sldChg>
      <pc:sldChg chg="modSp mod addCm delCm modCm">
        <pc:chgData name="Surai, Santi (Cognizant)" userId="22f2b841-0224-4922-a04a-e58c6937af55" providerId="ADAL" clId="{030A9195-E34A-4461-BE49-303595B5C5FA}" dt="2021-10-20T07:02:01.106" v="722" actId="20577"/>
        <pc:sldMkLst>
          <pc:docMk/>
          <pc:sldMk cId="332206803" sldId="3141"/>
        </pc:sldMkLst>
        <pc:spChg chg="mod">
          <ac:chgData name="Surai, Santi (Cognizant)" userId="22f2b841-0224-4922-a04a-e58c6937af55" providerId="ADAL" clId="{030A9195-E34A-4461-BE49-303595B5C5FA}" dt="2021-10-20T07:02:01.106" v="722" actId="20577"/>
          <ac:spMkLst>
            <pc:docMk/>
            <pc:sldMk cId="332206803" sldId="3141"/>
            <ac:spMk id="79" creationId="{00000000-0000-0000-0000-000000000000}"/>
          </ac:spMkLst>
        </pc:spChg>
      </pc:sldChg>
    </pc:docChg>
  </pc:docChgLst>
  <pc:docChgLst>
    <pc:chgData name="Surai, Santi (Cognizant)" userId="22f2b841-0224-4922-a04a-e58c6937af55" providerId="ADAL" clId="{B5AD69BE-0B49-4D31-909C-8BE3915BBBE5}"/>
    <pc:docChg chg="undo custSel addSld delSld modSld sldOrd">
      <pc:chgData name="Surai, Santi (Cognizant)" userId="22f2b841-0224-4922-a04a-e58c6937af55" providerId="ADAL" clId="{B5AD69BE-0B49-4D31-909C-8BE3915BBBE5}" dt="2021-09-16T12:42:28.988" v="765" actId="20577"/>
      <pc:docMkLst>
        <pc:docMk/>
      </pc:docMkLst>
      <pc:sldChg chg="modSp mod">
        <pc:chgData name="Surai, Santi (Cognizant)" userId="22f2b841-0224-4922-a04a-e58c6937af55" providerId="ADAL" clId="{B5AD69BE-0B49-4D31-909C-8BE3915BBBE5}" dt="2021-09-15T06:49:22.149" v="3" actId="20577"/>
        <pc:sldMkLst>
          <pc:docMk/>
          <pc:sldMk cId="3927457170" sldId="274"/>
        </pc:sldMkLst>
        <pc:spChg chg="mod">
          <ac:chgData name="Surai, Santi (Cognizant)" userId="22f2b841-0224-4922-a04a-e58c6937af55" providerId="ADAL" clId="{B5AD69BE-0B49-4D31-909C-8BE3915BBBE5}" dt="2021-09-15T06:49:22.149" v="3" actId="20577"/>
          <ac:spMkLst>
            <pc:docMk/>
            <pc:sldMk cId="3927457170" sldId="274"/>
            <ac:spMk id="6" creationId="{00000000-0000-0000-0000-000000000000}"/>
          </ac:spMkLst>
        </pc:spChg>
      </pc:sldChg>
      <pc:sldChg chg="modSp mod">
        <pc:chgData name="Surai, Santi (Cognizant)" userId="22f2b841-0224-4922-a04a-e58c6937af55" providerId="ADAL" clId="{B5AD69BE-0B49-4D31-909C-8BE3915BBBE5}" dt="2021-09-15T06:53:49.901" v="29" actId="6549"/>
        <pc:sldMkLst>
          <pc:docMk/>
          <pc:sldMk cId="3825449449" sldId="441"/>
        </pc:sldMkLst>
        <pc:spChg chg="mod">
          <ac:chgData name="Surai, Santi (Cognizant)" userId="22f2b841-0224-4922-a04a-e58c6937af55" providerId="ADAL" clId="{B5AD69BE-0B49-4D31-909C-8BE3915BBBE5}" dt="2021-09-15T06:53:49.901" v="29" actId="6549"/>
          <ac:spMkLst>
            <pc:docMk/>
            <pc:sldMk cId="3825449449" sldId="441"/>
            <ac:spMk id="3" creationId="{75C9AFA8-DACA-49CE-B7FB-7875A49C8805}"/>
          </ac:spMkLst>
        </pc:spChg>
      </pc:sldChg>
      <pc:sldChg chg="addSp delSp modSp mod">
        <pc:chgData name="Surai, Santi (Cognizant)" userId="22f2b841-0224-4922-a04a-e58c6937af55" providerId="ADAL" clId="{B5AD69BE-0B49-4D31-909C-8BE3915BBBE5}" dt="2021-09-16T12:25:47.635" v="757" actId="20577"/>
        <pc:sldMkLst>
          <pc:docMk/>
          <pc:sldMk cId="1586883173" sldId="449"/>
        </pc:sldMkLst>
        <pc:spChg chg="mod">
          <ac:chgData name="Surai, Santi (Cognizant)" userId="22f2b841-0224-4922-a04a-e58c6937af55" providerId="ADAL" clId="{B5AD69BE-0B49-4D31-909C-8BE3915BBBE5}" dt="2021-09-15T06:55:58.860" v="45" actId="207"/>
          <ac:spMkLst>
            <pc:docMk/>
            <pc:sldMk cId="1586883173" sldId="449"/>
            <ac:spMk id="4" creationId="{B753F0B6-81A9-47E2-8588-DE2400C75676}"/>
          </ac:spMkLst>
        </pc:spChg>
        <pc:spChg chg="del">
          <ac:chgData name="Surai, Santi (Cognizant)" userId="22f2b841-0224-4922-a04a-e58c6937af55" providerId="ADAL" clId="{B5AD69BE-0B49-4D31-909C-8BE3915BBBE5}" dt="2021-09-15T12:19:47.186" v="212" actId="478"/>
          <ac:spMkLst>
            <pc:docMk/>
            <pc:sldMk cId="1586883173" sldId="449"/>
            <ac:spMk id="8" creationId="{6FD9FFB1-A398-4EB4-A145-EECB187DB341}"/>
          </ac:spMkLst>
        </pc:spChg>
        <pc:spChg chg="mod">
          <ac:chgData name="Surai, Santi (Cognizant)" userId="22f2b841-0224-4922-a04a-e58c6937af55" providerId="ADAL" clId="{B5AD69BE-0B49-4D31-909C-8BE3915BBBE5}" dt="2021-09-16T06:18:21.435" v="662" actId="1076"/>
          <ac:spMkLst>
            <pc:docMk/>
            <pc:sldMk cId="1586883173" sldId="449"/>
            <ac:spMk id="54" creationId="{B45F1989-A119-41AD-A719-EA11AE5F9069}"/>
          </ac:spMkLst>
        </pc:spChg>
        <pc:spChg chg="del">
          <ac:chgData name="Surai, Santi (Cognizant)" userId="22f2b841-0224-4922-a04a-e58c6937af55" providerId="ADAL" clId="{B5AD69BE-0B49-4D31-909C-8BE3915BBBE5}" dt="2021-09-15T12:19:33.558" v="205" actId="478"/>
          <ac:spMkLst>
            <pc:docMk/>
            <pc:sldMk cId="1586883173" sldId="449"/>
            <ac:spMk id="75" creationId="{DD813170-E82E-46AB-B502-008086201C7B}"/>
          </ac:spMkLst>
        </pc:spChg>
        <pc:spChg chg="mod">
          <ac:chgData name="Surai, Santi (Cognizant)" userId="22f2b841-0224-4922-a04a-e58c6937af55" providerId="ADAL" clId="{B5AD69BE-0B49-4D31-909C-8BE3915BBBE5}" dt="2021-09-15T10:33:35.172" v="64" actId="1076"/>
          <ac:spMkLst>
            <pc:docMk/>
            <pc:sldMk cId="1586883173" sldId="449"/>
            <ac:spMk id="77" creationId="{64D71EE2-4CFB-4138-8A5F-D282515D461E}"/>
          </ac:spMkLst>
        </pc:spChg>
        <pc:spChg chg="add mod">
          <ac:chgData name="Surai, Santi (Cognizant)" userId="22f2b841-0224-4922-a04a-e58c6937af55" providerId="ADAL" clId="{B5AD69BE-0B49-4D31-909C-8BE3915BBBE5}" dt="2021-09-15T10:35:12.733" v="174" actId="14100"/>
          <ac:spMkLst>
            <pc:docMk/>
            <pc:sldMk cId="1586883173" sldId="449"/>
            <ac:spMk id="80" creationId="{8EB0A49C-9D0F-496E-916A-30A76B2553F9}"/>
          </ac:spMkLst>
        </pc:spChg>
        <pc:spChg chg="mod">
          <ac:chgData name="Surai, Santi (Cognizant)" userId="22f2b841-0224-4922-a04a-e58c6937af55" providerId="ADAL" clId="{B5AD69BE-0B49-4D31-909C-8BE3915BBBE5}" dt="2021-09-15T06:57:30.079" v="54" actId="20577"/>
          <ac:spMkLst>
            <pc:docMk/>
            <pc:sldMk cId="1586883173" sldId="449"/>
            <ac:spMk id="85" creationId="{8E503B9E-F3AF-4A12-A2AF-AF3D409A5A87}"/>
          </ac:spMkLst>
        </pc:spChg>
        <pc:spChg chg="mod">
          <ac:chgData name="Surai, Santi (Cognizant)" userId="22f2b841-0224-4922-a04a-e58c6937af55" providerId="ADAL" clId="{B5AD69BE-0B49-4D31-909C-8BE3915BBBE5}" dt="2021-09-15T12:20:27.250" v="216" actId="115"/>
          <ac:spMkLst>
            <pc:docMk/>
            <pc:sldMk cId="1586883173" sldId="449"/>
            <ac:spMk id="108" creationId="{A5AC562C-7B8A-45BC-BF5A-A4A4EE5AF767}"/>
          </ac:spMkLst>
        </pc:spChg>
        <pc:spChg chg="del">
          <ac:chgData name="Surai, Santi (Cognizant)" userId="22f2b841-0224-4922-a04a-e58c6937af55" providerId="ADAL" clId="{B5AD69BE-0B49-4D31-909C-8BE3915BBBE5}" dt="2021-09-15T06:59:03.559" v="60" actId="478"/>
          <ac:spMkLst>
            <pc:docMk/>
            <pc:sldMk cId="1586883173" sldId="449"/>
            <ac:spMk id="116" creationId="{5B46AB09-F4FE-4F0E-85FA-67403F3B7BE8}"/>
          </ac:spMkLst>
        </pc:spChg>
        <pc:spChg chg="add del">
          <ac:chgData name="Surai, Santi (Cognizant)" userId="22f2b841-0224-4922-a04a-e58c6937af55" providerId="ADAL" clId="{B5AD69BE-0B49-4D31-909C-8BE3915BBBE5}" dt="2021-09-15T12:19:43.945" v="211" actId="478"/>
          <ac:spMkLst>
            <pc:docMk/>
            <pc:sldMk cId="1586883173" sldId="449"/>
            <ac:spMk id="117" creationId="{121C2D9D-3BF8-4C02-B105-6358653019AC}"/>
          </ac:spMkLst>
        </pc:spChg>
        <pc:spChg chg="del">
          <ac:chgData name="Surai, Santi (Cognizant)" userId="22f2b841-0224-4922-a04a-e58c6937af55" providerId="ADAL" clId="{B5AD69BE-0B49-4D31-909C-8BE3915BBBE5}" dt="2021-09-15T06:59:06.725" v="61" actId="478"/>
          <ac:spMkLst>
            <pc:docMk/>
            <pc:sldMk cId="1586883173" sldId="449"/>
            <ac:spMk id="118" creationId="{250EDB6F-EA35-4941-8CC9-AA6041548BE3}"/>
          </ac:spMkLst>
        </pc:spChg>
        <pc:spChg chg="del mod">
          <ac:chgData name="Surai, Santi (Cognizant)" userId="22f2b841-0224-4922-a04a-e58c6937af55" providerId="ADAL" clId="{B5AD69BE-0B49-4D31-909C-8BE3915BBBE5}" dt="2021-09-15T06:54:52.478" v="34" actId="478"/>
          <ac:spMkLst>
            <pc:docMk/>
            <pc:sldMk cId="1586883173" sldId="449"/>
            <ac:spMk id="122" creationId="{C903869B-890C-49CD-8306-64B410D451E1}"/>
          </ac:spMkLst>
        </pc:spChg>
        <pc:spChg chg="del mod">
          <ac:chgData name="Surai, Santi (Cognizant)" userId="22f2b841-0224-4922-a04a-e58c6937af55" providerId="ADAL" clId="{B5AD69BE-0B49-4D31-909C-8BE3915BBBE5}" dt="2021-09-15T06:54:55.805" v="36" actId="478"/>
          <ac:spMkLst>
            <pc:docMk/>
            <pc:sldMk cId="1586883173" sldId="449"/>
            <ac:spMk id="123" creationId="{6663FF0E-1596-4DA6-B8CC-03C86A2952E8}"/>
          </ac:spMkLst>
        </pc:spChg>
        <pc:spChg chg="del">
          <ac:chgData name="Surai, Santi (Cognizant)" userId="22f2b841-0224-4922-a04a-e58c6937af55" providerId="ADAL" clId="{B5AD69BE-0B49-4D31-909C-8BE3915BBBE5}" dt="2021-09-15T06:55:03.396" v="41" actId="478"/>
          <ac:spMkLst>
            <pc:docMk/>
            <pc:sldMk cId="1586883173" sldId="449"/>
            <ac:spMk id="126" creationId="{774BB323-311B-4BCA-871A-36BF7E528466}"/>
          </ac:spMkLst>
        </pc:spChg>
        <pc:spChg chg="del">
          <ac:chgData name="Surai, Santi (Cognizant)" userId="22f2b841-0224-4922-a04a-e58c6937af55" providerId="ADAL" clId="{B5AD69BE-0B49-4D31-909C-8BE3915BBBE5}" dt="2021-09-15T10:36:00.098" v="196" actId="478"/>
          <ac:spMkLst>
            <pc:docMk/>
            <pc:sldMk cId="1586883173" sldId="449"/>
            <ac:spMk id="137" creationId="{AF2BC105-AF97-42D0-8028-E4F16CFD6678}"/>
          </ac:spMkLst>
        </pc:spChg>
        <pc:spChg chg="mod">
          <ac:chgData name="Surai, Santi (Cognizant)" userId="22f2b841-0224-4922-a04a-e58c6937af55" providerId="ADAL" clId="{B5AD69BE-0B49-4D31-909C-8BE3915BBBE5}" dt="2021-09-15T12:19:19.908" v="202"/>
          <ac:spMkLst>
            <pc:docMk/>
            <pc:sldMk cId="1586883173" sldId="449"/>
            <ac:spMk id="142" creationId="{A2A1A971-28C6-4FCF-B91F-DC89E85B46F6}"/>
          </ac:spMkLst>
        </pc:spChg>
        <pc:spChg chg="del">
          <ac:chgData name="Surai, Santi (Cognizant)" userId="22f2b841-0224-4922-a04a-e58c6937af55" providerId="ADAL" clId="{B5AD69BE-0B49-4D31-909C-8BE3915BBBE5}" dt="2021-09-15T12:23:20.891" v="257" actId="478"/>
          <ac:spMkLst>
            <pc:docMk/>
            <pc:sldMk cId="1586883173" sldId="449"/>
            <ac:spMk id="144" creationId="{5B46AB09-F4FE-4F0E-85FA-67403F3B7BE8}"/>
          </ac:spMkLst>
        </pc:spChg>
        <pc:spChg chg="del">
          <ac:chgData name="Surai, Santi (Cognizant)" userId="22f2b841-0224-4922-a04a-e58c6937af55" providerId="ADAL" clId="{B5AD69BE-0B49-4D31-909C-8BE3915BBBE5}" dt="2021-09-15T12:23:22.878" v="258" actId="478"/>
          <ac:spMkLst>
            <pc:docMk/>
            <pc:sldMk cId="1586883173" sldId="449"/>
            <ac:spMk id="145" creationId="{5B46AB09-F4FE-4F0E-85FA-67403F3B7BE8}"/>
          </ac:spMkLst>
        </pc:spChg>
        <pc:spChg chg="del">
          <ac:chgData name="Surai, Santi (Cognizant)" userId="22f2b841-0224-4922-a04a-e58c6937af55" providerId="ADAL" clId="{B5AD69BE-0B49-4D31-909C-8BE3915BBBE5}" dt="2021-09-15T12:19:57.220" v="213" actId="478"/>
          <ac:spMkLst>
            <pc:docMk/>
            <pc:sldMk cId="1586883173" sldId="449"/>
            <ac:spMk id="151" creationId="{F96425F4-AB76-49F4-8277-C3BF582B645D}"/>
          </ac:spMkLst>
        </pc:spChg>
        <pc:spChg chg="del">
          <ac:chgData name="Surai, Santi (Cognizant)" userId="22f2b841-0224-4922-a04a-e58c6937af55" providerId="ADAL" clId="{B5AD69BE-0B49-4D31-909C-8BE3915BBBE5}" dt="2021-09-15T12:19:26.192" v="203" actId="478"/>
          <ac:spMkLst>
            <pc:docMk/>
            <pc:sldMk cId="1586883173" sldId="449"/>
            <ac:spMk id="160" creationId="{001CE0C2-C66C-46FA-A9E4-DAB963F20743}"/>
          </ac:spMkLst>
        </pc:spChg>
        <pc:spChg chg="del">
          <ac:chgData name="Surai, Santi (Cognizant)" userId="22f2b841-0224-4922-a04a-e58c6937af55" providerId="ADAL" clId="{B5AD69BE-0B49-4D31-909C-8BE3915BBBE5}" dt="2021-09-15T12:20:00.485" v="214" actId="478"/>
          <ac:spMkLst>
            <pc:docMk/>
            <pc:sldMk cId="1586883173" sldId="449"/>
            <ac:spMk id="202" creationId="{36AD066D-F303-4255-8893-DB6C04D414FE}"/>
          </ac:spMkLst>
        </pc:spChg>
        <pc:spChg chg="mod">
          <ac:chgData name="Surai, Santi (Cognizant)" userId="22f2b841-0224-4922-a04a-e58c6937af55" providerId="ADAL" clId="{B5AD69BE-0B49-4D31-909C-8BE3915BBBE5}" dt="2021-09-15T12:22:50.087" v="256" actId="20577"/>
          <ac:spMkLst>
            <pc:docMk/>
            <pc:sldMk cId="1586883173" sldId="449"/>
            <ac:spMk id="204" creationId="{C57BCCC3-6629-4A11-94AD-6507A92ED332}"/>
          </ac:spMkLst>
        </pc:spChg>
        <pc:spChg chg="mod">
          <ac:chgData name="Surai, Santi (Cognizant)" userId="22f2b841-0224-4922-a04a-e58c6937af55" providerId="ADAL" clId="{B5AD69BE-0B49-4D31-909C-8BE3915BBBE5}" dt="2021-09-15T12:20:59.579" v="229" actId="20577"/>
          <ac:spMkLst>
            <pc:docMk/>
            <pc:sldMk cId="1586883173" sldId="449"/>
            <ac:spMk id="212" creationId="{BFF51BCA-4C70-48B8-8673-A96B7F042DCE}"/>
          </ac:spMkLst>
        </pc:spChg>
        <pc:spChg chg="del">
          <ac:chgData name="Surai, Santi (Cognizant)" userId="22f2b841-0224-4922-a04a-e58c6937af55" providerId="ADAL" clId="{B5AD69BE-0B49-4D31-909C-8BE3915BBBE5}" dt="2021-09-15T12:34:57.741" v="405" actId="478"/>
          <ac:spMkLst>
            <pc:docMk/>
            <pc:sldMk cId="1586883173" sldId="449"/>
            <ac:spMk id="254" creationId="{36BF09CC-1F1B-423C-9769-1E3A7125E74E}"/>
          </ac:spMkLst>
        </pc:spChg>
        <pc:spChg chg="del">
          <ac:chgData name="Surai, Santi (Cognizant)" userId="22f2b841-0224-4922-a04a-e58c6937af55" providerId="ADAL" clId="{B5AD69BE-0B49-4D31-909C-8BE3915BBBE5}" dt="2021-09-15T06:54:59.446" v="39" actId="478"/>
          <ac:spMkLst>
            <pc:docMk/>
            <pc:sldMk cId="1586883173" sldId="449"/>
            <ac:spMk id="271" creationId="{1392F129-A1F2-4717-86E2-CEFACC742F9F}"/>
          </ac:spMkLst>
        </pc:spChg>
        <pc:spChg chg="mod">
          <ac:chgData name="Surai, Santi (Cognizant)" userId="22f2b841-0224-4922-a04a-e58c6937af55" providerId="ADAL" clId="{B5AD69BE-0B49-4D31-909C-8BE3915BBBE5}" dt="2021-09-16T12:25:47.635" v="757" actId="20577"/>
          <ac:spMkLst>
            <pc:docMk/>
            <pc:sldMk cId="1586883173" sldId="449"/>
            <ac:spMk id="294" creationId="{160D031B-07F1-4A6D-B10E-B6E1B7ED879C}"/>
          </ac:spMkLst>
        </pc:spChg>
        <pc:spChg chg="del mod">
          <ac:chgData name="Surai, Santi (Cognizant)" userId="22f2b841-0224-4922-a04a-e58c6937af55" providerId="ADAL" clId="{B5AD69BE-0B49-4D31-909C-8BE3915BBBE5}" dt="2021-09-15T12:22:23.140" v="247" actId="478"/>
          <ac:spMkLst>
            <pc:docMk/>
            <pc:sldMk cId="1586883173" sldId="449"/>
            <ac:spMk id="295" creationId="{AB80F5EA-87A8-4960-B0BF-3DD287F28FD2}"/>
          </ac:spMkLst>
        </pc:spChg>
        <pc:grpChg chg="add mod">
          <ac:chgData name="Surai, Santi (Cognizant)" userId="22f2b841-0224-4922-a04a-e58c6937af55" providerId="ADAL" clId="{B5AD69BE-0B49-4D31-909C-8BE3915BBBE5}" dt="2021-09-15T10:33:35.172" v="64" actId="1076"/>
          <ac:grpSpMkLst>
            <pc:docMk/>
            <pc:sldMk cId="1586883173" sldId="449"/>
            <ac:grpSpMk id="76" creationId="{35646BF7-EA66-49E8-8355-B6B82C9280A1}"/>
          </ac:grpSpMkLst>
        </pc:grpChg>
        <pc:picChg chg="mod">
          <ac:chgData name="Surai, Santi (Cognizant)" userId="22f2b841-0224-4922-a04a-e58c6937af55" providerId="ADAL" clId="{B5AD69BE-0B49-4D31-909C-8BE3915BBBE5}" dt="2021-09-15T10:33:35.172" v="64" actId="1076"/>
          <ac:picMkLst>
            <pc:docMk/>
            <pc:sldMk cId="1586883173" sldId="449"/>
            <ac:picMk id="78" creationId="{233717B2-4CCA-4D66-ADB2-D9DD35B2388A}"/>
          </ac:picMkLst>
        </pc:picChg>
        <pc:picChg chg="del">
          <ac:chgData name="Surai, Santi (Cognizant)" userId="22f2b841-0224-4922-a04a-e58c6937af55" providerId="ADAL" clId="{B5AD69BE-0B49-4D31-909C-8BE3915BBBE5}" dt="2021-09-15T06:58:09.467" v="56" actId="478"/>
          <ac:picMkLst>
            <pc:docMk/>
            <pc:sldMk cId="1586883173" sldId="449"/>
            <ac:picMk id="89" creationId="{88D26223-056F-451B-BD8B-65B6CA4FE63F}"/>
          </ac:picMkLst>
        </pc:picChg>
        <pc:picChg chg="del">
          <ac:chgData name="Surai, Santi (Cognizant)" userId="22f2b841-0224-4922-a04a-e58c6937af55" providerId="ADAL" clId="{B5AD69BE-0B49-4D31-909C-8BE3915BBBE5}" dt="2021-09-15T06:55:00.582" v="40" actId="478"/>
          <ac:picMkLst>
            <pc:docMk/>
            <pc:sldMk cId="1586883173" sldId="449"/>
            <ac:picMk id="1030" creationId="{1D854817-B69E-4E9B-8286-1FB6ACB77B7B}"/>
          </ac:picMkLst>
        </pc:picChg>
        <pc:cxnChg chg="del mod">
          <ac:chgData name="Surai, Santi (Cognizant)" userId="22f2b841-0224-4922-a04a-e58c6937af55" providerId="ADAL" clId="{B5AD69BE-0B49-4D31-909C-8BE3915BBBE5}" dt="2021-09-15T12:19:37.703" v="208" actId="478"/>
          <ac:cxnSpMkLst>
            <pc:docMk/>
            <pc:sldMk cId="1586883173" sldId="449"/>
            <ac:cxnSpMk id="11" creationId="{93F20F4A-D906-461B-99D6-C5C2078332ED}"/>
          </ac:cxnSpMkLst>
        </pc:cxnChg>
        <pc:cxnChg chg="del mod">
          <ac:chgData name="Surai, Santi (Cognizant)" userId="22f2b841-0224-4922-a04a-e58c6937af55" providerId="ADAL" clId="{B5AD69BE-0B49-4D31-909C-8BE3915BBBE5}" dt="2021-09-15T06:58:11.985" v="57" actId="478"/>
          <ac:cxnSpMkLst>
            <pc:docMk/>
            <pc:sldMk cId="1586883173" sldId="449"/>
            <ac:cxnSpMk id="20" creationId="{5A513EEC-9860-492E-A62C-A6CEA9950FF0}"/>
          </ac:cxnSpMkLst>
        </pc:cxnChg>
        <pc:cxnChg chg="add del mod">
          <ac:chgData name="Surai, Santi (Cognizant)" userId="22f2b841-0224-4922-a04a-e58c6937af55" providerId="ADAL" clId="{B5AD69BE-0B49-4D31-909C-8BE3915BBBE5}" dt="2021-09-16T06:19:06.833" v="670" actId="478"/>
          <ac:cxnSpMkLst>
            <pc:docMk/>
            <pc:sldMk cId="1586883173" sldId="449"/>
            <ac:cxnSpMk id="45" creationId="{B6E07074-B2BF-48EB-96DA-E54404CB7889}"/>
          </ac:cxnSpMkLst>
        </pc:cxnChg>
        <pc:cxnChg chg="add mod">
          <ac:chgData name="Surai, Santi (Cognizant)" userId="22f2b841-0224-4922-a04a-e58c6937af55" providerId="ADAL" clId="{B5AD69BE-0B49-4D31-909C-8BE3915BBBE5}" dt="2021-09-16T06:19:03.787" v="669" actId="1076"/>
          <ac:cxnSpMkLst>
            <pc:docMk/>
            <pc:sldMk cId="1586883173" sldId="449"/>
            <ac:cxnSpMk id="57" creationId="{2D419939-B9D6-4F0B-AA96-CD690559E847}"/>
          </ac:cxnSpMkLst>
        </pc:cxnChg>
        <pc:cxnChg chg="del mod">
          <ac:chgData name="Surai, Santi (Cognizant)" userId="22f2b841-0224-4922-a04a-e58c6937af55" providerId="ADAL" clId="{B5AD69BE-0B49-4D31-909C-8BE3915BBBE5}" dt="2021-09-16T06:37:10.132" v="733" actId="478"/>
          <ac:cxnSpMkLst>
            <pc:docMk/>
            <pc:sldMk cId="1586883173" sldId="449"/>
            <ac:cxnSpMk id="72" creationId="{57DE22E1-C926-4330-B3AF-AA61D30A8B01}"/>
          </ac:cxnSpMkLst>
        </pc:cxnChg>
        <pc:cxnChg chg="add del mod">
          <ac:chgData name="Surai, Santi (Cognizant)" userId="22f2b841-0224-4922-a04a-e58c6937af55" providerId="ADAL" clId="{B5AD69BE-0B49-4D31-909C-8BE3915BBBE5}" dt="2021-09-15T10:33:47.569" v="66"/>
          <ac:cxnSpMkLst>
            <pc:docMk/>
            <pc:sldMk cId="1586883173" sldId="449"/>
            <ac:cxnSpMk id="79" creationId="{B92C6080-5310-4B84-816F-B0EB483660CD}"/>
          </ac:cxnSpMkLst>
        </pc:cxnChg>
        <pc:cxnChg chg="add mod">
          <ac:chgData name="Surai, Santi (Cognizant)" userId="22f2b841-0224-4922-a04a-e58c6937af55" providerId="ADAL" clId="{B5AD69BE-0B49-4D31-909C-8BE3915BBBE5}" dt="2021-09-15T10:35:46.190" v="195" actId="14100"/>
          <ac:cxnSpMkLst>
            <pc:docMk/>
            <pc:sldMk cId="1586883173" sldId="449"/>
            <ac:cxnSpMk id="81" creationId="{E642EF24-6701-45D0-A597-201A20F3201B}"/>
          </ac:cxnSpMkLst>
        </pc:cxnChg>
        <pc:cxnChg chg="del mod">
          <ac:chgData name="Surai, Santi (Cognizant)" userId="22f2b841-0224-4922-a04a-e58c6937af55" providerId="ADAL" clId="{B5AD69BE-0B49-4D31-909C-8BE3915BBBE5}" dt="2021-09-15T12:19:38.707" v="209" actId="478"/>
          <ac:cxnSpMkLst>
            <pc:docMk/>
            <pc:sldMk cId="1586883173" sldId="449"/>
            <ac:cxnSpMk id="86" creationId="{8309F3AC-28ED-4AAB-83EC-24DDE9DD4982}"/>
          </ac:cxnSpMkLst>
        </pc:cxnChg>
        <pc:cxnChg chg="mod">
          <ac:chgData name="Surai, Santi (Cognizant)" userId="22f2b841-0224-4922-a04a-e58c6937af55" providerId="ADAL" clId="{B5AD69BE-0B49-4D31-909C-8BE3915BBBE5}" dt="2021-09-15T12:23:45.784" v="259" actId="14100"/>
          <ac:cxnSpMkLst>
            <pc:docMk/>
            <pc:sldMk cId="1586883173" sldId="449"/>
            <ac:cxnSpMk id="88" creationId="{8309F3AC-28ED-4AAB-83EC-24DDE9DD4982}"/>
          </ac:cxnSpMkLst>
        </pc:cxnChg>
        <pc:cxnChg chg="mod">
          <ac:chgData name="Surai, Santi (Cognizant)" userId="22f2b841-0224-4922-a04a-e58c6937af55" providerId="ADAL" clId="{B5AD69BE-0B49-4D31-909C-8BE3915BBBE5}" dt="2021-09-15T10:33:35.172" v="64" actId="1076"/>
          <ac:cxnSpMkLst>
            <pc:docMk/>
            <pc:sldMk cId="1586883173" sldId="449"/>
            <ac:cxnSpMk id="107" creationId="{12DF35A6-AF70-4C3A-B8FF-0DF919529F7F}"/>
          </ac:cxnSpMkLst>
        </pc:cxnChg>
        <pc:cxnChg chg="mod">
          <ac:chgData name="Surai, Santi (Cognizant)" userId="22f2b841-0224-4922-a04a-e58c6937af55" providerId="ADAL" clId="{B5AD69BE-0B49-4D31-909C-8BE3915BBBE5}" dt="2021-09-16T12:17:23.469" v="750" actId="14100"/>
          <ac:cxnSpMkLst>
            <pc:docMk/>
            <pc:sldMk cId="1586883173" sldId="449"/>
            <ac:cxnSpMk id="109" creationId="{8B661133-C7F0-4748-9A18-F11A0D9C342A}"/>
          </ac:cxnSpMkLst>
        </pc:cxnChg>
        <pc:cxnChg chg="del">
          <ac:chgData name="Surai, Santi (Cognizant)" userId="22f2b841-0224-4922-a04a-e58c6937af55" providerId="ADAL" clId="{B5AD69BE-0B49-4D31-909C-8BE3915BBBE5}" dt="2021-09-15T12:19:36.762" v="207" actId="478"/>
          <ac:cxnSpMkLst>
            <pc:docMk/>
            <pc:sldMk cId="1586883173" sldId="449"/>
            <ac:cxnSpMk id="114" creationId="{F35A0E7D-723B-48D0-AF66-0DE8D3B88CA1}"/>
          </ac:cxnSpMkLst>
        </pc:cxnChg>
        <pc:cxnChg chg="del mod">
          <ac:chgData name="Surai, Santi (Cognizant)" userId="22f2b841-0224-4922-a04a-e58c6937af55" providerId="ADAL" clId="{B5AD69BE-0B49-4D31-909C-8BE3915BBBE5}" dt="2021-09-15T06:54:58.605" v="38" actId="478"/>
          <ac:cxnSpMkLst>
            <pc:docMk/>
            <pc:sldMk cId="1586883173" sldId="449"/>
            <ac:cxnSpMk id="125" creationId="{6397CC24-A1D6-48DD-9E62-C61ACEDF4696}"/>
          </ac:cxnSpMkLst>
        </pc:cxnChg>
        <pc:cxnChg chg="del mod">
          <ac:chgData name="Surai, Santi (Cognizant)" userId="22f2b841-0224-4922-a04a-e58c6937af55" providerId="ADAL" clId="{B5AD69BE-0B49-4D31-909C-8BE3915BBBE5}" dt="2021-09-15T06:54:57.674" v="37" actId="478"/>
          <ac:cxnSpMkLst>
            <pc:docMk/>
            <pc:sldMk cId="1586883173" sldId="449"/>
            <ac:cxnSpMk id="129" creationId="{0A9C9AB6-6353-4131-843B-1B37F7B57BDD}"/>
          </ac:cxnSpMkLst>
        </pc:cxnChg>
        <pc:cxnChg chg="del">
          <ac:chgData name="Surai, Santi (Cognizant)" userId="22f2b841-0224-4922-a04a-e58c6937af55" providerId="ADAL" clId="{B5AD69BE-0B49-4D31-909C-8BE3915BBBE5}" dt="2021-09-15T10:36:01.557" v="197" actId="478"/>
          <ac:cxnSpMkLst>
            <pc:docMk/>
            <pc:sldMk cId="1586883173" sldId="449"/>
            <ac:cxnSpMk id="139" creationId="{100BAB76-8359-4356-BC4E-EBBCEAE24348}"/>
          </ac:cxnSpMkLst>
        </pc:cxnChg>
        <pc:cxnChg chg="del">
          <ac:chgData name="Surai, Santi (Cognizant)" userId="22f2b841-0224-4922-a04a-e58c6937af55" providerId="ADAL" clId="{B5AD69BE-0B49-4D31-909C-8BE3915BBBE5}" dt="2021-09-15T10:36:26.423" v="201" actId="478"/>
          <ac:cxnSpMkLst>
            <pc:docMk/>
            <pc:sldMk cId="1586883173" sldId="449"/>
            <ac:cxnSpMk id="146" creationId="{C68C212A-90D9-4A10-B6F5-E88F77D54323}"/>
          </ac:cxnSpMkLst>
        </pc:cxnChg>
        <pc:cxnChg chg="del">
          <ac:chgData name="Surai, Santi (Cognizant)" userId="22f2b841-0224-4922-a04a-e58c6937af55" providerId="ADAL" clId="{B5AD69BE-0B49-4D31-909C-8BE3915BBBE5}" dt="2021-09-15T10:36:03.002" v="198" actId="478"/>
          <ac:cxnSpMkLst>
            <pc:docMk/>
            <pc:sldMk cId="1586883173" sldId="449"/>
            <ac:cxnSpMk id="149" creationId="{3E4CACE1-308F-4D33-997A-9F36CB1B534A}"/>
          </ac:cxnSpMkLst>
        </pc:cxnChg>
        <pc:cxnChg chg="del">
          <ac:chgData name="Surai, Santi (Cognizant)" userId="22f2b841-0224-4922-a04a-e58c6937af55" providerId="ADAL" clId="{B5AD69BE-0B49-4D31-909C-8BE3915BBBE5}" dt="2021-09-15T10:36:05.529" v="199" actId="478"/>
          <ac:cxnSpMkLst>
            <pc:docMk/>
            <pc:sldMk cId="1586883173" sldId="449"/>
            <ac:cxnSpMk id="159" creationId="{9A9DFC93-F472-4A4D-A6A5-2A575905136B}"/>
          </ac:cxnSpMkLst>
        </pc:cxnChg>
        <pc:cxnChg chg="del">
          <ac:chgData name="Surai, Santi (Cognizant)" userId="22f2b841-0224-4922-a04a-e58c6937af55" providerId="ADAL" clId="{B5AD69BE-0B49-4D31-909C-8BE3915BBBE5}" dt="2021-09-15T12:19:35.135" v="206" actId="478"/>
          <ac:cxnSpMkLst>
            <pc:docMk/>
            <pc:sldMk cId="1586883173" sldId="449"/>
            <ac:cxnSpMk id="171" creationId="{3F8D99A1-A9FC-4C72-98C2-285A03B8768B}"/>
          </ac:cxnSpMkLst>
        </pc:cxnChg>
        <pc:cxnChg chg="del">
          <ac:chgData name="Surai, Santi (Cognizant)" userId="22f2b841-0224-4922-a04a-e58c6937af55" providerId="ADAL" clId="{B5AD69BE-0B49-4D31-909C-8BE3915BBBE5}" dt="2021-09-15T12:19:28.236" v="204" actId="478"/>
          <ac:cxnSpMkLst>
            <pc:docMk/>
            <pc:sldMk cId="1586883173" sldId="449"/>
            <ac:cxnSpMk id="185" creationId="{8E32B174-9224-4188-8C3B-E3792557D98D}"/>
          </ac:cxnSpMkLst>
        </pc:cxnChg>
        <pc:cxnChg chg="del mod">
          <ac:chgData name="Surai, Santi (Cognizant)" userId="22f2b841-0224-4922-a04a-e58c6937af55" providerId="ADAL" clId="{B5AD69BE-0B49-4D31-909C-8BE3915BBBE5}" dt="2021-09-15T12:22:28.951" v="248" actId="478"/>
          <ac:cxnSpMkLst>
            <pc:docMk/>
            <pc:sldMk cId="1586883173" sldId="449"/>
            <ac:cxnSpMk id="197" creationId="{F90BF9A2-ECEA-40F8-A794-55AE96466DE5}"/>
          </ac:cxnSpMkLst>
        </pc:cxnChg>
        <pc:cxnChg chg="del mod">
          <ac:chgData name="Surai, Santi (Cognizant)" userId="22f2b841-0224-4922-a04a-e58c6937af55" providerId="ADAL" clId="{B5AD69BE-0B49-4D31-909C-8BE3915BBBE5}" dt="2021-09-15T12:34:58.804" v="406" actId="478"/>
          <ac:cxnSpMkLst>
            <pc:docMk/>
            <pc:sldMk cId="1586883173" sldId="449"/>
            <ac:cxnSpMk id="1056" creationId="{393ADA28-7054-4617-8C4A-CE7960BFAE5B}"/>
          </ac:cxnSpMkLst>
        </pc:cxnChg>
        <pc:cxnChg chg="del">
          <ac:chgData name="Surai, Santi (Cognizant)" userId="22f2b841-0224-4922-a04a-e58c6937af55" providerId="ADAL" clId="{B5AD69BE-0B49-4D31-909C-8BE3915BBBE5}" dt="2021-09-15T06:55:04.649" v="42" actId="478"/>
          <ac:cxnSpMkLst>
            <pc:docMk/>
            <pc:sldMk cId="1586883173" sldId="449"/>
            <ac:cxnSpMk id="1060" creationId="{1A19811D-9FF2-4E1D-AAB0-A2E90A4B8C1E}"/>
          </ac:cxnSpMkLst>
        </pc:cxnChg>
      </pc:sldChg>
      <pc:sldChg chg="del">
        <pc:chgData name="Surai, Santi (Cognizant)" userId="22f2b841-0224-4922-a04a-e58c6937af55" providerId="ADAL" clId="{B5AD69BE-0B49-4D31-909C-8BE3915BBBE5}" dt="2021-09-16T06:36:29.879" v="727" actId="2696"/>
        <pc:sldMkLst>
          <pc:docMk/>
          <pc:sldMk cId="2717078263" sldId="3133"/>
        </pc:sldMkLst>
      </pc:sldChg>
      <pc:sldChg chg="del">
        <pc:chgData name="Surai, Santi (Cognizant)" userId="22f2b841-0224-4922-a04a-e58c6937af55" providerId="ADAL" clId="{B5AD69BE-0B49-4D31-909C-8BE3915BBBE5}" dt="2021-09-16T06:36:39.470" v="730" actId="2696"/>
        <pc:sldMkLst>
          <pc:docMk/>
          <pc:sldMk cId="680197245" sldId="3134"/>
        </pc:sldMkLst>
      </pc:sldChg>
      <pc:sldChg chg="del">
        <pc:chgData name="Surai, Santi (Cognizant)" userId="22f2b841-0224-4922-a04a-e58c6937af55" providerId="ADAL" clId="{B5AD69BE-0B49-4D31-909C-8BE3915BBBE5}" dt="2021-09-16T06:36:56.021" v="732" actId="2696"/>
        <pc:sldMkLst>
          <pc:docMk/>
          <pc:sldMk cId="1190045463" sldId="3135"/>
        </pc:sldMkLst>
      </pc:sldChg>
      <pc:sldChg chg="del">
        <pc:chgData name="Surai, Santi (Cognizant)" userId="22f2b841-0224-4922-a04a-e58c6937af55" providerId="ADAL" clId="{B5AD69BE-0B49-4D31-909C-8BE3915BBBE5}" dt="2021-09-16T06:36:44.572" v="731" actId="2696"/>
        <pc:sldMkLst>
          <pc:docMk/>
          <pc:sldMk cId="2535192936" sldId="3136"/>
        </pc:sldMkLst>
      </pc:sldChg>
      <pc:sldChg chg="addSp delSp modSp add mod ord">
        <pc:chgData name="Surai, Santi (Cognizant)" userId="22f2b841-0224-4922-a04a-e58c6937af55" providerId="ADAL" clId="{B5AD69BE-0B49-4D31-909C-8BE3915BBBE5}" dt="2021-09-16T12:42:28.988" v="765" actId="20577"/>
        <pc:sldMkLst>
          <pc:docMk/>
          <pc:sldMk cId="3130101209" sldId="3138"/>
        </pc:sldMkLst>
        <pc:spChg chg="mod">
          <ac:chgData name="Surai, Santi (Cognizant)" userId="22f2b841-0224-4922-a04a-e58c6937af55" providerId="ADAL" clId="{B5AD69BE-0B49-4D31-909C-8BE3915BBBE5}" dt="2021-09-16T06:11:00.904" v="587" actId="20577"/>
          <ac:spMkLst>
            <pc:docMk/>
            <pc:sldMk cId="3130101209" sldId="3138"/>
            <ac:spMk id="4" creationId="{B753F0B6-81A9-47E2-8588-DE2400C75676}"/>
          </ac:spMkLst>
        </pc:spChg>
        <pc:spChg chg="mod">
          <ac:chgData name="Surai, Santi (Cognizant)" userId="22f2b841-0224-4922-a04a-e58c6937af55" providerId="ADAL" clId="{B5AD69BE-0B49-4D31-909C-8BE3915BBBE5}" dt="2021-09-16T06:16:44.731" v="646" actId="1076"/>
          <ac:spMkLst>
            <pc:docMk/>
            <pc:sldMk cId="3130101209" sldId="3138"/>
            <ac:spMk id="46" creationId="{39C5808B-6E61-48A5-A749-2A775B477C80}"/>
          </ac:spMkLst>
        </pc:spChg>
        <pc:spChg chg="mod">
          <ac:chgData name="Surai, Santi (Cognizant)" userId="22f2b841-0224-4922-a04a-e58c6937af55" providerId="ADAL" clId="{B5AD69BE-0B49-4D31-909C-8BE3915BBBE5}" dt="2021-09-15T12:36:08.504" v="428" actId="14100"/>
          <ac:spMkLst>
            <pc:docMk/>
            <pc:sldMk cId="3130101209" sldId="3138"/>
            <ac:spMk id="54" creationId="{B45F1989-A119-41AD-A719-EA11AE5F9069}"/>
          </ac:spMkLst>
        </pc:spChg>
        <pc:spChg chg="add mod">
          <ac:chgData name="Surai, Santi (Cognizant)" userId="22f2b841-0224-4922-a04a-e58c6937af55" providerId="ADAL" clId="{B5AD69BE-0B49-4D31-909C-8BE3915BBBE5}" dt="2021-09-15T12:43:55.553" v="568" actId="1076"/>
          <ac:spMkLst>
            <pc:docMk/>
            <pc:sldMk cId="3130101209" sldId="3138"/>
            <ac:spMk id="65" creationId="{4441EA8B-F41C-4508-A22A-3F4E2F690D52}"/>
          </ac:spMkLst>
        </pc:spChg>
        <pc:spChg chg="mod">
          <ac:chgData name="Surai, Santi (Cognizant)" userId="22f2b841-0224-4922-a04a-e58c6937af55" providerId="ADAL" clId="{B5AD69BE-0B49-4D31-909C-8BE3915BBBE5}" dt="2021-09-16T06:14:31.156" v="628" actId="1038"/>
          <ac:spMkLst>
            <pc:docMk/>
            <pc:sldMk cId="3130101209" sldId="3138"/>
            <ac:spMk id="77" creationId="{64D71EE2-4CFB-4138-8A5F-D282515D461E}"/>
          </ac:spMkLst>
        </pc:spChg>
        <pc:spChg chg="mod">
          <ac:chgData name="Surai, Santi (Cognizant)" userId="22f2b841-0224-4922-a04a-e58c6937af55" providerId="ADAL" clId="{B5AD69BE-0B49-4D31-909C-8BE3915BBBE5}" dt="2021-09-16T06:14:31.156" v="628" actId="1038"/>
          <ac:spMkLst>
            <pc:docMk/>
            <pc:sldMk cId="3130101209" sldId="3138"/>
            <ac:spMk id="80" creationId="{8EB0A49C-9D0F-496E-916A-30A76B2553F9}"/>
          </ac:spMkLst>
        </pc:spChg>
        <pc:spChg chg="mod">
          <ac:chgData name="Surai, Santi (Cognizant)" userId="22f2b841-0224-4922-a04a-e58c6937af55" providerId="ADAL" clId="{B5AD69BE-0B49-4D31-909C-8BE3915BBBE5}" dt="2021-09-16T06:14:12.125" v="620" actId="1038"/>
          <ac:spMkLst>
            <pc:docMk/>
            <pc:sldMk cId="3130101209" sldId="3138"/>
            <ac:spMk id="85" creationId="{8E503B9E-F3AF-4A12-A2AF-AF3D409A5A87}"/>
          </ac:spMkLst>
        </pc:spChg>
        <pc:spChg chg="mod">
          <ac:chgData name="Surai, Santi (Cognizant)" userId="22f2b841-0224-4922-a04a-e58c6937af55" providerId="ADAL" clId="{B5AD69BE-0B49-4D31-909C-8BE3915BBBE5}" dt="2021-09-16T06:10:45.692" v="572" actId="108"/>
          <ac:spMkLst>
            <pc:docMk/>
            <pc:sldMk cId="3130101209" sldId="3138"/>
            <ac:spMk id="108" creationId="{A5AC562C-7B8A-45BC-BF5A-A4A4EE5AF767}"/>
          </ac:spMkLst>
        </pc:spChg>
        <pc:spChg chg="mod">
          <ac:chgData name="Surai, Santi (Cognizant)" userId="22f2b841-0224-4922-a04a-e58c6937af55" providerId="ADAL" clId="{B5AD69BE-0B49-4D31-909C-8BE3915BBBE5}" dt="2021-09-16T06:14:12.125" v="620" actId="1038"/>
          <ac:spMkLst>
            <pc:docMk/>
            <pc:sldMk cId="3130101209" sldId="3138"/>
            <ac:spMk id="117" creationId="{121C2D9D-3BF8-4C02-B105-6358653019AC}"/>
          </ac:spMkLst>
        </pc:spChg>
        <pc:spChg chg="mod">
          <ac:chgData name="Surai, Santi (Cognizant)" userId="22f2b841-0224-4922-a04a-e58c6937af55" providerId="ADAL" clId="{B5AD69BE-0B49-4D31-909C-8BE3915BBBE5}" dt="2021-09-15T12:36:00.310" v="427" actId="14100"/>
          <ac:spMkLst>
            <pc:docMk/>
            <pc:sldMk cId="3130101209" sldId="3138"/>
            <ac:spMk id="142" creationId="{A2A1A971-28C6-4FCF-B91F-DC89E85B46F6}"/>
          </ac:spMkLst>
        </pc:spChg>
        <pc:spChg chg="mod">
          <ac:chgData name="Surai, Santi (Cognizant)" userId="22f2b841-0224-4922-a04a-e58c6937af55" providerId="ADAL" clId="{B5AD69BE-0B49-4D31-909C-8BE3915BBBE5}" dt="2021-09-15T12:34:45.815" v="402" actId="1038"/>
          <ac:spMkLst>
            <pc:docMk/>
            <pc:sldMk cId="3130101209" sldId="3138"/>
            <ac:spMk id="143" creationId="{58DC501E-DB0B-4A30-94C2-5B73ABE35FAF}"/>
          </ac:spMkLst>
        </pc:spChg>
        <pc:spChg chg="mod">
          <ac:chgData name="Surai, Santi (Cognizant)" userId="22f2b841-0224-4922-a04a-e58c6937af55" providerId="ADAL" clId="{B5AD69BE-0B49-4D31-909C-8BE3915BBBE5}" dt="2021-09-15T12:32:42.001" v="358" actId="14100"/>
          <ac:spMkLst>
            <pc:docMk/>
            <pc:sldMk cId="3130101209" sldId="3138"/>
            <ac:spMk id="198" creationId="{FEA3ECA1-801D-452D-92CA-6D58182DAAE5}"/>
          </ac:spMkLst>
        </pc:spChg>
        <pc:spChg chg="mod">
          <ac:chgData name="Surai, Santi (Cognizant)" userId="22f2b841-0224-4922-a04a-e58c6937af55" providerId="ADAL" clId="{B5AD69BE-0B49-4D31-909C-8BE3915BBBE5}" dt="2021-09-15T12:32:53.816" v="361" actId="14100"/>
          <ac:spMkLst>
            <pc:docMk/>
            <pc:sldMk cId="3130101209" sldId="3138"/>
            <ac:spMk id="204" creationId="{C57BCCC3-6629-4A11-94AD-6507A92ED332}"/>
          </ac:spMkLst>
        </pc:spChg>
        <pc:spChg chg="mod">
          <ac:chgData name="Surai, Santi (Cognizant)" userId="22f2b841-0224-4922-a04a-e58c6937af55" providerId="ADAL" clId="{B5AD69BE-0B49-4D31-909C-8BE3915BBBE5}" dt="2021-09-15T12:33:57.849" v="386" actId="1038"/>
          <ac:spMkLst>
            <pc:docMk/>
            <pc:sldMk cId="3130101209" sldId="3138"/>
            <ac:spMk id="235" creationId="{1167215B-4310-48B1-A98E-2864EA3C51A6}"/>
          </ac:spMkLst>
        </pc:spChg>
        <pc:spChg chg="mod">
          <ac:chgData name="Surai, Santi (Cognizant)" userId="22f2b841-0224-4922-a04a-e58c6937af55" providerId="ADAL" clId="{B5AD69BE-0B49-4D31-909C-8BE3915BBBE5}" dt="2021-09-15T12:33:57.849" v="386" actId="1038"/>
          <ac:spMkLst>
            <pc:docMk/>
            <pc:sldMk cId="3130101209" sldId="3138"/>
            <ac:spMk id="236" creationId="{44E09639-8AEC-472E-9278-AA72C4FB695F}"/>
          </ac:spMkLst>
        </pc:spChg>
        <pc:spChg chg="mod">
          <ac:chgData name="Surai, Santi (Cognizant)" userId="22f2b841-0224-4922-a04a-e58c6937af55" providerId="ADAL" clId="{B5AD69BE-0B49-4D31-909C-8BE3915BBBE5}" dt="2021-09-15T12:33:57.849" v="386" actId="1038"/>
          <ac:spMkLst>
            <pc:docMk/>
            <pc:sldMk cId="3130101209" sldId="3138"/>
            <ac:spMk id="237" creationId="{DE2EA149-76A8-4B83-95A5-756471B62129}"/>
          </ac:spMkLst>
        </pc:spChg>
        <pc:spChg chg="del mod">
          <ac:chgData name="Surai, Santi (Cognizant)" userId="22f2b841-0224-4922-a04a-e58c6937af55" providerId="ADAL" clId="{B5AD69BE-0B49-4D31-909C-8BE3915BBBE5}" dt="2021-09-15T12:34:51.992" v="403" actId="478"/>
          <ac:spMkLst>
            <pc:docMk/>
            <pc:sldMk cId="3130101209" sldId="3138"/>
            <ac:spMk id="254" creationId="{36BF09CC-1F1B-423C-9769-1E3A7125E74E}"/>
          </ac:spMkLst>
        </pc:spChg>
        <pc:spChg chg="mod">
          <ac:chgData name="Surai, Santi (Cognizant)" userId="22f2b841-0224-4922-a04a-e58c6937af55" providerId="ADAL" clId="{B5AD69BE-0B49-4D31-909C-8BE3915BBBE5}" dt="2021-09-16T12:42:28.988" v="765" actId="20577"/>
          <ac:spMkLst>
            <pc:docMk/>
            <pc:sldMk cId="3130101209" sldId="3138"/>
            <ac:spMk id="294" creationId="{160D031B-07F1-4A6D-B10E-B6E1B7ED879C}"/>
          </ac:spMkLst>
        </pc:spChg>
        <pc:grpChg chg="mod">
          <ac:chgData name="Surai, Santi (Cognizant)" userId="22f2b841-0224-4922-a04a-e58c6937af55" providerId="ADAL" clId="{B5AD69BE-0B49-4D31-909C-8BE3915BBBE5}" dt="2021-09-16T06:14:31.156" v="628" actId="1038"/>
          <ac:grpSpMkLst>
            <pc:docMk/>
            <pc:sldMk cId="3130101209" sldId="3138"/>
            <ac:grpSpMk id="76" creationId="{35646BF7-EA66-49E8-8355-B6B82C9280A1}"/>
          </ac:grpSpMkLst>
        </pc:grpChg>
        <pc:picChg chg="add mod">
          <ac:chgData name="Surai, Santi (Cognizant)" userId="22f2b841-0224-4922-a04a-e58c6937af55" providerId="ADAL" clId="{B5AD69BE-0B49-4D31-909C-8BE3915BBBE5}" dt="2021-09-16T06:15:41.652" v="635" actId="14100"/>
          <ac:picMkLst>
            <pc:docMk/>
            <pc:sldMk cId="3130101209" sldId="3138"/>
            <ac:picMk id="7" creationId="{C73BFC17-7314-47CE-8853-D3736BD78050}"/>
          </ac:picMkLst>
        </pc:picChg>
        <pc:picChg chg="mod">
          <ac:chgData name="Surai, Santi (Cognizant)" userId="22f2b841-0224-4922-a04a-e58c6937af55" providerId="ADAL" clId="{B5AD69BE-0B49-4D31-909C-8BE3915BBBE5}" dt="2021-09-15T12:34:45.815" v="402" actId="1038"/>
          <ac:picMkLst>
            <pc:docMk/>
            <pc:sldMk cId="3130101209" sldId="3138"/>
            <ac:picMk id="9" creationId="{3C47CF2C-83BD-476D-9C0E-ED1BF7572385}"/>
          </ac:picMkLst>
        </pc:picChg>
        <pc:picChg chg="add mod">
          <ac:chgData name="Surai, Santi (Cognizant)" userId="22f2b841-0224-4922-a04a-e58c6937af55" providerId="ADAL" clId="{B5AD69BE-0B49-4D31-909C-8BE3915BBBE5}" dt="2021-09-15T12:42:40.320" v="555" actId="14100"/>
          <ac:picMkLst>
            <pc:docMk/>
            <pc:sldMk cId="3130101209" sldId="3138"/>
            <ac:picMk id="29" creationId="{E031F033-BB6E-43E1-976E-ADB60A978AF7}"/>
          </ac:picMkLst>
        </pc:picChg>
        <pc:picChg chg="mod">
          <ac:chgData name="Surai, Santi (Cognizant)" userId="22f2b841-0224-4922-a04a-e58c6937af55" providerId="ADAL" clId="{B5AD69BE-0B49-4D31-909C-8BE3915BBBE5}" dt="2021-09-16T06:14:31.156" v="628" actId="1038"/>
          <ac:picMkLst>
            <pc:docMk/>
            <pc:sldMk cId="3130101209" sldId="3138"/>
            <ac:picMk id="78" creationId="{233717B2-4CCA-4D66-ADB2-D9DD35B2388A}"/>
          </ac:picMkLst>
        </pc:picChg>
        <pc:picChg chg="mod">
          <ac:chgData name="Surai, Santi (Cognizant)" userId="22f2b841-0224-4922-a04a-e58c6937af55" providerId="ADAL" clId="{B5AD69BE-0B49-4D31-909C-8BE3915BBBE5}" dt="2021-09-16T06:14:12.125" v="620" actId="1038"/>
          <ac:picMkLst>
            <pc:docMk/>
            <pc:sldMk cId="3130101209" sldId="3138"/>
            <ac:picMk id="258" creationId="{66F6A73D-E9FD-4D5E-AAD4-6222ADF93543}"/>
          </ac:picMkLst>
        </pc:picChg>
        <pc:picChg chg="mod">
          <ac:chgData name="Surai, Santi (Cognizant)" userId="22f2b841-0224-4922-a04a-e58c6937af55" providerId="ADAL" clId="{B5AD69BE-0B49-4D31-909C-8BE3915BBBE5}" dt="2021-09-15T12:34:45.815" v="402" actId="1038"/>
          <ac:picMkLst>
            <pc:docMk/>
            <pc:sldMk cId="3130101209" sldId="3138"/>
            <ac:picMk id="1036" creationId="{65A59520-3669-4D16-BC95-A6B6376B3E52}"/>
          </ac:picMkLst>
        </pc:picChg>
        <pc:picChg chg="mod">
          <ac:chgData name="Surai, Santi (Cognizant)" userId="22f2b841-0224-4922-a04a-e58c6937af55" providerId="ADAL" clId="{B5AD69BE-0B49-4D31-909C-8BE3915BBBE5}" dt="2021-09-15T12:33:02.555" v="363" actId="1076"/>
          <ac:picMkLst>
            <pc:docMk/>
            <pc:sldMk cId="3130101209" sldId="3138"/>
            <ac:picMk id="1044" creationId="{8DA8D3B4-6138-4507-A87C-42AB9B0BDE6D}"/>
          </ac:picMkLst>
        </pc:picChg>
        <pc:cxnChg chg="add mod">
          <ac:chgData name="Surai, Santi (Cognizant)" userId="22f2b841-0224-4922-a04a-e58c6937af55" providerId="ADAL" clId="{B5AD69BE-0B49-4D31-909C-8BE3915BBBE5}" dt="2021-09-16T06:16:07.347" v="641" actId="14100"/>
          <ac:cxnSpMkLst>
            <pc:docMk/>
            <pc:sldMk cId="3130101209" sldId="3138"/>
            <ac:cxnSpMk id="52" creationId="{70A5BCB1-0378-4D8F-B179-7F6E3580319F}"/>
          </ac:cxnSpMkLst>
        </pc:cxnChg>
        <pc:cxnChg chg="add mod">
          <ac:chgData name="Surai, Santi (Cognizant)" userId="22f2b841-0224-4922-a04a-e58c6937af55" providerId="ADAL" clId="{B5AD69BE-0B49-4D31-909C-8BE3915BBBE5}" dt="2021-09-16T06:19:28.667" v="671" actId="1076"/>
          <ac:cxnSpMkLst>
            <pc:docMk/>
            <pc:sldMk cId="3130101209" sldId="3138"/>
            <ac:cxnSpMk id="57" creationId="{8D826444-C73D-4716-A421-55518BA145AB}"/>
          </ac:cxnSpMkLst>
        </pc:cxnChg>
        <pc:cxnChg chg="add mod">
          <ac:chgData name="Surai, Santi (Cognizant)" userId="22f2b841-0224-4922-a04a-e58c6937af55" providerId="ADAL" clId="{B5AD69BE-0B49-4D31-909C-8BE3915BBBE5}" dt="2021-09-16T06:17:47.469" v="656" actId="14100"/>
          <ac:cxnSpMkLst>
            <pc:docMk/>
            <pc:sldMk cId="3130101209" sldId="3138"/>
            <ac:cxnSpMk id="58" creationId="{950CFD17-5DE2-40FD-9F98-D60146DE3DB5}"/>
          </ac:cxnSpMkLst>
        </pc:cxnChg>
        <pc:cxnChg chg="add mod">
          <ac:chgData name="Surai, Santi (Cognizant)" userId="22f2b841-0224-4922-a04a-e58c6937af55" providerId="ADAL" clId="{B5AD69BE-0B49-4D31-909C-8BE3915BBBE5}" dt="2021-09-15T12:44:03.608" v="570" actId="14100"/>
          <ac:cxnSpMkLst>
            <pc:docMk/>
            <pc:sldMk cId="3130101209" sldId="3138"/>
            <ac:cxnSpMk id="73" creationId="{3760A937-2E7A-43F8-BFAB-2433FB69B357}"/>
          </ac:cxnSpMkLst>
        </pc:cxnChg>
        <pc:cxnChg chg="mod">
          <ac:chgData name="Surai, Santi (Cognizant)" userId="22f2b841-0224-4922-a04a-e58c6937af55" providerId="ADAL" clId="{B5AD69BE-0B49-4D31-909C-8BE3915BBBE5}" dt="2021-09-16T06:14:12.125" v="620" actId="1038"/>
          <ac:cxnSpMkLst>
            <pc:docMk/>
            <pc:sldMk cId="3130101209" sldId="3138"/>
            <ac:cxnSpMk id="81" creationId="{E642EF24-6701-45D0-A597-201A20F3201B}"/>
          </ac:cxnSpMkLst>
        </pc:cxnChg>
        <pc:cxnChg chg="mod">
          <ac:chgData name="Surai, Santi (Cognizant)" userId="22f2b841-0224-4922-a04a-e58c6937af55" providerId="ADAL" clId="{B5AD69BE-0B49-4D31-909C-8BE3915BBBE5}" dt="2021-09-16T06:14:12.125" v="620" actId="1038"/>
          <ac:cxnSpMkLst>
            <pc:docMk/>
            <pc:sldMk cId="3130101209" sldId="3138"/>
            <ac:cxnSpMk id="88" creationId="{8309F3AC-28ED-4AAB-83EC-24DDE9DD4982}"/>
          </ac:cxnSpMkLst>
        </pc:cxnChg>
        <pc:cxnChg chg="mod">
          <ac:chgData name="Surai, Santi (Cognizant)" userId="22f2b841-0224-4922-a04a-e58c6937af55" providerId="ADAL" clId="{B5AD69BE-0B49-4D31-909C-8BE3915BBBE5}" dt="2021-09-15T12:43:55.553" v="568" actId="1076"/>
          <ac:cxnSpMkLst>
            <pc:docMk/>
            <pc:sldMk cId="3130101209" sldId="3138"/>
            <ac:cxnSpMk id="107" creationId="{12DF35A6-AF70-4C3A-B8FF-0DF919529F7F}"/>
          </ac:cxnSpMkLst>
        </pc:cxnChg>
        <pc:cxnChg chg="mod">
          <ac:chgData name="Surai, Santi (Cognizant)" userId="22f2b841-0224-4922-a04a-e58c6937af55" providerId="ADAL" clId="{B5AD69BE-0B49-4D31-909C-8BE3915BBBE5}" dt="2021-09-16T06:17:41.173" v="655" actId="1076"/>
          <ac:cxnSpMkLst>
            <pc:docMk/>
            <pc:sldMk cId="3130101209" sldId="3138"/>
            <ac:cxnSpMk id="109" creationId="{8B661133-C7F0-4748-9A18-F11A0D9C342A}"/>
          </ac:cxnSpMkLst>
        </pc:cxnChg>
        <pc:cxnChg chg="mod">
          <ac:chgData name="Surai, Santi (Cognizant)" userId="22f2b841-0224-4922-a04a-e58c6937af55" providerId="ADAL" clId="{B5AD69BE-0B49-4D31-909C-8BE3915BBBE5}" dt="2021-09-16T06:14:21.605" v="622" actId="14100"/>
          <ac:cxnSpMkLst>
            <pc:docMk/>
            <pc:sldMk cId="3130101209" sldId="3138"/>
            <ac:cxnSpMk id="133" creationId="{D35BBE0A-C89E-4852-B5F6-613F220989CB}"/>
          </ac:cxnSpMkLst>
        </pc:cxnChg>
        <pc:cxnChg chg="mod">
          <ac:chgData name="Surai, Santi (Cognizant)" userId="22f2b841-0224-4922-a04a-e58c6937af55" providerId="ADAL" clId="{B5AD69BE-0B49-4D31-909C-8BE3915BBBE5}" dt="2021-09-15T12:33:29.384" v="368" actId="14100"/>
          <ac:cxnSpMkLst>
            <pc:docMk/>
            <pc:sldMk cId="3130101209" sldId="3138"/>
            <ac:cxnSpMk id="136" creationId="{A2C5E0B1-A180-4D77-A8D1-251F6CFA71C7}"/>
          </ac:cxnSpMkLst>
        </pc:cxnChg>
        <pc:cxnChg chg="mod">
          <ac:chgData name="Surai, Santi (Cognizant)" userId="22f2b841-0224-4922-a04a-e58c6937af55" providerId="ADAL" clId="{B5AD69BE-0B49-4D31-909C-8BE3915BBBE5}" dt="2021-09-15T12:34:45.815" v="402" actId="1038"/>
          <ac:cxnSpMkLst>
            <pc:docMk/>
            <pc:sldMk cId="3130101209" sldId="3138"/>
            <ac:cxnSpMk id="138" creationId="{46B36A5A-313D-4A28-990C-C064CDC12AF6}"/>
          </ac:cxnSpMkLst>
        </pc:cxnChg>
        <pc:cxnChg chg="mod">
          <ac:chgData name="Surai, Santi (Cognizant)" userId="22f2b841-0224-4922-a04a-e58c6937af55" providerId="ADAL" clId="{B5AD69BE-0B49-4D31-909C-8BE3915BBBE5}" dt="2021-09-15T12:33:37.889" v="369" actId="1076"/>
          <ac:cxnSpMkLst>
            <pc:docMk/>
            <pc:sldMk cId="3130101209" sldId="3138"/>
            <ac:cxnSpMk id="209" creationId="{227DC234-929A-4409-B670-23DD81474B0F}"/>
          </ac:cxnSpMkLst>
        </pc:cxnChg>
        <pc:cxnChg chg="del mod">
          <ac:chgData name="Surai, Santi (Cognizant)" userId="22f2b841-0224-4922-a04a-e58c6937af55" providerId="ADAL" clId="{B5AD69BE-0B49-4D31-909C-8BE3915BBBE5}" dt="2021-09-15T12:34:54.006" v="404" actId="478"/>
          <ac:cxnSpMkLst>
            <pc:docMk/>
            <pc:sldMk cId="3130101209" sldId="3138"/>
            <ac:cxnSpMk id="1056" creationId="{393ADA28-7054-4617-8C4A-CE7960BFAE5B}"/>
          </ac:cxnSpMkLst>
        </pc:cxnChg>
      </pc:sldChg>
      <pc:sldChg chg="modSp add del mod ord">
        <pc:chgData name="Surai, Santi (Cognizant)" userId="22f2b841-0224-4922-a04a-e58c6937af55" providerId="ADAL" clId="{B5AD69BE-0B49-4D31-909C-8BE3915BBBE5}" dt="2021-09-15T12:31:39.451" v="344" actId="2696"/>
        <pc:sldMkLst>
          <pc:docMk/>
          <pc:sldMk cId="3971360858" sldId="3138"/>
        </pc:sldMkLst>
        <pc:spChg chg="mod">
          <ac:chgData name="Surai, Santi (Cognizant)" userId="22f2b841-0224-4922-a04a-e58c6937af55" providerId="ADAL" clId="{B5AD69BE-0B49-4D31-909C-8BE3915BBBE5}" dt="2021-09-15T12:26:42.443" v="277" actId="20577"/>
          <ac:spMkLst>
            <pc:docMk/>
            <pc:sldMk cId="3971360858" sldId="3138"/>
            <ac:spMk id="4" creationId="{B753F0B6-81A9-47E2-8588-DE2400C75676}"/>
          </ac:spMkLst>
        </pc:spChg>
        <pc:spChg chg="mod">
          <ac:chgData name="Surai, Santi (Cognizant)" userId="22f2b841-0224-4922-a04a-e58c6937af55" providerId="ADAL" clId="{B5AD69BE-0B49-4D31-909C-8BE3915BBBE5}" dt="2021-09-15T12:29:28.707" v="310" actId="1076"/>
          <ac:spMkLst>
            <pc:docMk/>
            <pc:sldMk cId="3971360858" sldId="3138"/>
            <ac:spMk id="46" creationId="{39C5808B-6E61-48A5-A749-2A775B477C80}"/>
          </ac:spMkLst>
        </pc:spChg>
        <pc:spChg chg="mod">
          <ac:chgData name="Surai, Santi (Cognizant)" userId="22f2b841-0224-4922-a04a-e58c6937af55" providerId="ADAL" clId="{B5AD69BE-0B49-4D31-909C-8BE3915BBBE5}" dt="2021-09-15T12:31:27.762" v="341" actId="14100"/>
          <ac:spMkLst>
            <pc:docMk/>
            <pc:sldMk cId="3971360858" sldId="3138"/>
            <ac:spMk id="54" creationId="{B45F1989-A119-41AD-A719-EA11AE5F9069}"/>
          </ac:spMkLst>
        </pc:spChg>
        <pc:spChg chg="mod">
          <ac:chgData name="Surai, Santi (Cognizant)" userId="22f2b841-0224-4922-a04a-e58c6937af55" providerId="ADAL" clId="{B5AD69BE-0B49-4D31-909C-8BE3915BBBE5}" dt="2021-09-15T12:31:25.297" v="335" actId="1076"/>
          <ac:spMkLst>
            <pc:docMk/>
            <pc:sldMk cId="3971360858" sldId="3138"/>
            <ac:spMk id="77" creationId="{64D71EE2-4CFB-4138-8A5F-D282515D461E}"/>
          </ac:spMkLst>
        </pc:spChg>
        <pc:spChg chg="mod">
          <ac:chgData name="Surai, Santi (Cognizant)" userId="22f2b841-0224-4922-a04a-e58c6937af55" providerId="ADAL" clId="{B5AD69BE-0B49-4D31-909C-8BE3915BBBE5}" dt="2021-09-15T12:31:25.297" v="335" actId="1076"/>
          <ac:spMkLst>
            <pc:docMk/>
            <pc:sldMk cId="3971360858" sldId="3138"/>
            <ac:spMk id="80" creationId="{8EB0A49C-9D0F-496E-916A-30A76B2553F9}"/>
          </ac:spMkLst>
        </pc:spChg>
        <pc:spChg chg="mod">
          <ac:chgData name="Surai, Santi (Cognizant)" userId="22f2b841-0224-4922-a04a-e58c6937af55" providerId="ADAL" clId="{B5AD69BE-0B49-4D31-909C-8BE3915BBBE5}" dt="2021-09-15T12:31:26.402" v="336" actId="1076"/>
          <ac:spMkLst>
            <pc:docMk/>
            <pc:sldMk cId="3971360858" sldId="3138"/>
            <ac:spMk id="85" creationId="{8E503B9E-F3AF-4A12-A2AF-AF3D409A5A87}"/>
          </ac:spMkLst>
        </pc:spChg>
        <pc:spChg chg="mod">
          <ac:chgData name="Surai, Santi (Cognizant)" userId="22f2b841-0224-4922-a04a-e58c6937af55" providerId="ADAL" clId="{B5AD69BE-0B49-4D31-909C-8BE3915BBBE5}" dt="2021-09-15T12:24:53.043" v="270" actId="108"/>
          <ac:spMkLst>
            <pc:docMk/>
            <pc:sldMk cId="3971360858" sldId="3138"/>
            <ac:spMk id="108" creationId="{A5AC562C-7B8A-45BC-BF5A-A4A4EE5AF767}"/>
          </ac:spMkLst>
        </pc:spChg>
        <pc:spChg chg="mod">
          <ac:chgData name="Surai, Santi (Cognizant)" userId="22f2b841-0224-4922-a04a-e58c6937af55" providerId="ADAL" clId="{B5AD69BE-0B49-4D31-909C-8BE3915BBBE5}" dt="2021-09-15T12:31:27.502" v="340" actId="1076"/>
          <ac:spMkLst>
            <pc:docMk/>
            <pc:sldMk cId="3971360858" sldId="3138"/>
            <ac:spMk id="117" creationId="{121C2D9D-3BF8-4C02-B105-6358653019AC}"/>
          </ac:spMkLst>
        </pc:spChg>
        <pc:spChg chg="mod">
          <ac:chgData name="Surai, Santi (Cognizant)" userId="22f2b841-0224-4922-a04a-e58c6937af55" providerId="ADAL" clId="{B5AD69BE-0B49-4D31-909C-8BE3915BBBE5}" dt="2021-09-15T12:31:28.065" v="342" actId="1076"/>
          <ac:spMkLst>
            <pc:docMk/>
            <pc:sldMk cId="3971360858" sldId="3138"/>
            <ac:spMk id="142" creationId="{A2A1A971-28C6-4FCF-B91F-DC89E85B46F6}"/>
          </ac:spMkLst>
        </pc:spChg>
        <pc:spChg chg="mod">
          <ac:chgData name="Surai, Santi (Cognizant)" userId="22f2b841-0224-4922-a04a-e58c6937af55" providerId="ADAL" clId="{B5AD69BE-0B49-4D31-909C-8BE3915BBBE5}" dt="2021-09-15T12:31:27.234" v="339" actId="1076"/>
          <ac:spMkLst>
            <pc:docMk/>
            <pc:sldMk cId="3971360858" sldId="3138"/>
            <ac:spMk id="198" creationId="{FEA3ECA1-801D-452D-92CA-6D58182DAAE5}"/>
          </ac:spMkLst>
        </pc:spChg>
        <pc:spChg chg="mod">
          <ac:chgData name="Surai, Santi (Cognizant)" userId="22f2b841-0224-4922-a04a-e58c6937af55" providerId="ADAL" clId="{B5AD69BE-0B49-4D31-909C-8BE3915BBBE5}" dt="2021-09-15T12:31:27.234" v="339" actId="1076"/>
          <ac:spMkLst>
            <pc:docMk/>
            <pc:sldMk cId="3971360858" sldId="3138"/>
            <ac:spMk id="204" creationId="{C57BCCC3-6629-4A11-94AD-6507A92ED332}"/>
          </ac:spMkLst>
        </pc:spChg>
        <pc:spChg chg="mod">
          <ac:chgData name="Surai, Santi (Cognizant)" userId="22f2b841-0224-4922-a04a-e58c6937af55" providerId="ADAL" clId="{B5AD69BE-0B49-4D31-909C-8BE3915BBBE5}" dt="2021-09-15T12:28:23.424" v="296" actId="1076"/>
          <ac:spMkLst>
            <pc:docMk/>
            <pc:sldMk cId="3971360858" sldId="3138"/>
            <ac:spMk id="412" creationId="{CF1992DA-79A8-46F9-A52C-1DDD5F050D7F}"/>
          </ac:spMkLst>
        </pc:spChg>
        <pc:grpChg chg="mod">
          <ac:chgData name="Surai, Santi (Cognizant)" userId="22f2b841-0224-4922-a04a-e58c6937af55" providerId="ADAL" clId="{B5AD69BE-0B49-4D31-909C-8BE3915BBBE5}" dt="2021-09-15T12:31:25.297" v="335" actId="1076"/>
          <ac:grpSpMkLst>
            <pc:docMk/>
            <pc:sldMk cId="3971360858" sldId="3138"/>
            <ac:grpSpMk id="76" creationId="{35646BF7-EA66-49E8-8355-B6B82C9280A1}"/>
          </ac:grpSpMkLst>
        </pc:grpChg>
        <pc:picChg chg="mod">
          <ac:chgData name="Surai, Santi (Cognizant)" userId="22f2b841-0224-4922-a04a-e58c6937af55" providerId="ADAL" clId="{B5AD69BE-0B49-4D31-909C-8BE3915BBBE5}" dt="2021-09-15T12:31:25.297" v="335" actId="1076"/>
          <ac:picMkLst>
            <pc:docMk/>
            <pc:sldMk cId="3971360858" sldId="3138"/>
            <ac:picMk id="78" creationId="{233717B2-4CCA-4D66-ADB2-D9DD35B2388A}"/>
          </ac:picMkLst>
        </pc:picChg>
        <pc:picChg chg="mod">
          <ac:chgData name="Surai, Santi (Cognizant)" userId="22f2b841-0224-4922-a04a-e58c6937af55" providerId="ADAL" clId="{B5AD69BE-0B49-4D31-909C-8BE3915BBBE5}" dt="2021-09-15T12:31:27.234" v="339" actId="1076"/>
          <ac:picMkLst>
            <pc:docMk/>
            <pc:sldMk cId="3971360858" sldId="3138"/>
            <ac:picMk id="200" creationId="{1E2492F0-89F6-473B-AFE2-14BC2BA9E434}"/>
          </ac:picMkLst>
        </pc:picChg>
        <pc:picChg chg="mod">
          <ac:chgData name="Surai, Santi (Cognizant)" userId="22f2b841-0224-4922-a04a-e58c6937af55" providerId="ADAL" clId="{B5AD69BE-0B49-4D31-909C-8BE3915BBBE5}" dt="2021-09-15T12:31:26.695" v="337" actId="1076"/>
          <ac:picMkLst>
            <pc:docMk/>
            <pc:sldMk cId="3971360858" sldId="3138"/>
            <ac:picMk id="258" creationId="{66F6A73D-E9FD-4D5E-AAD4-6222ADF93543}"/>
          </ac:picMkLst>
        </pc:picChg>
        <pc:picChg chg="mod">
          <ac:chgData name="Surai, Santi (Cognizant)" userId="22f2b841-0224-4922-a04a-e58c6937af55" providerId="ADAL" clId="{B5AD69BE-0B49-4D31-909C-8BE3915BBBE5}" dt="2021-09-15T12:31:28.309" v="343" actId="1076"/>
          <ac:picMkLst>
            <pc:docMk/>
            <pc:sldMk cId="3971360858" sldId="3138"/>
            <ac:picMk id="1044" creationId="{8DA8D3B4-6138-4507-A87C-42AB9B0BDE6D}"/>
          </ac:picMkLst>
        </pc:picChg>
        <pc:cxnChg chg="mod">
          <ac:chgData name="Surai, Santi (Cognizant)" userId="22f2b841-0224-4922-a04a-e58c6937af55" providerId="ADAL" clId="{B5AD69BE-0B49-4D31-909C-8BE3915BBBE5}" dt="2021-09-15T12:31:24.771" v="334" actId="1076"/>
          <ac:cxnSpMkLst>
            <pc:docMk/>
            <pc:sldMk cId="3971360858" sldId="3138"/>
            <ac:cxnSpMk id="81" creationId="{E642EF24-6701-45D0-A597-201A20F3201B}"/>
          </ac:cxnSpMkLst>
        </pc:cxnChg>
        <pc:cxnChg chg="mod">
          <ac:chgData name="Surai, Santi (Cognizant)" userId="22f2b841-0224-4922-a04a-e58c6937af55" providerId="ADAL" clId="{B5AD69BE-0B49-4D31-909C-8BE3915BBBE5}" dt="2021-09-15T12:31:28.065" v="342" actId="1076"/>
          <ac:cxnSpMkLst>
            <pc:docMk/>
            <pc:sldMk cId="3971360858" sldId="3138"/>
            <ac:cxnSpMk id="88" creationId="{8309F3AC-28ED-4AAB-83EC-24DDE9DD4982}"/>
          </ac:cxnSpMkLst>
        </pc:cxnChg>
        <pc:cxnChg chg="mod">
          <ac:chgData name="Surai, Santi (Cognizant)" userId="22f2b841-0224-4922-a04a-e58c6937af55" providerId="ADAL" clId="{B5AD69BE-0B49-4D31-909C-8BE3915BBBE5}" dt="2021-09-15T12:31:25.297" v="335" actId="1076"/>
          <ac:cxnSpMkLst>
            <pc:docMk/>
            <pc:sldMk cId="3971360858" sldId="3138"/>
            <ac:cxnSpMk id="107" creationId="{12DF35A6-AF70-4C3A-B8FF-0DF919529F7F}"/>
          </ac:cxnSpMkLst>
        </pc:cxnChg>
        <pc:cxnChg chg="mod">
          <ac:chgData name="Surai, Santi (Cognizant)" userId="22f2b841-0224-4922-a04a-e58c6937af55" providerId="ADAL" clId="{B5AD69BE-0B49-4D31-909C-8BE3915BBBE5}" dt="2021-09-15T12:31:27.234" v="339" actId="1076"/>
          <ac:cxnSpMkLst>
            <pc:docMk/>
            <pc:sldMk cId="3971360858" sldId="3138"/>
            <ac:cxnSpMk id="109" creationId="{8B661133-C7F0-4748-9A18-F11A0D9C342A}"/>
          </ac:cxnSpMkLst>
        </pc:cxnChg>
        <pc:cxnChg chg="mod">
          <ac:chgData name="Surai, Santi (Cognizant)" userId="22f2b841-0224-4922-a04a-e58c6937af55" providerId="ADAL" clId="{B5AD69BE-0B49-4D31-909C-8BE3915BBBE5}" dt="2021-09-15T12:31:12.554" v="324" actId="1076"/>
          <ac:cxnSpMkLst>
            <pc:docMk/>
            <pc:sldMk cId="3971360858" sldId="3138"/>
            <ac:cxnSpMk id="133" creationId="{D35BBE0A-C89E-4852-B5F6-613F220989CB}"/>
          </ac:cxnSpMkLst>
        </pc:cxnChg>
        <pc:cxnChg chg="mod">
          <ac:chgData name="Surai, Santi (Cognizant)" userId="22f2b841-0224-4922-a04a-e58c6937af55" providerId="ADAL" clId="{B5AD69BE-0B49-4D31-909C-8BE3915BBBE5}" dt="2021-09-15T12:31:27.234" v="339" actId="1076"/>
          <ac:cxnSpMkLst>
            <pc:docMk/>
            <pc:sldMk cId="3971360858" sldId="3138"/>
            <ac:cxnSpMk id="136" creationId="{A2C5E0B1-A180-4D77-A8D1-251F6CFA71C7}"/>
          </ac:cxnSpMkLst>
        </pc:cxnChg>
      </pc:sldChg>
      <pc:sldChg chg="add del">
        <pc:chgData name="Surai, Santi (Cognizant)" userId="22f2b841-0224-4922-a04a-e58c6937af55" providerId="ADAL" clId="{B5AD69BE-0B49-4D31-909C-8BE3915BBBE5}" dt="2021-09-16T06:32:11.652" v="673" actId="47"/>
        <pc:sldMkLst>
          <pc:docMk/>
          <pc:sldMk cId="3408335741" sldId="3139"/>
        </pc:sldMkLst>
      </pc:sldChg>
      <pc:sldChg chg="delSp modSp add mod ord">
        <pc:chgData name="Surai, Santi (Cognizant)" userId="22f2b841-0224-4922-a04a-e58c6937af55" providerId="ADAL" clId="{B5AD69BE-0B49-4D31-909C-8BE3915BBBE5}" dt="2021-09-16T06:37:19.664" v="734" actId="478"/>
        <pc:sldMkLst>
          <pc:docMk/>
          <pc:sldMk cId="4285433451" sldId="3139"/>
        </pc:sldMkLst>
        <pc:spChg chg="mod">
          <ac:chgData name="Surai, Santi (Cognizant)" userId="22f2b841-0224-4922-a04a-e58c6937af55" providerId="ADAL" clId="{B5AD69BE-0B49-4D31-909C-8BE3915BBBE5}" dt="2021-09-16T06:33:28.816" v="695" actId="20577"/>
          <ac:spMkLst>
            <pc:docMk/>
            <pc:sldMk cId="4285433451" sldId="3139"/>
            <ac:spMk id="4" creationId="{B753F0B6-81A9-47E2-8588-DE2400C75676}"/>
          </ac:spMkLst>
        </pc:spChg>
        <pc:spChg chg="mod">
          <ac:chgData name="Surai, Santi (Cognizant)" userId="22f2b841-0224-4922-a04a-e58c6937af55" providerId="ADAL" clId="{B5AD69BE-0B49-4D31-909C-8BE3915BBBE5}" dt="2021-09-16T06:35:05.106" v="700" actId="20577"/>
          <ac:spMkLst>
            <pc:docMk/>
            <pc:sldMk cId="4285433451" sldId="3139"/>
            <ac:spMk id="80" creationId="{8EB0A49C-9D0F-496E-916A-30A76B2553F9}"/>
          </ac:spMkLst>
        </pc:spChg>
        <pc:spChg chg="mod">
          <ac:chgData name="Surai, Santi (Cognizant)" userId="22f2b841-0224-4922-a04a-e58c6937af55" providerId="ADAL" clId="{B5AD69BE-0B49-4D31-909C-8BE3915BBBE5}" dt="2021-09-16T06:35:10.097" v="705" actId="20577"/>
          <ac:spMkLst>
            <pc:docMk/>
            <pc:sldMk cId="4285433451" sldId="3139"/>
            <ac:spMk id="85" creationId="{8E503B9E-F3AF-4A12-A2AF-AF3D409A5A87}"/>
          </ac:spMkLst>
        </pc:spChg>
        <pc:spChg chg="mod">
          <ac:chgData name="Surai, Santi (Cognizant)" userId="22f2b841-0224-4922-a04a-e58c6937af55" providerId="ADAL" clId="{B5AD69BE-0B49-4D31-909C-8BE3915BBBE5}" dt="2021-09-16T06:32:53.708" v="684" actId="108"/>
          <ac:spMkLst>
            <pc:docMk/>
            <pc:sldMk cId="4285433451" sldId="3139"/>
            <ac:spMk id="108" creationId="{A5AC562C-7B8A-45BC-BF5A-A4A4EE5AF767}"/>
          </ac:spMkLst>
        </pc:spChg>
        <pc:spChg chg="mod">
          <ac:chgData name="Surai, Santi (Cognizant)" userId="22f2b841-0224-4922-a04a-e58c6937af55" providerId="ADAL" clId="{B5AD69BE-0B49-4D31-909C-8BE3915BBBE5}" dt="2021-09-16T06:35:54.827" v="715" actId="20577"/>
          <ac:spMkLst>
            <pc:docMk/>
            <pc:sldMk cId="4285433451" sldId="3139"/>
            <ac:spMk id="142" creationId="{A2A1A971-28C6-4FCF-B91F-DC89E85B46F6}"/>
          </ac:spMkLst>
        </pc:spChg>
        <pc:spChg chg="mod">
          <ac:chgData name="Surai, Santi (Cognizant)" userId="22f2b841-0224-4922-a04a-e58c6937af55" providerId="ADAL" clId="{B5AD69BE-0B49-4D31-909C-8BE3915BBBE5}" dt="2021-09-16T06:36:22.815" v="726" actId="20577"/>
          <ac:spMkLst>
            <pc:docMk/>
            <pc:sldMk cId="4285433451" sldId="3139"/>
            <ac:spMk id="204" creationId="{C57BCCC3-6629-4A11-94AD-6507A92ED332}"/>
          </ac:spMkLst>
        </pc:spChg>
        <pc:spChg chg="mod">
          <ac:chgData name="Surai, Santi (Cognizant)" userId="22f2b841-0224-4922-a04a-e58c6937af55" providerId="ADAL" clId="{B5AD69BE-0B49-4D31-909C-8BE3915BBBE5}" dt="2021-09-16T06:36:06.249" v="719" actId="20577"/>
          <ac:spMkLst>
            <pc:docMk/>
            <pc:sldMk cId="4285433451" sldId="3139"/>
            <ac:spMk id="212" creationId="{BFF51BCA-4C70-48B8-8673-A96B7F042DCE}"/>
          </ac:spMkLst>
        </pc:spChg>
        <pc:cxnChg chg="del">
          <ac:chgData name="Surai, Santi (Cognizant)" userId="22f2b841-0224-4922-a04a-e58c6937af55" providerId="ADAL" clId="{B5AD69BE-0B49-4D31-909C-8BE3915BBBE5}" dt="2021-09-16T06:37:19.664" v="734" actId="478"/>
          <ac:cxnSpMkLst>
            <pc:docMk/>
            <pc:sldMk cId="4285433451" sldId="3139"/>
            <ac:cxnSpMk id="72" creationId="{57DE22E1-C926-4330-B3AF-AA61D30A8B01}"/>
          </ac:cxnSpMkLst>
        </pc:cxnChg>
      </pc:sldChg>
      <pc:sldChg chg="add del">
        <pc:chgData name="Surai, Santi (Cognizant)" userId="22f2b841-0224-4922-a04a-e58c6937af55" providerId="ADAL" clId="{B5AD69BE-0B49-4D31-909C-8BE3915BBBE5}" dt="2021-09-16T06:36:36.565" v="729" actId="2696"/>
        <pc:sldMkLst>
          <pc:docMk/>
          <pc:sldMk cId="2499792666" sldId="3140"/>
        </pc:sldMkLst>
      </pc:sldChg>
    </pc:docChg>
  </pc:docChgLst>
  <pc:docChgLst>
    <pc:chgData name="Stoyanov, Radoslav" userId="S::r24234@uniper.energy::ee4a664e-d639-49eb-a4ea-37d824378678" providerId="AD" clId="Web-{7CBDAF99-12DC-9BFB-2492-7E54C3F01672}"/>
    <pc:docChg chg="modSld">
      <pc:chgData name="Stoyanov, Radoslav" userId="S::r24234@uniper.energy::ee4a664e-d639-49eb-a4ea-37d824378678" providerId="AD" clId="Web-{7CBDAF99-12DC-9BFB-2492-7E54C3F01672}" dt="2021-12-23T12:20:49.435" v="3" actId="14100"/>
      <pc:docMkLst>
        <pc:docMk/>
      </pc:docMkLst>
      <pc:sldChg chg="modSp">
        <pc:chgData name="Stoyanov, Radoslav" userId="S::r24234@uniper.energy::ee4a664e-d639-49eb-a4ea-37d824378678" providerId="AD" clId="Web-{7CBDAF99-12DC-9BFB-2492-7E54C3F01672}" dt="2021-12-23T12:20:33.372" v="1" actId="14100"/>
        <pc:sldMkLst>
          <pc:docMk/>
          <pc:sldMk cId="2137490032" sldId="3147"/>
        </pc:sldMkLst>
        <pc:cxnChg chg="mod">
          <ac:chgData name="Stoyanov, Radoslav" userId="S::r24234@uniper.energy::ee4a664e-d639-49eb-a4ea-37d824378678" providerId="AD" clId="Web-{7CBDAF99-12DC-9BFB-2492-7E54C3F01672}" dt="2021-12-23T12:20:33.372" v="1" actId="14100"/>
          <ac:cxnSpMkLst>
            <pc:docMk/>
            <pc:sldMk cId="2137490032" sldId="3147"/>
            <ac:cxnSpMk id="124" creationId="{C6A7CCBB-2DA7-4A64-BDEB-AB00A92BFA36}"/>
          </ac:cxnSpMkLst>
        </pc:cxnChg>
      </pc:sldChg>
      <pc:sldChg chg="modSp">
        <pc:chgData name="Stoyanov, Radoslav" userId="S::r24234@uniper.energy::ee4a664e-d639-49eb-a4ea-37d824378678" providerId="AD" clId="Web-{7CBDAF99-12DC-9BFB-2492-7E54C3F01672}" dt="2021-12-23T12:20:49.435" v="3" actId="14100"/>
        <pc:sldMkLst>
          <pc:docMk/>
          <pc:sldMk cId="3965730120" sldId="3163"/>
        </pc:sldMkLst>
        <pc:cxnChg chg="mod">
          <ac:chgData name="Stoyanov, Radoslav" userId="S::r24234@uniper.energy::ee4a664e-d639-49eb-a4ea-37d824378678" providerId="AD" clId="Web-{7CBDAF99-12DC-9BFB-2492-7E54C3F01672}" dt="2021-12-23T12:20:49.435" v="3" actId="14100"/>
          <ac:cxnSpMkLst>
            <pc:docMk/>
            <pc:sldMk cId="3965730120" sldId="3163"/>
            <ac:cxnSpMk id="124" creationId="{C6A7CCBB-2DA7-4A64-BDEB-AB00A92BFA36}"/>
          </ac:cxnSpMkLst>
        </pc:cxnChg>
      </pc:sldChg>
    </pc:docChg>
  </pc:docChgLst>
  <pc:docChgLst>
    <pc:chgData name="Raina, Rajat (Cognizant)" userId="9255338d-f833-46e0-83c0-c662c574c2f1" providerId="ADAL" clId="{AC452A21-093C-4001-A53E-FF0D584F6218}"/>
    <pc:docChg chg="undo custSel modSld">
      <pc:chgData name="Raina, Rajat (Cognizant)" userId="9255338d-f833-46e0-83c0-c662c574c2f1" providerId="ADAL" clId="{AC452A21-093C-4001-A53E-FF0D584F6218}" dt="2022-01-19T11:50:54.174" v="404" actId="207"/>
      <pc:docMkLst>
        <pc:docMk/>
      </pc:docMkLst>
      <pc:sldChg chg="modSp mod">
        <pc:chgData name="Raina, Rajat (Cognizant)" userId="9255338d-f833-46e0-83c0-c662c574c2f1" providerId="ADAL" clId="{AC452A21-093C-4001-A53E-FF0D584F6218}" dt="2022-01-19T11:50:54.174" v="404" actId="207"/>
        <pc:sldMkLst>
          <pc:docMk/>
          <pc:sldMk cId="3825449449" sldId="441"/>
        </pc:sldMkLst>
        <pc:spChg chg="mod">
          <ac:chgData name="Raina, Rajat (Cognizant)" userId="9255338d-f833-46e0-83c0-c662c574c2f1" providerId="ADAL" clId="{AC452A21-093C-4001-A53E-FF0D584F6218}" dt="2022-01-19T11:50:54.174" v="404" actId="207"/>
          <ac:spMkLst>
            <pc:docMk/>
            <pc:sldMk cId="3825449449" sldId="441"/>
            <ac:spMk id="3" creationId="{75C9AFA8-DACA-49CE-B7FB-7875A49C8805}"/>
          </ac:spMkLst>
        </pc:spChg>
      </pc:sldChg>
      <pc:sldChg chg="addSp delSp modSp mod">
        <pc:chgData name="Raina, Rajat (Cognizant)" userId="9255338d-f833-46e0-83c0-c662c574c2f1" providerId="ADAL" clId="{AC452A21-093C-4001-A53E-FF0D584F6218}" dt="2022-01-19T11:45:58.539" v="46" actId="14100"/>
        <pc:sldMkLst>
          <pc:docMk/>
          <pc:sldMk cId="2318098507" sldId="3159"/>
        </pc:sldMkLst>
        <pc:spChg chg="mod">
          <ac:chgData name="Raina, Rajat (Cognizant)" userId="9255338d-f833-46e0-83c0-c662c574c2f1" providerId="ADAL" clId="{AC452A21-093C-4001-A53E-FF0D584F6218}" dt="2022-01-19T11:45:12.893" v="22" actId="14100"/>
          <ac:spMkLst>
            <pc:docMk/>
            <pc:sldMk cId="2318098507" sldId="3159"/>
            <ac:spMk id="27" creationId="{141754A5-4656-409A-8F71-76ECDC7B4309}"/>
          </ac:spMkLst>
        </pc:spChg>
        <pc:spChg chg="mod">
          <ac:chgData name="Raina, Rajat (Cognizant)" userId="9255338d-f833-46e0-83c0-c662c574c2f1" providerId="ADAL" clId="{AC452A21-093C-4001-A53E-FF0D584F6218}" dt="2022-01-19T11:45:04.492" v="20" actId="1076"/>
          <ac:spMkLst>
            <pc:docMk/>
            <pc:sldMk cId="2318098507" sldId="3159"/>
            <ac:spMk id="28" creationId="{C7FE72ED-44EC-4F33-AF5B-8598073A9E43}"/>
          </ac:spMkLst>
        </pc:spChg>
        <pc:spChg chg="del mod">
          <ac:chgData name="Raina, Rajat (Cognizant)" userId="9255338d-f833-46e0-83c0-c662c574c2f1" providerId="ADAL" clId="{AC452A21-093C-4001-A53E-FF0D584F6218}" dt="2022-01-19T11:43:42.273" v="3" actId="478"/>
          <ac:spMkLst>
            <pc:docMk/>
            <pc:sldMk cId="2318098507" sldId="3159"/>
            <ac:spMk id="44" creationId="{F8CAF592-533F-4716-BC6E-70BA7F14315C}"/>
          </ac:spMkLst>
        </pc:spChg>
        <pc:spChg chg="del">
          <ac:chgData name="Raina, Rajat (Cognizant)" userId="9255338d-f833-46e0-83c0-c662c574c2f1" providerId="ADAL" clId="{AC452A21-093C-4001-A53E-FF0D584F6218}" dt="2022-01-19T11:43:47.632" v="4" actId="478"/>
          <ac:spMkLst>
            <pc:docMk/>
            <pc:sldMk cId="2318098507" sldId="3159"/>
            <ac:spMk id="47" creationId="{02877CC7-6C4B-486A-B9C2-7C7DEC41FFD6}"/>
          </ac:spMkLst>
        </pc:spChg>
        <pc:spChg chg="mod">
          <ac:chgData name="Raina, Rajat (Cognizant)" userId="9255338d-f833-46e0-83c0-c662c574c2f1" providerId="ADAL" clId="{AC452A21-093C-4001-A53E-FF0D584F6218}" dt="2022-01-19T11:45:29.462" v="28" actId="1076"/>
          <ac:spMkLst>
            <pc:docMk/>
            <pc:sldMk cId="2318098507" sldId="3159"/>
            <ac:spMk id="48" creationId="{6D6DA725-7280-42B2-941F-BCA9A6135B07}"/>
          </ac:spMkLst>
        </pc:spChg>
        <pc:spChg chg="del">
          <ac:chgData name="Raina, Rajat (Cognizant)" userId="9255338d-f833-46e0-83c0-c662c574c2f1" providerId="ADAL" clId="{AC452A21-093C-4001-A53E-FF0D584F6218}" dt="2022-01-19T11:44:09.955" v="9" actId="478"/>
          <ac:spMkLst>
            <pc:docMk/>
            <pc:sldMk cId="2318098507" sldId="3159"/>
            <ac:spMk id="60" creationId="{01357A32-2277-4FCE-8568-74A265B29F61}"/>
          </ac:spMkLst>
        </pc:spChg>
        <pc:spChg chg="mod">
          <ac:chgData name="Raina, Rajat (Cognizant)" userId="9255338d-f833-46e0-83c0-c662c574c2f1" providerId="ADAL" clId="{AC452A21-093C-4001-A53E-FF0D584F6218}" dt="2022-01-19T11:45:58.539" v="46" actId="14100"/>
          <ac:spMkLst>
            <pc:docMk/>
            <pc:sldMk cId="2318098507" sldId="3159"/>
            <ac:spMk id="212" creationId="{BFF51BCA-4C70-48B8-8673-A96B7F042DCE}"/>
          </ac:spMkLst>
        </pc:spChg>
        <pc:picChg chg="del">
          <ac:chgData name="Raina, Rajat (Cognizant)" userId="9255338d-f833-46e0-83c0-c662c574c2f1" providerId="ADAL" clId="{AC452A21-093C-4001-A53E-FF0D584F6218}" dt="2022-01-19T11:43:57.234" v="7" actId="478"/>
          <ac:picMkLst>
            <pc:docMk/>
            <pc:sldMk cId="2318098507" sldId="3159"/>
            <ac:picMk id="45" creationId="{41604263-0AFA-46BC-B434-023508D865F4}"/>
          </ac:picMkLst>
        </pc:picChg>
        <pc:picChg chg="mod">
          <ac:chgData name="Raina, Rajat (Cognizant)" userId="9255338d-f833-46e0-83c0-c662c574c2f1" providerId="ADAL" clId="{AC452A21-093C-4001-A53E-FF0D584F6218}" dt="2022-01-19T11:45:16.429" v="23" actId="1076"/>
          <ac:picMkLst>
            <pc:docMk/>
            <pc:sldMk cId="2318098507" sldId="3159"/>
            <ac:picMk id="258" creationId="{66F6A73D-E9FD-4D5E-AAD4-6222ADF93543}"/>
          </ac:picMkLst>
        </pc:picChg>
        <pc:cxnChg chg="add del mod">
          <ac:chgData name="Raina, Rajat (Cognizant)" userId="9255338d-f833-46e0-83c0-c662c574c2f1" providerId="ADAL" clId="{AC452A21-093C-4001-A53E-FF0D584F6218}" dt="2022-01-19T11:45:58.539" v="46" actId="14100"/>
          <ac:cxnSpMkLst>
            <pc:docMk/>
            <pc:sldMk cId="2318098507" sldId="3159"/>
            <ac:cxnSpMk id="50" creationId="{5C060824-C615-475E-8568-C3372F990A54}"/>
          </ac:cxnSpMkLst>
        </pc:cxnChg>
        <pc:cxnChg chg="del mod">
          <ac:chgData name="Raina, Rajat (Cognizant)" userId="9255338d-f833-46e0-83c0-c662c574c2f1" providerId="ADAL" clId="{AC452A21-093C-4001-A53E-FF0D584F6218}" dt="2022-01-19T11:44:16.681" v="11" actId="478"/>
          <ac:cxnSpMkLst>
            <pc:docMk/>
            <pc:sldMk cId="2318098507" sldId="3159"/>
            <ac:cxnSpMk id="57" creationId="{7F949F4E-24DC-4B1E-B71A-6F53D70FAD90}"/>
          </ac:cxnSpMkLst>
        </pc:cxnChg>
        <pc:cxnChg chg="del mod">
          <ac:chgData name="Raina, Rajat (Cognizant)" userId="9255338d-f833-46e0-83c0-c662c574c2f1" providerId="ADAL" clId="{AC452A21-093C-4001-A53E-FF0D584F6218}" dt="2022-01-19T11:44:04.957" v="8" actId="478"/>
          <ac:cxnSpMkLst>
            <pc:docMk/>
            <pc:sldMk cId="2318098507" sldId="3159"/>
            <ac:cxnSpMk id="61" creationId="{C3D6E424-4B10-4CDE-A623-E89A62CF882F}"/>
          </ac:cxnSpMkLst>
        </pc:cxnChg>
        <pc:cxnChg chg="del mod">
          <ac:chgData name="Raina, Rajat (Cognizant)" userId="9255338d-f833-46e0-83c0-c662c574c2f1" providerId="ADAL" clId="{AC452A21-093C-4001-A53E-FF0D584F6218}" dt="2022-01-19T11:44:11.905" v="10" actId="478"/>
          <ac:cxnSpMkLst>
            <pc:docMk/>
            <pc:sldMk cId="2318098507" sldId="3159"/>
            <ac:cxnSpMk id="71" creationId="{FB13647B-5419-4B76-B41A-7A255F96BCB7}"/>
          </ac:cxnSpMkLst>
        </pc:cxnChg>
        <pc:cxnChg chg="mod">
          <ac:chgData name="Raina, Rajat (Cognizant)" userId="9255338d-f833-46e0-83c0-c662c574c2f1" providerId="ADAL" clId="{AC452A21-093C-4001-A53E-FF0D584F6218}" dt="2022-01-19T11:45:04.492" v="20" actId="1076"/>
          <ac:cxnSpMkLst>
            <pc:docMk/>
            <pc:sldMk cId="2318098507" sldId="3159"/>
            <ac:cxnSpMk id="111" creationId="{C75B3AFE-0CC8-4895-A5B2-3B5C56E6972A}"/>
          </ac:cxnSpMkLst>
        </pc:cxnChg>
      </pc:sldChg>
      <pc:sldChg chg="modSp mod">
        <pc:chgData name="Raina, Rajat (Cognizant)" userId="9255338d-f833-46e0-83c0-c662c574c2f1" providerId="ADAL" clId="{AC452A21-093C-4001-A53E-FF0D584F6218}" dt="2022-01-19T11:48:18.857" v="266" actId="6549"/>
        <pc:sldMkLst>
          <pc:docMk/>
          <pc:sldMk cId="2571487379" sldId="3160"/>
        </pc:sldMkLst>
        <pc:spChg chg="mod">
          <ac:chgData name="Raina, Rajat (Cognizant)" userId="9255338d-f833-46e0-83c0-c662c574c2f1" providerId="ADAL" clId="{AC452A21-093C-4001-A53E-FF0D584F6218}" dt="2022-01-19T11:48:18.857" v="266" actId="6549"/>
          <ac:spMkLst>
            <pc:docMk/>
            <pc:sldMk cId="2571487379" sldId="3160"/>
            <ac:spMk id="79" creationId="{00000000-0000-0000-0000-000000000000}"/>
          </ac:spMkLst>
        </pc:spChg>
      </pc:sldChg>
    </pc:docChg>
  </pc:docChgLst>
  <pc:docChgLst>
    <pc:chgData name="Surai, Santi (Cognizant)" userId="22f2b841-0224-4922-a04a-e58c6937af55" providerId="ADAL" clId="{BFE5C5C5-210E-4283-9A22-373BF0A193E0}"/>
    <pc:docChg chg="undo custSel modSld">
      <pc:chgData name="Surai, Santi (Cognizant)" userId="22f2b841-0224-4922-a04a-e58c6937af55" providerId="ADAL" clId="{BFE5C5C5-210E-4283-9A22-373BF0A193E0}" dt="2021-10-27T09:17:14.071" v="142" actId="20577"/>
      <pc:docMkLst>
        <pc:docMk/>
      </pc:docMkLst>
      <pc:sldChg chg="modSp mod">
        <pc:chgData name="Surai, Santi (Cognizant)" userId="22f2b841-0224-4922-a04a-e58c6937af55" providerId="ADAL" clId="{BFE5C5C5-210E-4283-9A22-373BF0A193E0}" dt="2021-10-27T09:10:35.438" v="1" actId="20577"/>
        <pc:sldMkLst>
          <pc:docMk/>
          <pc:sldMk cId="3927457170" sldId="274"/>
        </pc:sldMkLst>
        <pc:spChg chg="mod">
          <ac:chgData name="Surai, Santi (Cognizant)" userId="22f2b841-0224-4922-a04a-e58c6937af55" providerId="ADAL" clId="{BFE5C5C5-210E-4283-9A22-373BF0A193E0}" dt="2021-10-27T09:10:35.438" v="1" actId="20577"/>
          <ac:spMkLst>
            <pc:docMk/>
            <pc:sldMk cId="3927457170" sldId="274"/>
            <ac:spMk id="6" creationId="{00000000-0000-0000-0000-000000000000}"/>
          </ac:spMkLst>
        </pc:spChg>
      </pc:sldChg>
      <pc:sldChg chg="addSp delSp modSp mod">
        <pc:chgData name="Surai, Santi (Cognizant)" userId="22f2b841-0224-4922-a04a-e58c6937af55" providerId="ADAL" clId="{BFE5C5C5-210E-4283-9A22-373BF0A193E0}" dt="2021-10-27T09:16:33.318" v="126" actId="20577"/>
        <pc:sldMkLst>
          <pc:docMk/>
          <pc:sldMk cId="3130101209" sldId="3138"/>
        </pc:sldMkLst>
        <pc:spChg chg="del">
          <ac:chgData name="Surai, Santi (Cognizant)" userId="22f2b841-0224-4922-a04a-e58c6937af55" providerId="ADAL" clId="{BFE5C5C5-210E-4283-9A22-373BF0A193E0}" dt="2021-10-27T09:10:45.690" v="2" actId="478"/>
          <ac:spMkLst>
            <pc:docMk/>
            <pc:sldMk cId="3130101209" sldId="3138"/>
            <ac:spMk id="2" creationId="{C4E0CC6C-7474-41B5-9229-8FF45547FD85}"/>
          </ac:spMkLst>
        </pc:spChg>
        <pc:spChg chg="del">
          <ac:chgData name="Surai, Santi (Cognizant)" userId="22f2b841-0224-4922-a04a-e58c6937af55" providerId="ADAL" clId="{BFE5C5C5-210E-4283-9A22-373BF0A193E0}" dt="2021-10-27T09:10:57.370" v="3" actId="478"/>
          <ac:spMkLst>
            <pc:docMk/>
            <pc:sldMk cId="3130101209" sldId="3138"/>
            <ac:spMk id="80" creationId="{8EB0A49C-9D0F-496E-916A-30A76B2553F9}"/>
          </ac:spMkLst>
        </pc:spChg>
        <pc:spChg chg="mod">
          <ac:chgData name="Surai, Santi (Cognizant)" userId="22f2b841-0224-4922-a04a-e58c6937af55" providerId="ADAL" clId="{BFE5C5C5-210E-4283-9A22-373BF0A193E0}" dt="2021-10-27T09:16:33.318" v="126" actId="20577"/>
          <ac:spMkLst>
            <pc:docMk/>
            <pc:sldMk cId="3130101209" sldId="3138"/>
            <ac:spMk id="142" creationId="{A2A1A971-28C6-4FCF-B91F-DC89E85B46F6}"/>
          </ac:spMkLst>
        </pc:spChg>
        <pc:spChg chg="del mod">
          <ac:chgData name="Surai, Santi (Cognizant)" userId="22f2b841-0224-4922-a04a-e58c6937af55" providerId="ADAL" clId="{BFE5C5C5-210E-4283-9A22-373BF0A193E0}" dt="2021-10-27T09:11:19.744" v="8" actId="478"/>
          <ac:spMkLst>
            <pc:docMk/>
            <pc:sldMk cId="3130101209" sldId="3138"/>
            <ac:spMk id="198" creationId="{FEA3ECA1-801D-452D-92CA-6D58182DAAE5}"/>
          </ac:spMkLst>
        </pc:spChg>
        <pc:spChg chg="del">
          <ac:chgData name="Surai, Santi (Cognizant)" userId="22f2b841-0224-4922-a04a-e58c6937af55" providerId="ADAL" clId="{BFE5C5C5-210E-4283-9A22-373BF0A193E0}" dt="2021-10-27T09:11:21.499" v="9" actId="478"/>
          <ac:spMkLst>
            <pc:docMk/>
            <pc:sldMk cId="3130101209" sldId="3138"/>
            <ac:spMk id="204" creationId="{C57BCCC3-6629-4A11-94AD-6507A92ED332}"/>
          </ac:spMkLst>
        </pc:spChg>
        <pc:spChg chg="del">
          <ac:chgData name="Surai, Santi (Cognizant)" userId="22f2b841-0224-4922-a04a-e58c6937af55" providerId="ADAL" clId="{BFE5C5C5-210E-4283-9A22-373BF0A193E0}" dt="2021-10-27T09:11:26.554" v="13" actId="478"/>
          <ac:spMkLst>
            <pc:docMk/>
            <pc:sldMk cId="3130101209" sldId="3138"/>
            <ac:spMk id="294" creationId="{160D031B-07F1-4A6D-B10E-B6E1B7ED879C}"/>
          </ac:spMkLst>
        </pc:spChg>
        <pc:grpChg chg="del">
          <ac:chgData name="Surai, Santi (Cognizant)" userId="22f2b841-0224-4922-a04a-e58c6937af55" providerId="ADAL" clId="{BFE5C5C5-210E-4283-9A22-373BF0A193E0}" dt="2021-10-27T09:10:57.370" v="3" actId="478"/>
          <ac:grpSpMkLst>
            <pc:docMk/>
            <pc:sldMk cId="3130101209" sldId="3138"/>
            <ac:grpSpMk id="76" creationId="{35646BF7-EA66-49E8-8355-B6B82C9280A1}"/>
          </ac:grpSpMkLst>
        </pc:grpChg>
        <pc:picChg chg="del">
          <ac:chgData name="Surai, Santi (Cognizant)" userId="22f2b841-0224-4922-a04a-e58c6937af55" providerId="ADAL" clId="{BFE5C5C5-210E-4283-9A22-373BF0A193E0}" dt="2021-10-27T09:11:22.908" v="10" actId="478"/>
          <ac:picMkLst>
            <pc:docMk/>
            <pc:sldMk cId="3130101209" sldId="3138"/>
            <ac:picMk id="200" creationId="{1E2492F0-89F6-473B-AFE2-14BC2BA9E434}"/>
          </ac:picMkLst>
        </pc:picChg>
        <pc:cxnChg chg="del mod">
          <ac:chgData name="Surai, Santi (Cognizant)" userId="22f2b841-0224-4922-a04a-e58c6937af55" providerId="ADAL" clId="{BFE5C5C5-210E-4283-9A22-373BF0A193E0}" dt="2021-10-27T09:11:03.734" v="5" actId="478"/>
          <ac:cxnSpMkLst>
            <pc:docMk/>
            <pc:sldMk cId="3130101209" sldId="3138"/>
            <ac:cxnSpMk id="57" creationId="{8D826444-C73D-4716-A421-55518BA145AB}"/>
          </ac:cxnSpMkLst>
        </pc:cxnChg>
        <pc:cxnChg chg="del mod">
          <ac:chgData name="Surai, Santi (Cognizant)" userId="22f2b841-0224-4922-a04a-e58c6937af55" providerId="ADAL" clId="{BFE5C5C5-210E-4283-9A22-373BF0A193E0}" dt="2021-10-27T09:11:35.886" v="16" actId="478"/>
          <ac:cxnSpMkLst>
            <pc:docMk/>
            <pc:sldMk cId="3130101209" sldId="3138"/>
            <ac:cxnSpMk id="58" creationId="{950CFD17-5DE2-40FD-9F98-D60146DE3DB5}"/>
          </ac:cxnSpMkLst>
        </pc:cxnChg>
        <pc:cxnChg chg="add mod">
          <ac:chgData name="Surai, Santi (Cognizant)" userId="22f2b841-0224-4922-a04a-e58c6937af55" providerId="ADAL" clId="{BFE5C5C5-210E-4283-9A22-373BF0A193E0}" dt="2021-10-27T09:12:09.583" v="46" actId="14100"/>
          <ac:cxnSpMkLst>
            <pc:docMk/>
            <pc:sldMk cId="3130101209" sldId="3138"/>
            <ac:cxnSpMk id="59" creationId="{2EE0B26E-90B4-40A9-8C2B-C04B5BD4D49D}"/>
          </ac:cxnSpMkLst>
        </pc:cxnChg>
        <pc:cxnChg chg="mod">
          <ac:chgData name="Surai, Santi (Cognizant)" userId="22f2b841-0224-4922-a04a-e58c6937af55" providerId="ADAL" clId="{BFE5C5C5-210E-4283-9A22-373BF0A193E0}" dt="2021-10-27T09:11:07.458" v="6" actId="14100"/>
          <ac:cxnSpMkLst>
            <pc:docMk/>
            <pc:sldMk cId="3130101209" sldId="3138"/>
            <ac:cxnSpMk id="81" creationId="{E642EF24-6701-45D0-A597-201A20F3201B}"/>
          </ac:cxnSpMkLst>
        </pc:cxnChg>
        <pc:cxnChg chg="del mod">
          <ac:chgData name="Surai, Santi (Cognizant)" userId="22f2b841-0224-4922-a04a-e58c6937af55" providerId="ADAL" clId="{BFE5C5C5-210E-4283-9A22-373BF0A193E0}" dt="2021-10-27T09:11:25.671" v="12" actId="478"/>
          <ac:cxnSpMkLst>
            <pc:docMk/>
            <pc:sldMk cId="3130101209" sldId="3138"/>
            <ac:cxnSpMk id="109" creationId="{8B661133-C7F0-4748-9A18-F11A0D9C342A}"/>
          </ac:cxnSpMkLst>
        </pc:cxnChg>
        <pc:cxnChg chg="del mod">
          <ac:chgData name="Surai, Santi (Cognizant)" userId="22f2b841-0224-4922-a04a-e58c6937af55" providerId="ADAL" clId="{BFE5C5C5-210E-4283-9A22-373BF0A193E0}" dt="2021-10-27T09:11:24.381" v="11" actId="478"/>
          <ac:cxnSpMkLst>
            <pc:docMk/>
            <pc:sldMk cId="3130101209" sldId="3138"/>
            <ac:cxnSpMk id="136" creationId="{A2C5E0B1-A180-4D77-A8D1-251F6CFA71C7}"/>
          </ac:cxnSpMkLst>
        </pc:cxnChg>
      </pc:sldChg>
      <pc:sldChg chg="delSp modSp mod">
        <pc:chgData name="Surai, Santi (Cognizant)" userId="22f2b841-0224-4922-a04a-e58c6937af55" providerId="ADAL" clId="{BFE5C5C5-210E-4283-9A22-373BF0A193E0}" dt="2021-10-27T09:17:14.071" v="142" actId="20577"/>
        <pc:sldMkLst>
          <pc:docMk/>
          <pc:sldMk cId="3311020231" sldId="3140"/>
        </pc:sldMkLst>
        <pc:spChg chg="del">
          <ac:chgData name="Surai, Santi (Cognizant)" userId="22f2b841-0224-4922-a04a-e58c6937af55" providerId="ADAL" clId="{BFE5C5C5-210E-4283-9A22-373BF0A193E0}" dt="2021-10-27T09:12:20.935" v="47" actId="478"/>
          <ac:spMkLst>
            <pc:docMk/>
            <pc:sldMk cId="3311020231" sldId="3140"/>
            <ac:spMk id="4" creationId="{77A1F57E-E1B5-4865-B348-08215295B922}"/>
          </ac:spMkLst>
        </pc:spChg>
        <pc:spChg chg="mod">
          <ac:chgData name="Surai, Santi (Cognizant)" userId="22f2b841-0224-4922-a04a-e58c6937af55" providerId="ADAL" clId="{BFE5C5C5-210E-4283-9A22-373BF0A193E0}" dt="2021-10-27T09:17:14.071" v="142" actId="20577"/>
          <ac:spMkLst>
            <pc:docMk/>
            <pc:sldMk cId="3311020231" sldId="3140"/>
            <ac:spMk id="79" creationId="{00000000-0000-0000-0000-000000000000}"/>
          </ac:spMkLst>
        </pc:spChg>
      </pc:sldChg>
    </pc:docChg>
  </pc:docChgLst>
  <pc:docChgLst>
    <pc:chgData name="Surai, Santi (Cognizant)" userId="22f2b841-0224-4922-a04a-e58c6937af55" providerId="ADAL" clId="{DA3A380B-99F4-4219-B5C5-C0B0AB379C3E}"/>
    <pc:docChg chg="custSel modSld">
      <pc:chgData name="Surai, Santi (Cognizant)" userId="22f2b841-0224-4922-a04a-e58c6937af55" providerId="ADAL" clId="{DA3A380B-99F4-4219-B5C5-C0B0AB379C3E}" dt="2021-12-23T12:00:19.501" v="61" actId="14100"/>
      <pc:docMkLst>
        <pc:docMk/>
      </pc:docMkLst>
      <pc:sldChg chg="modSp mod">
        <pc:chgData name="Surai, Santi (Cognizant)" userId="22f2b841-0224-4922-a04a-e58c6937af55" providerId="ADAL" clId="{DA3A380B-99F4-4219-B5C5-C0B0AB379C3E}" dt="2021-12-23T11:47:50.076" v="18" actId="14100"/>
        <pc:sldMkLst>
          <pc:docMk/>
          <pc:sldMk cId="2137490032" sldId="3147"/>
        </pc:sldMkLst>
        <pc:spChg chg="mod">
          <ac:chgData name="Surai, Santi (Cognizant)" userId="22f2b841-0224-4922-a04a-e58c6937af55" providerId="ADAL" clId="{DA3A380B-99F4-4219-B5C5-C0B0AB379C3E}" dt="2021-12-23T11:47:50.076" v="18" actId="14100"/>
          <ac:spMkLst>
            <pc:docMk/>
            <pc:sldMk cId="2137490032" sldId="3147"/>
            <ac:spMk id="59" creationId="{AC50D63E-4F0C-42A1-86DA-3E05A7303839}"/>
          </ac:spMkLst>
        </pc:spChg>
        <pc:cxnChg chg="mod">
          <ac:chgData name="Surai, Santi (Cognizant)" userId="22f2b841-0224-4922-a04a-e58c6937af55" providerId="ADAL" clId="{DA3A380B-99F4-4219-B5C5-C0B0AB379C3E}" dt="2021-12-23T11:46:15.435" v="0" actId="14100"/>
          <ac:cxnSpMkLst>
            <pc:docMk/>
            <pc:sldMk cId="2137490032" sldId="3147"/>
            <ac:cxnSpMk id="80" creationId="{5CBB3707-716D-402E-ADFD-F8660ABBE5A1}"/>
          </ac:cxnSpMkLst>
        </pc:cxnChg>
        <pc:cxnChg chg="mod">
          <ac:chgData name="Surai, Santi (Cognizant)" userId="22f2b841-0224-4922-a04a-e58c6937af55" providerId="ADAL" clId="{DA3A380B-99F4-4219-B5C5-C0B0AB379C3E}" dt="2021-12-23T11:46:40.251" v="1" actId="14100"/>
          <ac:cxnSpMkLst>
            <pc:docMk/>
            <pc:sldMk cId="2137490032" sldId="3147"/>
            <ac:cxnSpMk id="124" creationId="{C6A7CCBB-2DA7-4A64-BDEB-AB00A92BFA36}"/>
          </ac:cxnSpMkLst>
        </pc:cxnChg>
      </pc:sldChg>
      <pc:sldChg chg="modSp mod">
        <pc:chgData name="Surai, Santi (Cognizant)" userId="22f2b841-0224-4922-a04a-e58c6937af55" providerId="ADAL" clId="{DA3A380B-99F4-4219-B5C5-C0B0AB379C3E}" dt="2021-12-23T11:56:34.614" v="46" actId="1076"/>
        <pc:sldMkLst>
          <pc:docMk/>
          <pc:sldMk cId="2318098507" sldId="3159"/>
        </pc:sldMkLst>
        <pc:spChg chg="mod">
          <ac:chgData name="Surai, Santi (Cognizant)" userId="22f2b841-0224-4922-a04a-e58c6937af55" providerId="ADAL" clId="{DA3A380B-99F4-4219-B5C5-C0B0AB379C3E}" dt="2021-12-23T11:56:34.614" v="46" actId="1076"/>
          <ac:spMkLst>
            <pc:docMk/>
            <pc:sldMk cId="2318098507" sldId="3159"/>
            <ac:spMk id="212" creationId="{BFF51BCA-4C70-48B8-8673-A96B7F042DCE}"/>
          </ac:spMkLst>
        </pc:spChg>
        <pc:cxnChg chg="mod">
          <ac:chgData name="Surai, Santi (Cognizant)" userId="22f2b841-0224-4922-a04a-e58c6937af55" providerId="ADAL" clId="{DA3A380B-99F4-4219-B5C5-C0B0AB379C3E}" dt="2021-12-23T11:56:34.614" v="46" actId="1076"/>
          <ac:cxnSpMkLst>
            <pc:docMk/>
            <pc:sldMk cId="2318098507" sldId="3159"/>
            <ac:cxnSpMk id="57" creationId="{7F949F4E-24DC-4B1E-B71A-6F53D70FAD90}"/>
          </ac:cxnSpMkLst>
        </pc:cxnChg>
      </pc:sldChg>
      <pc:sldChg chg="delSp modSp mod">
        <pc:chgData name="Surai, Santi (Cognizant)" userId="22f2b841-0224-4922-a04a-e58c6937af55" providerId="ADAL" clId="{DA3A380B-99F4-4219-B5C5-C0B0AB379C3E}" dt="2021-12-23T11:59:52.341" v="58" actId="1076"/>
        <pc:sldMkLst>
          <pc:docMk/>
          <pc:sldMk cId="3246917087" sldId="3161"/>
        </pc:sldMkLst>
        <pc:spChg chg="mod">
          <ac:chgData name="Surai, Santi (Cognizant)" userId="22f2b841-0224-4922-a04a-e58c6937af55" providerId="ADAL" clId="{DA3A380B-99F4-4219-B5C5-C0B0AB379C3E}" dt="2021-12-23T11:59:46.932" v="55" actId="1076"/>
          <ac:spMkLst>
            <pc:docMk/>
            <pc:sldMk cId="3246917087" sldId="3161"/>
            <ac:spMk id="4" creationId="{B753F0B6-81A9-47E2-8588-DE2400C75676}"/>
          </ac:spMkLst>
        </pc:spChg>
        <pc:spChg chg="del mod">
          <ac:chgData name="Surai, Santi (Cognizant)" userId="22f2b841-0224-4922-a04a-e58c6937af55" providerId="ADAL" clId="{DA3A380B-99F4-4219-B5C5-C0B0AB379C3E}" dt="2021-12-23T11:59:32.491" v="50" actId="478"/>
          <ac:spMkLst>
            <pc:docMk/>
            <pc:sldMk cId="3246917087" sldId="3161"/>
            <ac:spMk id="37" creationId="{92EDFB0E-E389-4C18-8D5E-75C7A7DBCF4A}"/>
          </ac:spMkLst>
        </pc:spChg>
        <pc:spChg chg="mod">
          <ac:chgData name="Surai, Santi (Cognizant)" userId="22f2b841-0224-4922-a04a-e58c6937af55" providerId="ADAL" clId="{DA3A380B-99F4-4219-B5C5-C0B0AB379C3E}" dt="2021-12-23T11:59:35.252" v="51" actId="1076"/>
          <ac:spMkLst>
            <pc:docMk/>
            <pc:sldMk cId="3246917087" sldId="3161"/>
            <ac:spMk id="142" creationId="{A2A1A971-28C6-4FCF-B91F-DC89E85B46F6}"/>
          </ac:spMkLst>
        </pc:spChg>
        <pc:picChg chg="mod">
          <ac:chgData name="Surai, Santi (Cognizant)" userId="22f2b841-0224-4922-a04a-e58c6937af55" providerId="ADAL" clId="{DA3A380B-99F4-4219-B5C5-C0B0AB379C3E}" dt="2021-12-23T11:59:52.341" v="58" actId="1076"/>
          <ac:picMkLst>
            <pc:docMk/>
            <pc:sldMk cId="3246917087" sldId="3161"/>
            <ac:picMk id="3" creationId="{3193D4CE-3515-4AFE-BEBA-FB0D778A5976}"/>
          </ac:picMkLst>
        </pc:picChg>
        <pc:cxnChg chg="mod">
          <ac:chgData name="Surai, Santi (Cognizant)" userId="22f2b841-0224-4922-a04a-e58c6937af55" providerId="ADAL" clId="{DA3A380B-99F4-4219-B5C5-C0B0AB379C3E}" dt="2021-12-23T11:59:52.341" v="58" actId="1076"/>
          <ac:cxnSpMkLst>
            <pc:docMk/>
            <pc:sldMk cId="3246917087" sldId="3161"/>
            <ac:cxnSpMk id="43" creationId="{9B212ED6-FE47-4259-ACDC-AF750087470A}"/>
          </ac:cxnSpMkLst>
        </pc:cxnChg>
        <pc:cxnChg chg="mod">
          <ac:chgData name="Surai, Santi (Cognizant)" userId="22f2b841-0224-4922-a04a-e58c6937af55" providerId="ADAL" clId="{DA3A380B-99F4-4219-B5C5-C0B0AB379C3E}" dt="2021-12-23T11:59:35.252" v="51" actId="1076"/>
          <ac:cxnSpMkLst>
            <pc:docMk/>
            <pc:sldMk cId="3246917087" sldId="3161"/>
            <ac:cxnSpMk id="88" creationId="{8309F3AC-28ED-4AAB-83EC-24DDE9DD4982}"/>
          </ac:cxnSpMkLst>
        </pc:cxnChg>
        <pc:cxnChg chg="mod">
          <ac:chgData name="Surai, Santi (Cognizant)" userId="22f2b841-0224-4922-a04a-e58c6937af55" providerId="ADAL" clId="{DA3A380B-99F4-4219-B5C5-C0B0AB379C3E}" dt="2021-12-23T11:59:35.252" v="51" actId="1076"/>
          <ac:cxnSpMkLst>
            <pc:docMk/>
            <pc:sldMk cId="3246917087" sldId="3161"/>
            <ac:cxnSpMk id="139" creationId="{E16F3893-0AD2-4381-88DD-8DBB6A09FB16}"/>
          </ac:cxnSpMkLst>
        </pc:cxnChg>
      </pc:sldChg>
      <pc:sldChg chg="modSp mod">
        <pc:chgData name="Surai, Santi (Cognizant)" userId="22f2b841-0224-4922-a04a-e58c6937af55" providerId="ADAL" clId="{DA3A380B-99F4-4219-B5C5-C0B0AB379C3E}" dt="2021-12-23T12:00:19.501" v="61" actId="14100"/>
        <pc:sldMkLst>
          <pc:docMk/>
          <pc:sldMk cId="3965730120" sldId="3163"/>
        </pc:sldMkLst>
        <pc:spChg chg="mod">
          <ac:chgData name="Surai, Santi (Cognizant)" userId="22f2b841-0224-4922-a04a-e58c6937af55" providerId="ADAL" clId="{DA3A380B-99F4-4219-B5C5-C0B0AB379C3E}" dt="2021-12-23T11:48:27.412" v="40" actId="14100"/>
          <ac:spMkLst>
            <pc:docMk/>
            <pc:sldMk cId="3965730120" sldId="3163"/>
            <ac:spMk id="59" creationId="{AC50D63E-4F0C-42A1-86DA-3E05A7303839}"/>
          </ac:spMkLst>
        </pc:spChg>
        <pc:cxnChg chg="mod">
          <ac:chgData name="Surai, Santi (Cognizant)" userId="22f2b841-0224-4922-a04a-e58c6937af55" providerId="ADAL" clId="{DA3A380B-99F4-4219-B5C5-C0B0AB379C3E}" dt="2021-12-23T11:48:48.395" v="44" actId="14100"/>
          <ac:cxnSpMkLst>
            <pc:docMk/>
            <pc:sldMk cId="3965730120" sldId="3163"/>
            <ac:cxnSpMk id="124" creationId="{C6A7CCBB-2DA7-4A64-BDEB-AB00A92BFA36}"/>
          </ac:cxnSpMkLst>
        </pc:cxnChg>
        <pc:cxnChg chg="mod">
          <ac:chgData name="Surai, Santi (Cognizant)" userId="22f2b841-0224-4922-a04a-e58c6937af55" providerId="ADAL" clId="{DA3A380B-99F4-4219-B5C5-C0B0AB379C3E}" dt="2021-12-23T12:00:19.501" v="61" actId="14100"/>
          <ac:cxnSpMkLst>
            <pc:docMk/>
            <pc:sldMk cId="3965730120" sldId="3163"/>
            <ac:cxnSpMk id="156" creationId="{57827165-1B93-406F-AEF9-F050FDA0409F}"/>
          </ac:cxnSpMkLst>
        </pc:cxnChg>
        <pc:cxnChg chg="mod">
          <ac:chgData name="Surai, Santi (Cognizant)" userId="22f2b841-0224-4922-a04a-e58c6937af55" providerId="ADAL" clId="{DA3A380B-99F4-4219-B5C5-C0B0AB379C3E}" dt="2021-12-23T11:48:42.147" v="42" actId="14100"/>
          <ac:cxnSpMkLst>
            <pc:docMk/>
            <pc:sldMk cId="3965730120" sldId="3163"/>
            <ac:cxnSpMk id="168" creationId="{103FBFDA-1CC5-4F46-A0DC-53DD39F467B5}"/>
          </ac:cxnSpMkLst>
        </pc:cxnChg>
      </pc:sldChg>
    </pc:docChg>
  </pc:docChgLst>
  <pc:docChgLst>
    <pc:chgData name="Surai, Santi (Cognizant)" userId="22f2b841-0224-4922-a04a-e58c6937af55" providerId="ADAL" clId="{A21689B1-A1A7-4478-A30F-8EB77F08101D}"/>
    <pc:docChg chg="custSel modSld">
      <pc:chgData name="Surai, Santi (Cognizant)" userId="22f2b841-0224-4922-a04a-e58c6937af55" providerId="ADAL" clId="{A21689B1-A1A7-4478-A30F-8EB77F08101D}" dt="2021-11-30T12:53:57.296" v="60" actId="14100"/>
      <pc:docMkLst>
        <pc:docMk/>
      </pc:docMkLst>
      <pc:sldChg chg="modSp mod">
        <pc:chgData name="Surai, Santi (Cognizant)" userId="22f2b841-0224-4922-a04a-e58c6937af55" providerId="ADAL" clId="{A21689B1-A1A7-4478-A30F-8EB77F08101D}" dt="2021-11-30T12:50:01.539" v="13" actId="20577"/>
        <pc:sldMkLst>
          <pc:docMk/>
          <pc:sldMk cId="3927457170" sldId="274"/>
        </pc:sldMkLst>
        <pc:spChg chg="mod">
          <ac:chgData name="Surai, Santi (Cognizant)" userId="22f2b841-0224-4922-a04a-e58c6937af55" providerId="ADAL" clId="{A21689B1-A1A7-4478-A30F-8EB77F08101D}" dt="2021-11-30T12:50:01.539" v="13" actId="20577"/>
          <ac:spMkLst>
            <pc:docMk/>
            <pc:sldMk cId="3927457170" sldId="274"/>
            <ac:spMk id="6" creationId="{00000000-0000-0000-0000-000000000000}"/>
          </ac:spMkLst>
        </pc:spChg>
        <pc:spChg chg="mod">
          <ac:chgData name="Surai, Santi (Cognizant)" userId="22f2b841-0224-4922-a04a-e58c6937af55" providerId="ADAL" clId="{A21689B1-A1A7-4478-A30F-8EB77F08101D}" dt="2021-11-30T12:49:53.279" v="9" actId="20577"/>
          <ac:spMkLst>
            <pc:docMk/>
            <pc:sldMk cId="3927457170" sldId="274"/>
            <ac:spMk id="7" creationId="{00000000-0000-0000-0000-000000000000}"/>
          </ac:spMkLst>
        </pc:spChg>
      </pc:sldChg>
      <pc:sldChg chg="addSp delSp modSp mod">
        <pc:chgData name="Surai, Santi (Cognizant)" userId="22f2b841-0224-4922-a04a-e58c6937af55" providerId="ADAL" clId="{A21689B1-A1A7-4478-A30F-8EB77F08101D}" dt="2021-11-30T12:53:57.296" v="60" actId="14100"/>
        <pc:sldMkLst>
          <pc:docMk/>
          <pc:sldMk cId="1586883173" sldId="449"/>
        </pc:sldMkLst>
        <pc:spChg chg="del mod">
          <ac:chgData name="Surai, Santi (Cognizant)" userId="22f2b841-0224-4922-a04a-e58c6937af55" providerId="ADAL" clId="{A21689B1-A1A7-4478-A30F-8EB77F08101D}" dt="2021-11-30T12:52:03.720" v="19" actId="478"/>
          <ac:spMkLst>
            <pc:docMk/>
            <pc:sldMk cId="1586883173" sldId="449"/>
            <ac:spMk id="16" creationId="{7A7AAC65-FCBC-423E-B33D-51AAEB7BAF5B}"/>
          </ac:spMkLst>
        </pc:spChg>
        <pc:spChg chg="del mod">
          <ac:chgData name="Surai, Santi (Cognizant)" userId="22f2b841-0224-4922-a04a-e58c6937af55" providerId="ADAL" clId="{A21689B1-A1A7-4478-A30F-8EB77F08101D}" dt="2021-11-30T12:52:08.293" v="22" actId="478"/>
          <ac:spMkLst>
            <pc:docMk/>
            <pc:sldMk cId="1586883173" sldId="449"/>
            <ac:spMk id="18" creationId="{FBF1F092-E640-435A-BE2F-351E068713ED}"/>
          </ac:spMkLst>
        </pc:spChg>
        <pc:spChg chg="del">
          <ac:chgData name="Surai, Santi (Cognizant)" userId="22f2b841-0224-4922-a04a-e58c6937af55" providerId="ADAL" clId="{A21689B1-A1A7-4478-A30F-8EB77F08101D}" dt="2021-11-30T12:51:27.110" v="14" actId="478"/>
          <ac:spMkLst>
            <pc:docMk/>
            <pc:sldMk cId="1586883173" sldId="449"/>
            <ac:spMk id="34" creationId="{A0164A89-1A7A-491C-8147-7B3FC4E1899F}"/>
          </ac:spMkLst>
        </pc:spChg>
        <pc:spChg chg="mod">
          <ac:chgData name="Surai, Santi (Cognizant)" userId="22f2b841-0224-4922-a04a-e58c6937af55" providerId="ADAL" clId="{A21689B1-A1A7-4478-A30F-8EB77F08101D}" dt="2021-11-30T12:52:51.482" v="43" actId="20577"/>
          <ac:spMkLst>
            <pc:docMk/>
            <pc:sldMk cId="1586883173" sldId="449"/>
            <ac:spMk id="48" creationId="{A064498E-670C-4213-8838-972A997CB12C}"/>
          </ac:spMkLst>
        </pc:spChg>
        <pc:spChg chg="del">
          <ac:chgData name="Surai, Santi (Cognizant)" userId="22f2b841-0224-4922-a04a-e58c6937af55" providerId="ADAL" clId="{A21689B1-A1A7-4478-A30F-8EB77F08101D}" dt="2021-11-30T12:51:29.896" v="15" actId="478"/>
          <ac:spMkLst>
            <pc:docMk/>
            <pc:sldMk cId="1586883173" sldId="449"/>
            <ac:spMk id="57" creationId="{D5791DCB-A549-43D9-80C2-47FEFE6EAC0D}"/>
          </ac:spMkLst>
        </pc:spChg>
        <pc:spChg chg="mod">
          <ac:chgData name="Surai, Santi (Cognizant)" userId="22f2b841-0224-4922-a04a-e58c6937af55" providerId="ADAL" clId="{A21689B1-A1A7-4478-A30F-8EB77F08101D}" dt="2021-11-30T12:53:02.432" v="53" actId="14100"/>
          <ac:spMkLst>
            <pc:docMk/>
            <pc:sldMk cId="1586883173" sldId="449"/>
            <ac:spMk id="85" creationId="{8E503B9E-F3AF-4A12-A2AF-AF3D409A5A87}"/>
          </ac:spMkLst>
        </pc:spChg>
        <pc:spChg chg="mod">
          <ac:chgData name="Surai, Santi (Cognizant)" userId="22f2b841-0224-4922-a04a-e58c6937af55" providerId="ADAL" clId="{A21689B1-A1A7-4478-A30F-8EB77F08101D}" dt="2021-11-30T12:52:14.884" v="27" actId="20577"/>
          <ac:spMkLst>
            <pc:docMk/>
            <pc:sldMk cId="1586883173" sldId="449"/>
            <ac:spMk id="212" creationId="{BFF51BCA-4C70-48B8-8673-A96B7F042DCE}"/>
          </ac:spMkLst>
        </pc:spChg>
        <pc:graphicFrameChg chg="del mod">
          <ac:chgData name="Surai, Santi (Cognizant)" userId="22f2b841-0224-4922-a04a-e58c6937af55" providerId="ADAL" clId="{A21689B1-A1A7-4478-A30F-8EB77F08101D}" dt="2021-11-30T12:53:28.766" v="55"/>
          <ac:graphicFrameMkLst>
            <pc:docMk/>
            <pc:sldMk cId="1586883173" sldId="449"/>
            <ac:graphicFrameMk id="11" creationId="{37276BE9-06E4-4F84-BC59-966359F7800A}"/>
          </ac:graphicFrameMkLst>
        </pc:graphicFrameChg>
        <pc:picChg chg="del">
          <ac:chgData name="Surai, Santi (Cognizant)" userId="22f2b841-0224-4922-a04a-e58c6937af55" providerId="ADAL" clId="{A21689B1-A1A7-4478-A30F-8EB77F08101D}" dt="2021-11-30T12:52:05.221" v="20" actId="478"/>
          <ac:picMkLst>
            <pc:docMk/>
            <pc:sldMk cId="1586883173" sldId="449"/>
            <ac:picMk id="15" creationId="{89E23AA0-DC21-44C2-9362-9371AFAB290F}"/>
          </ac:picMkLst>
        </pc:picChg>
        <pc:cxnChg chg="del mod">
          <ac:chgData name="Surai, Santi (Cognizant)" userId="22f2b841-0224-4922-a04a-e58c6937af55" providerId="ADAL" clId="{A21689B1-A1A7-4478-A30F-8EB77F08101D}" dt="2021-11-30T12:51:33.152" v="16" actId="478"/>
          <ac:cxnSpMkLst>
            <pc:docMk/>
            <pc:sldMk cId="1586883173" sldId="449"/>
            <ac:cxnSpMk id="6" creationId="{6732A2D1-A363-4676-B891-EB26C7DCE77D}"/>
          </ac:cxnSpMkLst>
        </pc:cxnChg>
        <pc:cxnChg chg="mod">
          <ac:chgData name="Surai, Santi (Cognizant)" userId="22f2b841-0224-4922-a04a-e58c6937af55" providerId="ADAL" clId="{A21689B1-A1A7-4478-A30F-8EB77F08101D}" dt="2021-11-30T12:53:57.296" v="60" actId="14100"/>
          <ac:cxnSpMkLst>
            <pc:docMk/>
            <pc:sldMk cId="1586883173" sldId="449"/>
            <ac:cxnSpMk id="43" creationId="{9B212ED6-FE47-4259-ACDC-AF750087470A}"/>
          </ac:cxnSpMkLst>
        </pc:cxnChg>
        <pc:cxnChg chg="mod">
          <ac:chgData name="Surai, Santi (Cognizant)" userId="22f2b841-0224-4922-a04a-e58c6937af55" providerId="ADAL" clId="{A21689B1-A1A7-4478-A30F-8EB77F08101D}" dt="2021-11-30T12:52:03.720" v="19" actId="478"/>
          <ac:cxnSpMkLst>
            <pc:docMk/>
            <pc:sldMk cId="1586883173" sldId="449"/>
            <ac:cxnSpMk id="50" creationId="{BEFF7636-D573-4789-A510-5074F14BCF98}"/>
          </ac:cxnSpMkLst>
        </pc:cxnChg>
        <pc:cxnChg chg="del mod">
          <ac:chgData name="Surai, Santi (Cognizant)" userId="22f2b841-0224-4922-a04a-e58c6937af55" providerId="ADAL" clId="{A21689B1-A1A7-4478-A30F-8EB77F08101D}" dt="2021-11-30T12:53:09.432" v="54" actId="478"/>
          <ac:cxnSpMkLst>
            <pc:docMk/>
            <pc:sldMk cId="1586883173" sldId="449"/>
            <ac:cxnSpMk id="58" creationId="{10B713DC-1D70-4FFC-B253-487C2138BE8C}"/>
          </ac:cxnSpMkLst>
        </pc:cxnChg>
        <pc:cxnChg chg="add mod">
          <ac:chgData name="Surai, Santi (Cognizant)" userId="22f2b841-0224-4922-a04a-e58c6937af55" providerId="ADAL" clId="{A21689B1-A1A7-4478-A30F-8EB77F08101D}" dt="2021-11-30T12:53:47.201" v="58" actId="14100"/>
          <ac:cxnSpMkLst>
            <pc:docMk/>
            <pc:sldMk cId="1586883173" sldId="449"/>
            <ac:cxnSpMk id="62" creationId="{F73320B3-B0CD-493D-92D7-A52E81F91D84}"/>
          </ac:cxnSpMkLst>
        </pc:cxnChg>
        <pc:cxnChg chg="mod">
          <ac:chgData name="Surai, Santi (Cognizant)" userId="22f2b841-0224-4922-a04a-e58c6937af55" providerId="ADAL" clId="{A21689B1-A1A7-4478-A30F-8EB77F08101D}" dt="2021-11-30T12:53:02.432" v="53" actId="14100"/>
          <ac:cxnSpMkLst>
            <pc:docMk/>
            <pc:sldMk cId="1586883173" sldId="449"/>
            <ac:cxnSpMk id="88" creationId="{8309F3AC-28ED-4AAB-83EC-24DDE9DD4982}"/>
          </ac:cxnSpMkLst>
        </pc:cxnChg>
        <pc:cxnChg chg="mod">
          <ac:chgData name="Surai, Santi (Cognizant)" userId="22f2b841-0224-4922-a04a-e58c6937af55" providerId="ADAL" clId="{A21689B1-A1A7-4478-A30F-8EB77F08101D}" dt="2021-11-30T12:52:12.208" v="24" actId="14100"/>
          <ac:cxnSpMkLst>
            <pc:docMk/>
            <pc:sldMk cId="1586883173" sldId="449"/>
            <ac:cxnSpMk id="136" creationId="{A2C5E0B1-A180-4D77-A8D1-251F6CFA71C7}"/>
          </ac:cxnSpMkLst>
        </pc:cxnChg>
      </pc:sldChg>
    </pc:docChg>
  </pc:docChgLst>
  <pc:docChgLst>
    <pc:chgData name="Surai, Santi (Cognizant)" userId="22f2b841-0224-4922-a04a-e58c6937af55" providerId="ADAL" clId="{37D22CEC-DD1E-4FCD-A043-2A0C788E11B9}"/>
    <pc:docChg chg="undo custSel addSld modSld sldOrd">
      <pc:chgData name="Surai, Santi (Cognizant)" userId="22f2b841-0224-4922-a04a-e58c6937af55" providerId="ADAL" clId="{37D22CEC-DD1E-4FCD-A043-2A0C788E11B9}" dt="2021-10-04T13:24:19.434" v="951" actId="20577"/>
      <pc:docMkLst>
        <pc:docMk/>
      </pc:docMkLst>
      <pc:sldChg chg="modSp mod">
        <pc:chgData name="Surai, Santi (Cognizant)" userId="22f2b841-0224-4922-a04a-e58c6937af55" providerId="ADAL" clId="{37D22CEC-DD1E-4FCD-A043-2A0C788E11B9}" dt="2021-10-04T07:55:58.908" v="945" actId="108"/>
        <pc:sldMkLst>
          <pc:docMk/>
          <pc:sldMk cId="3927457170" sldId="274"/>
        </pc:sldMkLst>
        <pc:spChg chg="mod">
          <ac:chgData name="Surai, Santi (Cognizant)" userId="22f2b841-0224-4922-a04a-e58c6937af55" providerId="ADAL" clId="{37D22CEC-DD1E-4FCD-A043-2A0C788E11B9}" dt="2021-10-04T07:55:00.990" v="934" actId="20577"/>
          <ac:spMkLst>
            <pc:docMk/>
            <pc:sldMk cId="3927457170" sldId="274"/>
            <ac:spMk id="6" creationId="{00000000-0000-0000-0000-000000000000}"/>
          </ac:spMkLst>
        </pc:spChg>
        <pc:spChg chg="mod">
          <ac:chgData name="Surai, Santi (Cognizant)" userId="22f2b841-0224-4922-a04a-e58c6937af55" providerId="ADAL" clId="{37D22CEC-DD1E-4FCD-A043-2A0C788E11B9}" dt="2021-10-04T07:55:58.908" v="945" actId="108"/>
          <ac:spMkLst>
            <pc:docMk/>
            <pc:sldMk cId="3927457170" sldId="274"/>
            <ac:spMk id="7" creationId="{00000000-0000-0000-0000-000000000000}"/>
          </ac:spMkLst>
        </pc:spChg>
      </pc:sldChg>
      <pc:sldChg chg="modSp mod">
        <pc:chgData name="Surai, Santi (Cognizant)" userId="22f2b841-0224-4922-a04a-e58c6937af55" providerId="ADAL" clId="{37D22CEC-DD1E-4FCD-A043-2A0C788E11B9}" dt="2021-10-04T13:24:19.434" v="951" actId="20577"/>
        <pc:sldMkLst>
          <pc:docMk/>
          <pc:sldMk cId="199684524" sldId="3137"/>
        </pc:sldMkLst>
        <pc:spChg chg="mod">
          <ac:chgData name="Surai, Santi (Cognizant)" userId="22f2b841-0224-4922-a04a-e58c6937af55" providerId="ADAL" clId="{37D22CEC-DD1E-4FCD-A043-2A0C788E11B9}" dt="2021-10-04T13:24:19.434" v="951" actId="20577"/>
          <ac:spMkLst>
            <pc:docMk/>
            <pc:sldMk cId="199684524" sldId="3137"/>
            <ac:spMk id="2" creationId="{00000000-0000-0000-0000-000000000000}"/>
          </ac:spMkLst>
        </pc:spChg>
        <pc:spChg chg="mod">
          <ac:chgData name="Surai, Santi (Cognizant)" userId="22f2b841-0224-4922-a04a-e58c6937af55" providerId="ADAL" clId="{37D22CEC-DD1E-4FCD-A043-2A0C788E11B9}" dt="2021-10-04T07:36:11.303" v="584" actId="20577"/>
          <ac:spMkLst>
            <pc:docMk/>
            <pc:sldMk cId="199684524" sldId="3137"/>
            <ac:spMk id="79" creationId="{00000000-0000-0000-0000-000000000000}"/>
          </ac:spMkLst>
        </pc:spChg>
      </pc:sldChg>
      <pc:sldChg chg="modSp mod">
        <pc:chgData name="Surai, Santi (Cognizant)" userId="22f2b841-0224-4922-a04a-e58c6937af55" providerId="ADAL" clId="{37D22CEC-DD1E-4FCD-A043-2A0C788E11B9}" dt="2021-10-04T07:51:59.332" v="902" actId="20577"/>
        <pc:sldMkLst>
          <pc:docMk/>
          <pc:sldMk cId="4285433451" sldId="3139"/>
        </pc:sldMkLst>
        <pc:spChg chg="mod">
          <ac:chgData name="Surai, Santi (Cognizant)" userId="22f2b841-0224-4922-a04a-e58c6937af55" providerId="ADAL" clId="{37D22CEC-DD1E-4FCD-A043-2A0C788E11B9}" dt="2021-10-04T07:49:02.325" v="782" actId="20577"/>
          <ac:spMkLst>
            <pc:docMk/>
            <pc:sldMk cId="4285433451" sldId="3139"/>
            <ac:spMk id="80" creationId="{8EB0A49C-9D0F-496E-916A-30A76B2553F9}"/>
          </ac:spMkLst>
        </pc:spChg>
        <pc:spChg chg="mod">
          <ac:chgData name="Surai, Santi (Cognizant)" userId="22f2b841-0224-4922-a04a-e58c6937af55" providerId="ADAL" clId="{37D22CEC-DD1E-4FCD-A043-2A0C788E11B9}" dt="2021-10-04T07:50:02.789" v="836" actId="20577"/>
          <ac:spMkLst>
            <pc:docMk/>
            <pc:sldMk cId="4285433451" sldId="3139"/>
            <ac:spMk id="85" creationId="{8E503B9E-F3AF-4A12-A2AF-AF3D409A5A87}"/>
          </ac:spMkLst>
        </pc:spChg>
        <pc:spChg chg="mod">
          <ac:chgData name="Surai, Santi (Cognizant)" userId="22f2b841-0224-4922-a04a-e58c6937af55" providerId="ADAL" clId="{37D22CEC-DD1E-4FCD-A043-2A0C788E11B9}" dt="2021-10-04T07:51:59.332" v="902" actId="20577"/>
          <ac:spMkLst>
            <pc:docMk/>
            <pc:sldMk cId="4285433451" sldId="3139"/>
            <ac:spMk id="294" creationId="{160D031B-07F1-4A6D-B10E-B6E1B7ED879C}"/>
          </ac:spMkLst>
        </pc:spChg>
      </pc:sldChg>
      <pc:sldChg chg="modSp add mod ord">
        <pc:chgData name="Surai, Santi (Cognizant)" userId="22f2b841-0224-4922-a04a-e58c6937af55" providerId="ADAL" clId="{37D22CEC-DD1E-4FCD-A043-2A0C788E11B9}" dt="2021-10-04T07:48:44.622" v="777" actId="108"/>
        <pc:sldMkLst>
          <pc:docMk/>
          <pc:sldMk cId="3311020231" sldId="3140"/>
        </pc:sldMkLst>
        <pc:spChg chg="mod">
          <ac:chgData name="Surai, Santi (Cognizant)" userId="22f2b841-0224-4922-a04a-e58c6937af55" providerId="ADAL" clId="{37D22CEC-DD1E-4FCD-A043-2A0C788E11B9}" dt="2021-10-04T07:48:44.622" v="777" actId="108"/>
          <ac:spMkLst>
            <pc:docMk/>
            <pc:sldMk cId="3311020231" sldId="3140"/>
            <ac:spMk id="2" creationId="{00000000-0000-0000-0000-000000000000}"/>
          </ac:spMkLst>
        </pc:spChg>
        <pc:spChg chg="mod">
          <ac:chgData name="Surai, Santi (Cognizant)" userId="22f2b841-0224-4922-a04a-e58c6937af55" providerId="ADAL" clId="{37D22CEC-DD1E-4FCD-A043-2A0C788E11B9}" dt="2021-10-04T07:44:53.562" v="765" actId="20577"/>
          <ac:spMkLst>
            <pc:docMk/>
            <pc:sldMk cId="3311020231" sldId="3140"/>
            <ac:spMk id="79" creationId="{00000000-0000-0000-0000-000000000000}"/>
          </ac:spMkLst>
        </pc:spChg>
      </pc:sldChg>
      <pc:sldChg chg="modSp add mod ord">
        <pc:chgData name="Surai, Santi (Cognizant)" userId="22f2b841-0224-4922-a04a-e58c6937af55" providerId="ADAL" clId="{37D22CEC-DD1E-4FCD-A043-2A0C788E11B9}" dt="2021-10-04T07:52:29.172" v="922" actId="20577"/>
        <pc:sldMkLst>
          <pc:docMk/>
          <pc:sldMk cId="332206803" sldId="3141"/>
        </pc:sldMkLst>
        <pc:spChg chg="mod">
          <ac:chgData name="Surai, Santi (Cognizant)" userId="22f2b841-0224-4922-a04a-e58c6937af55" providerId="ADAL" clId="{37D22CEC-DD1E-4FCD-A043-2A0C788E11B9}" dt="2021-10-04T07:48:22.224" v="775" actId="20577"/>
          <ac:spMkLst>
            <pc:docMk/>
            <pc:sldMk cId="332206803" sldId="3141"/>
            <ac:spMk id="2" creationId="{00000000-0000-0000-0000-000000000000}"/>
          </ac:spMkLst>
        </pc:spChg>
        <pc:spChg chg="mod">
          <ac:chgData name="Surai, Santi (Cognizant)" userId="22f2b841-0224-4922-a04a-e58c6937af55" providerId="ADAL" clId="{37D22CEC-DD1E-4FCD-A043-2A0C788E11B9}" dt="2021-10-04T07:52:29.172" v="922" actId="20577"/>
          <ac:spMkLst>
            <pc:docMk/>
            <pc:sldMk cId="332206803" sldId="3141"/>
            <ac:spMk id="79" creationId="{00000000-0000-0000-0000-000000000000}"/>
          </ac:spMkLst>
        </pc:spChg>
      </pc:sldChg>
    </pc:docChg>
  </pc:docChgLst>
  <pc:docChgLst>
    <pc:chgData name="Surai, Santi (Cognizant)" userId="22f2b841-0224-4922-a04a-e58c6937af55" providerId="ADAL" clId="{2DCB6DDF-EF62-42C7-9415-B8EB2933C56D}"/>
    <pc:docChg chg="custSel modSld">
      <pc:chgData name="Surai, Santi (Cognizant)" userId="22f2b841-0224-4922-a04a-e58c6937af55" providerId="ADAL" clId="{2DCB6DDF-EF62-42C7-9415-B8EB2933C56D}" dt="2021-11-24T08:05:42.060" v="411" actId="20577"/>
      <pc:docMkLst>
        <pc:docMk/>
      </pc:docMkLst>
      <pc:sldChg chg="modSp mod">
        <pc:chgData name="Surai, Santi (Cognizant)" userId="22f2b841-0224-4922-a04a-e58c6937af55" providerId="ADAL" clId="{2DCB6DDF-EF62-42C7-9415-B8EB2933C56D}" dt="2021-11-24T07:51:06.827" v="3" actId="20577"/>
        <pc:sldMkLst>
          <pc:docMk/>
          <pc:sldMk cId="3927457170" sldId="274"/>
        </pc:sldMkLst>
        <pc:spChg chg="mod">
          <ac:chgData name="Surai, Santi (Cognizant)" userId="22f2b841-0224-4922-a04a-e58c6937af55" providerId="ADAL" clId="{2DCB6DDF-EF62-42C7-9415-B8EB2933C56D}" dt="2021-11-24T07:51:06.827" v="3" actId="20577"/>
          <ac:spMkLst>
            <pc:docMk/>
            <pc:sldMk cId="3927457170" sldId="274"/>
            <ac:spMk id="6" creationId="{00000000-0000-0000-0000-000000000000}"/>
          </ac:spMkLst>
        </pc:spChg>
      </pc:sldChg>
      <pc:sldChg chg="addSp modSp mod">
        <pc:chgData name="Surai, Santi (Cognizant)" userId="22f2b841-0224-4922-a04a-e58c6937af55" providerId="ADAL" clId="{2DCB6DDF-EF62-42C7-9415-B8EB2933C56D}" dt="2021-11-24T07:57:21.542" v="194" actId="14100"/>
        <pc:sldMkLst>
          <pc:docMk/>
          <pc:sldMk cId="1586883173" sldId="449"/>
        </pc:sldMkLst>
        <pc:spChg chg="mod">
          <ac:chgData name="Surai, Santi (Cognizant)" userId="22f2b841-0224-4922-a04a-e58c6937af55" providerId="ADAL" clId="{2DCB6DDF-EF62-42C7-9415-B8EB2933C56D}" dt="2021-11-24T07:55:04.324" v="38" actId="1076"/>
          <ac:spMkLst>
            <pc:docMk/>
            <pc:sldMk cId="1586883173" sldId="449"/>
            <ac:spMk id="49" creationId="{5F53C0A9-D806-4E03-854F-80B74CCB12FF}"/>
          </ac:spMkLst>
        </pc:spChg>
        <pc:spChg chg="add mod">
          <ac:chgData name="Surai, Santi (Cognizant)" userId="22f2b841-0224-4922-a04a-e58c6937af55" providerId="ADAL" clId="{2DCB6DDF-EF62-42C7-9415-B8EB2933C56D}" dt="2021-11-24T07:52:03.773" v="31" actId="14100"/>
          <ac:spMkLst>
            <pc:docMk/>
            <pc:sldMk cId="1586883173" sldId="449"/>
            <ac:spMk id="51" creationId="{25E82F33-9868-4603-990B-1CCE55C4D4FC}"/>
          </ac:spMkLst>
        </pc:spChg>
        <pc:spChg chg="add mod">
          <ac:chgData name="Surai, Santi (Cognizant)" userId="22f2b841-0224-4922-a04a-e58c6937af55" providerId="ADAL" clId="{2DCB6DDF-EF62-42C7-9415-B8EB2933C56D}" dt="2021-11-24T07:55:44.537" v="86" actId="20577"/>
          <ac:spMkLst>
            <pc:docMk/>
            <pc:sldMk cId="1586883173" sldId="449"/>
            <ac:spMk id="60" creationId="{901653E9-99B8-4D7C-A186-3F5A8DC2F359}"/>
          </ac:spMkLst>
        </pc:spChg>
        <pc:spChg chg="mod">
          <ac:chgData name="Surai, Santi (Cognizant)" userId="22f2b841-0224-4922-a04a-e58c6937af55" providerId="ADAL" clId="{2DCB6DDF-EF62-42C7-9415-B8EB2933C56D}" dt="2021-11-24T07:51:23.760" v="6" actId="1076"/>
          <ac:spMkLst>
            <pc:docMk/>
            <pc:sldMk cId="1586883173" sldId="449"/>
            <ac:spMk id="84" creationId="{F0B0E9C0-BEB8-4A2A-AB98-1FD525B8FBC4}"/>
          </ac:spMkLst>
        </pc:spChg>
        <pc:cxnChg chg="mod">
          <ac:chgData name="Surai, Santi (Cognizant)" userId="22f2b841-0224-4922-a04a-e58c6937af55" providerId="ADAL" clId="{2DCB6DDF-EF62-42C7-9415-B8EB2933C56D}" dt="2021-11-24T07:55:04.324" v="38" actId="1076"/>
          <ac:cxnSpMkLst>
            <pc:docMk/>
            <pc:sldMk cId="1586883173" sldId="449"/>
            <ac:cxnSpMk id="50" creationId="{BEFF7636-D573-4789-A510-5074F14BCF98}"/>
          </ac:cxnSpMkLst>
        </pc:cxnChg>
        <pc:cxnChg chg="mod">
          <ac:chgData name="Surai, Santi (Cognizant)" userId="22f2b841-0224-4922-a04a-e58c6937af55" providerId="ADAL" clId="{2DCB6DDF-EF62-42C7-9415-B8EB2933C56D}" dt="2021-11-24T07:54:59.634" v="37" actId="14100"/>
          <ac:cxnSpMkLst>
            <pc:docMk/>
            <pc:sldMk cId="1586883173" sldId="449"/>
            <ac:cxnSpMk id="58" creationId="{10B713DC-1D70-4FFC-B253-487C2138BE8C}"/>
          </ac:cxnSpMkLst>
        </pc:cxnChg>
        <pc:cxnChg chg="mod">
          <ac:chgData name="Surai, Santi (Cognizant)" userId="22f2b841-0224-4922-a04a-e58c6937af55" providerId="ADAL" clId="{2DCB6DDF-EF62-42C7-9415-B8EB2933C56D}" dt="2021-11-24T07:55:07.171" v="39" actId="14100"/>
          <ac:cxnSpMkLst>
            <pc:docMk/>
            <pc:sldMk cId="1586883173" sldId="449"/>
            <ac:cxnSpMk id="59" creationId="{B84E927E-449E-4882-A1D3-169C4B5BA4D6}"/>
          </ac:cxnSpMkLst>
        </pc:cxnChg>
        <pc:cxnChg chg="add mod">
          <ac:chgData name="Surai, Santi (Cognizant)" userId="22f2b841-0224-4922-a04a-e58c6937af55" providerId="ADAL" clId="{2DCB6DDF-EF62-42C7-9415-B8EB2933C56D}" dt="2021-11-24T07:56:59.770" v="143" actId="14100"/>
          <ac:cxnSpMkLst>
            <pc:docMk/>
            <pc:sldMk cId="1586883173" sldId="449"/>
            <ac:cxnSpMk id="61" creationId="{85284856-F6E0-4BF6-96E1-23C9299F489A}"/>
          </ac:cxnSpMkLst>
        </pc:cxnChg>
        <pc:cxnChg chg="add mod">
          <ac:chgData name="Surai, Santi (Cognizant)" userId="22f2b841-0224-4922-a04a-e58c6937af55" providerId="ADAL" clId="{2DCB6DDF-EF62-42C7-9415-B8EB2933C56D}" dt="2021-11-24T07:57:21.542" v="194" actId="14100"/>
          <ac:cxnSpMkLst>
            <pc:docMk/>
            <pc:sldMk cId="1586883173" sldId="449"/>
            <ac:cxnSpMk id="69" creationId="{2D05EE99-1AB4-4A39-A08B-55FBD1A47DCD}"/>
          </ac:cxnSpMkLst>
        </pc:cxnChg>
      </pc:sldChg>
      <pc:sldChg chg="modSp mod">
        <pc:chgData name="Surai, Santi (Cognizant)" userId="22f2b841-0224-4922-a04a-e58c6937af55" providerId="ADAL" clId="{2DCB6DDF-EF62-42C7-9415-B8EB2933C56D}" dt="2021-11-24T08:02:15.828" v="387" actId="20577"/>
        <pc:sldMkLst>
          <pc:docMk/>
          <pc:sldMk cId="199684524" sldId="3137"/>
        </pc:sldMkLst>
        <pc:spChg chg="mod">
          <ac:chgData name="Surai, Santi (Cognizant)" userId="22f2b841-0224-4922-a04a-e58c6937af55" providerId="ADAL" clId="{2DCB6DDF-EF62-42C7-9415-B8EB2933C56D}" dt="2021-11-24T08:02:15.828" v="387" actId="20577"/>
          <ac:spMkLst>
            <pc:docMk/>
            <pc:sldMk cId="199684524" sldId="3137"/>
            <ac:spMk id="79" creationId="{00000000-0000-0000-0000-000000000000}"/>
          </ac:spMkLst>
        </pc:spChg>
      </pc:sldChg>
      <pc:sldChg chg="addSp delSp modSp mod">
        <pc:chgData name="Surai, Santi (Cognizant)" userId="22f2b841-0224-4922-a04a-e58c6937af55" providerId="ADAL" clId="{2DCB6DDF-EF62-42C7-9415-B8EB2933C56D}" dt="2021-11-24T08:04:57.147" v="405"/>
        <pc:sldMkLst>
          <pc:docMk/>
          <pc:sldMk cId="2397333251" sldId="3141"/>
        </pc:sldMkLst>
        <pc:spChg chg="mod">
          <ac:chgData name="Surai, Santi (Cognizant)" userId="22f2b841-0224-4922-a04a-e58c6937af55" providerId="ADAL" clId="{2DCB6DDF-EF62-42C7-9415-B8EB2933C56D}" dt="2021-11-24T08:02:50.324" v="394" actId="1076"/>
          <ac:spMkLst>
            <pc:docMk/>
            <pc:sldMk cId="2397333251" sldId="3141"/>
            <ac:spMk id="47" creationId="{74C8499C-7E9F-4A70-B24B-CC8EBD83EE05}"/>
          </ac:spMkLst>
        </pc:spChg>
        <pc:spChg chg="add mod">
          <ac:chgData name="Surai, Santi (Cognizant)" userId="22f2b841-0224-4922-a04a-e58c6937af55" providerId="ADAL" clId="{2DCB6DDF-EF62-42C7-9415-B8EB2933C56D}" dt="2021-11-24T08:03:24.260" v="396"/>
          <ac:spMkLst>
            <pc:docMk/>
            <pc:sldMk cId="2397333251" sldId="3141"/>
            <ac:spMk id="51" creationId="{7ED097B1-AFF2-4250-A818-20B7283ADC2F}"/>
          </ac:spMkLst>
        </pc:spChg>
        <pc:spChg chg="add mod">
          <ac:chgData name="Surai, Santi (Cognizant)" userId="22f2b841-0224-4922-a04a-e58c6937af55" providerId="ADAL" clId="{2DCB6DDF-EF62-42C7-9415-B8EB2933C56D}" dt="2021-11-24T08:03:43.694" v="397"/>
          <ac:spMkLst>
            <pc:docMk/>
            <pc:sldMk cId="2397333251" sldId="3141"/>
            <ac:spMk id="52" creationId="{B1A8111E-ABB1-4050-94CC-61EF0029B7CA}"/>
          </ac:spMkLst>
        </pc:spChg>
        <pc:spChg chg="mod">
          <ac:chgData name="Surai, Santi (Cognizant)" userId="22f2b841-0224-4922-a04a-e58c6937af55" providerId="ADAL" clId="{2DCB6DDF-EF62-42C7-9415-B8EB2933C56D}" dt="2021-11-24T08:02:47.712" v="393" actId="1076"/>
          <ac:spMkLst>
            <pc:docMk/>
            <pc:sldMk cId="2397333251" sldId="3141"/>
            <ac:spMk id="84" creationId="{F0B0E9C0-BEB8-4A2A-AB98-1FD525B8FBC4}"/>
          </ac:spMkLst>
        </pc:spChg>
        <pc:cxnChg chg="mod">
          <ac:chgData name="Surai, Santi (Cognizant)" userId="22f2b841-0224-4922-a04a-e58c6937af55" providerId="ADAL" clId="{2DCB6DDF-EF62-42C7-9415-B8EB2933C56D}" dt="2021-11-24T08:03:50.780" v="398" actId="14100"/>
          <ac:cxnSpMkLst>
            <pc:docMk/>
            <pc:sldMk cId="2397333251" sldId="3141"/>
            <ac:cxnSpMk id="44" creationId="{019A42C7-0E51-401A-845A-68207710E914}"/>
          </ac:cxnSpMkLst>
        </pc:cxnChg>
        <pc:cxnChg chg="mod">
          <ac:chgData name="Surai, Santi (Cognizant)" userId="22f2b841-0224-4922-a04a-e58c6937af55" providerId="ADAL" clId="{2DCB6DDF-EF62-42C7-9415-B8EB2933C56D}" dt="2021-11-24T08:02:53.842" v="395" actId="14100"/>
          <ac:cxnSpMkLst>
            <pc:docMk/>
            <pc:sldMk cId="2397333251" sldId="3141"/>
            <ac:cxnSpMk id="49" creationId="{ED8C893A-6632-4779-AF96-C3EAFE0B2E50}"/>
          </ac:cxnSpMkLst>
        </pc:cxnChg>
        <pc:cxnChg chg="mod">
          <ac:chgData name="Surai, Santi (Cognizant)" userId="22f2b841-0224-4922-a04a-e58c6937af55" providerId="ADAL" clId="{2DCB6DDF-EF62-42C7-9415-B8EB2933C56D}" dt="2021-11-24T08:02:45.039" v="392" actId="14100"/>
          <ac:cxnSpMkLst>
            <pc:docMk/>
            <pc:sldMk cId="2397333251" sldId="3141"/>
            <ac:cxnSpMk id="50" creationId="{BEFF7636-D573-4789-A510-5074F14BCF98}"/>
          </ac:cxnSpMkLst>
        </pc:cxnChg>
        <pc:cxnChg chg="add mod">
          <ac:chgData name="Surai, Santi (Cognizant)" userId="22f2b841-0224-4922-a04a-e58c6937af55" providerId="ADAL" clId="{2DCB6DDF-EF62-42C7-9415-B8EB2933C56D}" dt="2021-11-24T08:03:43.694" v="397"/>
          <ac:cxnSpMkLst>
            <pc:docMk/>
            <pc:sldMk cId="2397333251" sldId="3141"/>
            <ac:cxnSpMk id="53" creationId="{7EB0E889-A3F6-45C9-9237-C112288420B6}"/>
          </ac:cxnSpMkLst>
        </pc:cxnChg>
        <pc:cxnChg chg="add del mod">
          <ac:chgData name="Surai, Santi (Cognizant)" userId="22f2b841-0224-4922-a04a-e58c6937af55" providerId="ADAL" clId="{2DCB6DDF-EF62-42C7-9415-B8EB2933C56D}" dt="2021-11-24T08:04:47.119" v="404" actId="478"/>
          <ac:cxnSpMkLst>
            <pc:docMk/>
            <pc:sldMk cId="2397333251" sldId="3141"/>
            <ac:cxnSpMk id="59" creationId="{725E23EA-10C0-4C7A-B9DC-D67F97BCA2AA}"/>
          </ac:cxnSpMkLst>
        </pc:cxnChg>
        <pc:cxnChg chg="add mod">
          <ac:chgData name="Surai, Santi (Cognizant)" userId="22f2b841-0224-4922-a04a-e58c6937af55" providerId="ADAL" clId="{2DCB6DDF-EF62-42C7-9415-B8EB2933C56D}" dt="2021-11-24T08:04:57.147" v="405"/>
          <ac:cxnSpMkLst>
            <pc:docMk/>
            <pc:sldMk cId="2397333251" sldId="3141"/>
            <ac:cxnSpMk id="60" creationId="{6AEF02D2-9994-4E98-8F61-5B525F96AE0D}"/>
          </ac:cxnSpMkLst>
        </pc:cxnChg>
      </pc:sldChg>
      <pc:sldChg chg="modSp mod">
        <pc:chgData name="Surai, Santi (Cognizant)" userId="22f2b841-0224-4922-a04a-e58c6937af55" providerId="ADAL" clId="{2DCB6DDF-EF62-42C7-9415-B8EB2933C56D}" dt="2021-11-24T08:05:42.060" v="411" actId="20577"/>
        <pc:sldMkLst>
          <pc:docMk/>
          <pc:sldMk cId="502042622" sldId="3142"/>
        </pc:sldMkLst>
        <pc:spChg chg="mod">
          <ac:chgData name="Surai, Santi (Cognizant)" userId="22f2b841-0224-4922-a04a-e58c6937af55" providerId="ADAL" clId="{2DCB6DDF-EF62-42C7-9415-B8EB2933C56D}" dt="2021-11-24T08:05:42.060" v="411" actId="20577"/>
          <ac:spMkLst>
            <pc:docMk/>
            <pc:sldMk cId="502042622" sldId="3142"/>
            <ac:spMk id="79" creationId="{00000000-0000-0000-0000-000000000000}"/>
          </ac:spMkLst>
        </pc:spChg>
      </pc:sldChg>
    </pc:docChg>
  </pc:docChgLst>
  <pc:docChgLst>
    <pc:chgData name="Raina, Rajat (Cognizant)" userId="9255338d-f833-46e0-83c0-c662c574c2f1" providerId="ADAL" clId="{5BE67F91-4D81-47DB-8767-986FBF63ED2E}"/>
    <pc:docChg chg="modSld">
      <pc:chgData name="Raina, Rajat (Cognizant)" userId="9255338d-f833-46e0-83c0-c662c574c2f1" providerId="ADAL" clId="{5BE67F91-4D81-47DB-8767-986FBF63ED2E}" dt="2022-06-06T07:54:19.288" v="0" actId="207"/>
      <pc:docMkLst>
        <pc:docMk/>
      </pc:docMkLst>
      <pc:sldChg chg="modSp mod">
        <pc:chgData name="Raina, Rajat (Cognizant)" userId="9255338d-f833-46e0-83c0-c662c574c2f1" providerId="ADAL" clId="{5BE67F91-4D81-47DB-8767-986FBF63ED2E}" dt="2022-06-06T07:54:19.288" v="0" actId="207"/>
        <pc:sldMkLst>
          <pc:docMk/>
          <pc:sldMk cId="3825449449" sldId="441"/>
        </pc:sldMkLst>
        <pc:spChg chg="mod">
          <ac:chgData name="Raina, Rajat (Cognizant)" userId="9255338d-f833-46e0-83c0-c662c574c2f1" providerId="ADAL" clId="{5BE67F91-4D81-47DB-8767-986FBF63ED2E}" dt="2022-06-06T07:54:19.288" v="0" actId="207"/>
          <ac:spMkLst>
            <pc:docMk/>
            <pc:sldMk cId="3825449449" sldId="441"/>
            <ac:spMk id="3" creationId="{75C9AFA8-DACA-49CE-B7FB-7875A49C8805}"/>
          </ac:spMkLst>
        </pc:spChg>
      </pc:sldChg>
    </pc:docChg>
  </pc:docChgLst>
  <pc:docChgLst>
    <pc:chgData name="Raina, Rajat (Cognizant)" userId="9255338d-f833-46e0-83c0-c662c574c2f1" providerId="ADAL" clId="{AD46EE48-45C2-4DE1-B559-797823F1AFA6}"/>
    <pc:docChg chg="modSld">
      <pc:chgData name="Raina, Rajat (Cognizant)" userId="9255338d-f833-46e0-83c0-c662c574c2f1" providerId="ADAL" clId="{AD46EE48-45C2-4DE1-B559-797823F1AFA6}" dt="2022-01-19T11:51:57.598" v="9" actId="20577"/>
      <pc:docMkLst>
        <pc:docMk/>
      </pc:docMkLst>
      <pc:sldChg chg="modSp mod">
        <pc:chgData name="Raina, Rajat (Cognizant)" userId="9255338d-f833-46e0-83c0-c662c574c2f1" providerId="ADAL" clId="{AD46EE48-45C2-4DE1-B559-797823F1AFA6}" dt="2022-01-19T11:51:57.598" v="9" actId="20577"/>
        <pc:sldMkLst>
          <pc:docMk/>
          <pc:sldMk cId="3927457170" sldId="274"/>
        </pc:sldMkLst>
        <pc:spChg chg="mod">
          <ac:chgData name="Raina, Rajat (Cognizant)" userId="9255338d-f833-46e0-83c0-c662c574c2f1" providerId="ADAL" clId="{AD46EE48-45C2-4DE1-B559-797823F1AFA6}" dt="2022-01-19T11:51:57.598" v="9" actId="20577"/>
          <ac:spMkLst>
            <pc:docMk/>
            <pc:sldMk cId="3927457170" sldId="274"/>
            <ac:spMk id="6" creationId="{00000000-0000-0000-0000-000000000000}"/>
          </ac:spMkLst>
        </pc:spChg>
      </pc:sldChg>
    </pc:docChg>
  </pc:docChgLst>
  <pc:docChgLst>
    <pc:chgData name="Surai, Santi (Cognizant)" userId="22f2b841-0224-4922-a04a-e58c6937af55" providerId="ADAL" clId="{2BB293B9-E12D-4A1A-BBA5-3454BE3A5D36}"/>
    <pc:docChg chg="undo custSel addSld delSld modSld sldOrd">
      <pc:chgData name="Surai, Santi (Cognizant)" userId="22f2b841-0224-4922-a04a-e58c6937af55" providerId="ADAL" clId="{2BB293B9-E12D-4A1A-BBA5-3454BE3A5D36}" dt="2021-11-16T12:59:03.188" v="969" actId="20577"/>
      <pc:docMkLst>
        <pc:docMk/>
      </pc:docMkLst>
      <pc:sldChg chg="addSp delSp modSp mod">
        <pc:chgData name="Surai, Santi (Cognizant)" userId="22f2b841-0224-4922-a04a-e58c6937af55" providerId="ADAL" clId="{2BB293B9-E12D-4A1A-BBA5-3454BE3A5D36}" dt="2021-11-16T12:59:03.188" v="969" actId="20577"/>
        <pc:sldMkLst>
          <pc:docMk/>
          <pc:sldMk cId="1586883173" sldId="449"/>
        </pc:sldMkLst>
        <pc:spChg chg="mod">
          <ac:chgData name="Surai, Santi (Cognizant)" userId="22f2b841-0224-4922-a04a-e58c6937af55" providerId="ADAL" clId="{2BB293B9-E12D-4A1A-BBA5-3454BE3A5D36}" dt="2021-11-12T06:55:54.535" v="338" actId="14100"/>
          <ac:spMkLst>
            <pc:docMk/>
            <pc:sldMk cId="1586883173" sldId="449"/>
            <ac:spMk id="4" creationId="{B753F0B6-81A9-47E2-8588-DE2400C75676}"/>
          </ac:spMkLst>
        </pc:spChg>
        <pc:spChg chg="mod">
          <ac:chgData name="Surai, Santi (Cognizant)" userId="22f2b841-0224-4922-a04a-e58c6937af55" providerId="ADAL" clId="{2BB293B9-E12D-4A1A-BBA5-3454BE3A5D36}" dt="2021-11-12T06:49:41.506" v="130" actId="20577"/>
          <ac:spMkLst>
            <pc:docMk/>
            <pc:sldMk cId="1586883173" sldId="449"/>
            <ac:spMk id="16" creationId="{7A7AAC65-FCBC-423E-B33D-51AAEB7BAF5B}"/>
          </ac:spMkLst>
        </pc:spChg>
        <pc:spChg chg="add mod">
          <ac:chgData name="Surai, Santi (Cognizant)" userId="22f2b841-0224-4922-a04a-e58c6937af55" providerId="ADAL" clId="{2BB293B9-E12D-4A1A-BBA5-3454BE3A5D36}" dt="2021-11-12T06:55:24.095" v="327" actId="1076"/>
          <ac:spMkLst>
            <pc:docMk/>
            <pc:sldMk cId="1586883173" sldId="449"/>
            <ac:spMk id="34" creationId="{A0164A89-1A7A-491C-8147-7B3FC4E1899F}"/>
          </ac:spMkLst>
        </pc:spChg>
        <pc:spChg chg="mod">
          <ac:chgData name="Surai, Santi (Cognizant)" userId="22f2b841-0224-4922-a04a-e58c6937af55" providerId="ADAL" clId="{2BB293B9-E12D-4A1A-BBA5-3454BE3A5D36}" dt="2021-11-12T06:56:49.999" v="351" actId="1076"/>
          <ac:spMkLst>
            <pc:docMk/>
            <pc:sldMk cId="1586883173" sldId="449"/>
            <ac:spMk id="46" creationId="{39C5808B-6E61-48A5-A749-2A775B477C80}"/>
          </ac:spMkLst>
        </pc:spChg>
        <pc:spChg chg="add mod">
          <ac:chgData name="Surai, Santi (Cognizant)" userId="22f2b841-0224-4922-a04a-e58c6937af55" providerId="ADAL" clId="{2BB293B9-E12D-4A1A-BBA5-3454BE3A5D36}" dt="2021-11-12T06:55:15.200" v="325" actId="1038"/>
          <ac:spMkLst>
            <pc:docMk/>
            <pc:sldMk cId="1586883173" sldId="449"/>
            <ac:spMk id="48" creationId="{A064498E-670C-4213-8838-972A997CB12C}"/>
          </ac:spMkLst>
        </pc:spChg>
        <pc:spChg chg="mod">
          <ac:chgData name="Surai, Santi (Cognizant)" userId="22f2b841-0224-4922-a04a-e58c6937af55" providerId="ADAL" clId="{2BB293B9-E12D-4A1A-BBA5-3454BE3A5D36}" dt="2021-11-12T06:55:20.319" v="326" actId="14100"/>
          <ac:spMkLst>
            <pc:docMk/>
            <pc:sldMk cId="1586883173" sldId="449"/>
            <ac:spMk id="54" creationId="{B45F1989-A119-41AD-A719-EA11AE5F9069}"/>
          </ac:spMkLst>
        </pc:spChg>
        <pc:spChg chg="add mod">
          <ac:chgData name="Surai, Santi (Cognizant)" userId="22f2b841-0224-4922-a04a-e58c6937af55" providerId="ADAL" clId="{2BB293B9-E12D-4A1A-BBA5-3454BE3A5D36}" dt="2021-11-16T12:59:03.188" v="969" actId="20577"/>
          <ac:spMkLst>
            <pc:docMk/>
            <pc:sldMk cId="1586883173" sldId="449"/>
            <ac:spMk id="57" creationId="{D5791DCB-A549-43D9-80C2-47FEFE6EAC0D}"/>
          </ac:spMkLst>
        </pc:spChg>
        <pc:spChg chg="add mod">
          <ac:chgData name="Surai, Santi (Cognizant)" userId="22f2b841-0224-4922-a04a-e58c6937af55" providerId="ADAL" clId="{2BB293B9-E12D-4A1A-BBA5-3454BE3A5D36}" dt="2021-11-12T06:56:10.127" v="343" actId="1076"/>
          <ac:spMkLst>
            <pc:docMk/>
            <pc:sldMk cId="1586883173" sldId="449"/>
            <ac:spMk id="72" creationId="{6B67CEA8-3610-4D69-9B52-D9DD8FFCA205}"/>
          </ac:spMkLst>
        </pc:spChg>
        <pc:spChg chg="add mod">
          <ac:chgData name="Surai, Santi (Cognizant)" userId="22f2b841-0224-4922-a04a-e58c6937af55" providerId="ADAL" clId="{2BB293B9-E12D-4A1A-BBA5-3454BE3A5D36}" dt="2021-11-12T06:57:58.553" v="421" actId="14100"/>
          <ac:spMkLst>
            <pc:docMk/>
            <pc:sldMk cId="1586883173" sldId="449"/>
            <ac:spMk id="84" creationId="{F0B0E9C0-BEB8-4A2A-AB98-1FD525B8FBC4}"/>
          </ac:spMkLst>
        </pc:spChg>
        <pc:spChg chg="mod">
          <ac:chgData name="Surai, Santi (Cognizant)" userId="22f2b841-0224-4922-a04a-e58c6937af55" providerId="ADAL" clId="{2BB293B9-E12D-4A1A-BBA5-3454BE3A5D36}" dt="2021-11-12T06:55:15.200" v="325" actId="1038"/>
          <ac:spMkLst>
            <pc:docMk/>
            <pc:sldMk cId="1586883173" sldId="449"/>
            <ac:spMk id="85" creationId="{8E503B9E-F3AF-4A12-A2AF-AF3D409A5A87}"/>
          </ac:spMkLst>
        </pc:spChg>
        <pc:spChg chg="mod">
          <ac:chgData name="Surai, Santi (Cognizant)" userId="22f2b841-0224-4922-a04a-e58c6937af55" providerId="ADAL" clId="{2BB293B9-E12D-4A1A-BBA5-3454BE3A5D36}" dt="2021-11-12T06:55:15.200" v="325" actId="1038"/>
          <ac:spMkLst>
            <pc:docMk/>
            <pc:sldMk cId="1586883173" sldId="449"/>
            <ac:spMk id="117" creationId="{121C2D9D-3BF8-4C02-B105-6358653019AC}"/>
          </ac:spMkLst>
        </pc:spChg>
        <pc:spChg chg="mod">
          <ac:chgData name="Surai, Santi (Cognizant)" userId="22f2b841-0224-4922-a04a-e58c6937af55" providerId="ADAL" clId="{2BB293B9-E12D-4A1A-BBA5-3454BE3A5D36}" dt="2021-11-12T06:55:02.502" v="306" actId="1076"/>
          <ac:spMkLst>
            <pc:docMk/>
            <pc:sldMk cId="1586883173" sldId="449"/>
            <ac:spMk id="142" creationId="{A2A1A971-28C6-4FCF-B91F-DC89E85B46F6}"/>
          </ac:spMkLst>
        </pc:spChg>
        <pc:spChg chg="mod">
          <ac:chgData name="Surai, Santi (Cognizant)" userId="22f2b841-0224-4922-a04a-e58c6937af55" providerId="ADAL" clId="{2BB293B9-E12D-4A1A-BBA5-3454BE3A5D36}" dt="2021-11-12T06:48:24.505" v="93" actId="20577"/>
          <ac:spMkLst>
            <pc:docMk/>
            <pc:sldMk cId="1586883173" sldId="449"/>
            <ac:spMk id="212" creationId="{BFF51BCA-4C70-48B8-8673-A96B7F042DCE}"/>
          </ac:spMkLst>
        </pc:spChg>
        <pc:spChg chg="mod">
          <ac:chgData name="Surai, Santi (Cognizant)" userId="22f2b841-0224-4922-a04a-e58c6937af55" providerId="ADAL" clId="{2BB293B9-E12D-4A1A-BBA5-3454BE3A5D36}" dt="2021-11-12T06:57:07.998" v="353" actId="1076"/>
          <ac:spMkLst>
            <pc:docMk/>
            <pc:sldMk cId="1586883173" sldId="449"/>
            <ac:spMk id="412" creationId="{CF1992DA-79A8-46F9-A52C-1DDD5F050D7F}"/>
          </ac:spMkLst>
        </pc:spChg>
        <pc:picChg chg="mod">
          <ac:chgData name="Surai, Santi (Cognizant)" userId="22f2b841-0224-4922-a04a-e58c6937af55" providerId="ADAL" clId="{2BB293B9-E12D-4A1A-BBA5-3454BE3A5D36}" dt="2021-11-12T06:56:06.463" v="342" actId="1076"/>
          <ac:picMkLst>
            <pc:docMk/>
            <pc:sldMk cId="1586883173" sldId="449"/>
            <ac:picMk id="3" creationId="{3193D4CE-3515-4AFE-BEBA-FB0D778A5976}"/>
          </ac:picMkLst>
        </pc:picChg>
        <pc:picChg chg="del mod">
          <ac:chgData name="Surai, Santi (Cognizant)" userId="22f2b841-0224-4922-a04a-e58c6937af55" providerId="ADAL" clId="{2BB293B9-E12D-4A1A-BBA5-3454BE3A5D36}" dt="2021-11-12T06:55:48.217" v="335" actId="478"/>
          <ac:picMkLst>
            <pc:docMk/>
            <pc:sldMk cId="1586883173" sldId="449"/>
            <ac:picMk id="71" creationId="{EEBA5993-EFAC-4E6E-9984-5A0AE7044E75}"/>
          </ac:picMkLst>
        </pc:picChg>
        <pc:picChg chg="mod">
          <ac:chgData name="Surai, Santi (Cognizant)" userId="22f2b841-0224-4922-a04a-e58c6937af55" providerId="ADAL" clId="{2BB293B9-E12D-4A1A-BBA5-3454BE3A5D36}" dt="2021-11-12T06:56:51.799" v="352" actId="1076"/>
          <ac:picMkLst>
            <pc:docMk/>
            <pc:sldMk cId="1586883173" sldId="449"/>
            <ac:picMk id="258" creationId="{66F6A73D-E9FD-4D5E-AAD4-6222ADF93543}"/>
          </ac:picMkLst>
        </pc:picChg>
        <pc:picChg chg="mod">
          <ac:chgData name="Surai, Santi (Cognizant)" userId="22f2b841-0224-4922-a04a-e58c6937af55" providerId="ADAL" clId="{2BB293B9-E12D-4A1A-BBA5-3454BE3A5D36}" dt="2021-11-12T06:54:57.298" v="304" actId="1076"/>
          <ac:picMkLst>
            <pc:docMk/>
            <pc:sldMk cId="1586883173" sldId="449"/>
            <ac:picMk id="1044" creationId="{8DA8D3B4-6138-4507-A87C-42AB9B0BDE6D}"/>
          </ac:picMkLst>
        </pc:picChg>
        <pc:cxnChg chg="add mod">
          <ac:chgData name="Surai, Santi (Cognizant)" userId="22f2b841-0224-4922-a04a-e58c6937af55" providerId="ADAL" clId="{2BB293B9-E12D-4A1A-BBA5-3454BE3A5D36}" dt="2021-11-12T06:56:20.231" v="347" actId="1076"/>
          <ac:cxnSpMkLst>
            <pc:docMk/>
            <pc:sldMk cId="1586883173" sldId="449"/>
            <ac:cxnSpMk id="39" creationId="{E160D150-175B-4AE8-9981-03AF2EFD7D26}"/>
          </ac:cxnSpMkLst>
        </pc:cxnChg>
        <pc:cxnChg chg="add mod">
          <ac:chgData name="Surai, Santi (Cognizant)" userId="22f2b841-0224-4922-a04a-e58c6937af55" providerId="ADAL" clId="{2BB293B9-E12D-4A1A-BBA5-3454BE3A5D36}" dt="2021-11-12T06:55:33.951" v="331" actId="14100"/>
          <ac:cxnSpMkLst>
            <pc:docMk/>
            <pc:sldMk cId="1586883173" sldId="449"/>
            <ac:cxnSpMk id="43" creationId="{9B212ED6-FE47-4259-ACDC-AF750087470A}"/>
          </ac:cxnSpMkLst>
        </pc:cxnChg>
        <pc:cxnChg chg="add del mod">
          <ac:chgData name="Surai, Santi (Cognizant)" userId="22f2b841-0224-4922-a04a-e58c6937af55" providerId="ADAL" clId="{2BB293B9-E12D-4A1A-BBA5-3454BE3A5D36}" dt="2021-11-12T06:50:38.802" v="140"/>
          <ac:cxnSpMkLst>
            <pc:docMk/>
            <pc:sldMk cId="1586883173" sldId="449"/>
            <ac:cxnSpMk id="47" creationId="{45387BD7-B82F-4415-9404-8C107BAFE4EA}"/>
          </ac:cxnSpMkLst>
        </pc:cxnChg>
        <pc:cxnChg chg="add mod">
          <ac:chgData name="Surai, Santi (Cognizant)" userId="22f2b841-0224-4922-a04a-e58c6937af55" providerId="ADAL" clId="{2BB293B9-E12D-4A1A-BBA5-3454BE3A5D36}" dt="2021-11-12T06:56:36.095" v="348" actId="14100"/>
          <ac:cxnSpMkLst>
            <pc:docMk/>
            <pc:sldMk cId="1586883173" sldId="449"/>
            <ac:cxnSpMk id="50" creationId="{BEFF7636-D573-4789-A510-5074F14BCF98}"/>
          </ac:cxnSpMkLst>
        </pc:cxnChg>
        <pc:cxnChg chg="add mod">
          <ac:chgData name="Surai, Santi (Cognizant)" userId="22f2b841-0224-4922-a04a-e58c6937af55" providerId="ADAL" clId="{2BB293B9-E12D-4A1A-BBA5-3454BE3A5D36}" dt="2021-11-12T06:55:36.751" v="332" actId="1076"/>
          <ac:cxnSpMkLst>
            <pc:docMk/>
            <pc:sldMk cId="1586883173" sldId="449"/>
            <ac:cxnSpMk id="58" creationId="{10B713DC-1D70-4FFC-B253-487C2138BE8C}"/>
          </ac:cxnSpMkLst>
        </pc:cxnChg>
        <pc:cxnChg chg="add mod">
          <ac:chgData name="Surai, Santi (Cognizant)" userId="22f2b841-0224-4922-a04a-e58c6937af55" providerId="ADAL" clId="{2BB293B9-E12D-4A1A-BBA5-3454BE3A5D36}" dt="2021-11-12T07:12:00.282" v="830" actId="1076"/>
          <ac:cxnSpMkLst>
            <pc:docMk/>
            <pc:sldMk cId="1586883173" sldId="449"/>
            <ac:cxnSpMk id="65" creationId="{92AB56D8-6CE7-4DD4-839D-EACD1C41E739}"/>
          </ac:cxnSpMkLst>
        </pc:cxnChg>
        <pc:cxnChg chg="mod">
          <ac:chgData name="Surai, Santi (Cognizant)" userId="22f2b841-0224-4922-a04a-e58c6937af55" providerId="ADAL" clId="{2BB293B9-E12D-4A1A-BBA5-3454BE3A5D36}" dt="2021-11-12T06:56:04.039" v="341" actId="14100"/>
          <ac:cxnSpMkLst>
            <pc:docMk/>
            <pc:sldMk cId="1586883173" sldId="449"/>
            <ac:cxnSpMk id="81" creationId="{E642EF24-6701-45D0-A597-201A20F3201B}"/>
          </ac:cxnSpMkLst>
        </pc:cxnChg>
        <pc:cxnChg chg="mod">
          <ac:chgData name="Surai, Santi (Cognizant)" userId="22f2b841-0224-4922-a04a-e58c6937af55" providerId="ADAL" clId="{2BB293B9-E12D-4A1A-BBA5-3454BE3A5D36}" dt="2021-11-12T06:55:15.200" v="325" actId="1038"/>
          <ac:cxnSpMkLst>
            <pc:docMk/>
            <pc:sldMk cId="1586883173" sldId="449"/>
            <ac:cxnSpMk id="88" creationId="{8309F3AC-28ED-4AAB-83EC-24DDE9DD4982}"/>
          </ac:cxnSpMkLst>
        </pc:cxnChg>
        <pc:cxnChg chg="mod">
          <ac:chgData name="Surai, Santi (Cognizant)" userId="22f2b841-0224-4922-a04a-e58c6937af55" providerId="ADAL" clId="{2BB293B9-E12D-4A1A-BBA5-3454BE3A5D36}" dt="2021-11-12T06:56:42.687" v="350" actId="14100"/>
          <ac:cxnSpMkLst>
            <pc:docMk/>
            <pc:sldMk cId="1586883173" sldId="449"/>
            <ac:cxnSpMk id="136" creationId="{A2C5E0B1-A180-4D77-A8D1-251F6CFA71C7}"/>
          </ac:cxnSpMkLst>
        </pc:cxnChg>
      </pc:sldChg>
      <pc:sldChg chg="modSp mod">
        <pc:chgData name="Surai, Santi (Cognizant)" userId="22f2b841-0224-4922-a04a-e58c6937af55" providerId="ADAL" clId="{2BB293B9-E12D-4A1A-BBA5-3454BE3A5D36}" dt="2021-11-12T07:13:12.747" v="887" actId="20577"/>
        <pc:sldMkLst>
          <pc:docMk/>
          <pc:sldMk cId="199684524" sldId="3137"/>
        </pc:sldMkLst>
        <pc:spChg chg="mod">
          <ac:chgData name="Surai, Santi (Cognizant)" userId="22f2b841-0224-4922-a04a-e58c6937af55" providerId="ADAL" clId="{2BB293B9-E12D-4A1A-BBA5-3454BE3A5D36}" dt="2021-11-12T07:13:12.747" v="887" actId="20577"/>
          <ac:spMkLst>
            <pc:docMk/>
            <pc:sldMk cId="199684524" sldId="3137"/>
            <ac:spMk id="2" creationId="{00000000-0000-0000-0000-000000000000}"/>
          </ac:spMkLst>
        </pc:spChg>
        <pc:spChg chg="mod">
          <ac:chgData name="Surai, Santi (Cognizant)" userId="22f2b841-0224-4922-a04a-e58c6937af55" providerId="ADAL" clId="{2BB293B9-E12D-4A1A-BBA5-3454BE3A5D36}" dt="2021-11-12T07:12:35.221" v="886" actId="20577"/>
          <ac:spMkLst>
            <pc:docMk/>
            <pc:sldMk cId="199684524" sldId="3137"/>
            <ac:spMk id="79" creationId="{00000000-0000-0000-0000-000000000000}"/>
          </ac:spMkLst>
        </pc:spChg>
      </pc:sldChg>
      <pc:sldChg chg="del">
        <pc:chgData name="Surai, Santi (Cognizant)" userId="22f2b841-0224-4922-a04a-e58c6937af55" providerId="ADAL" clId="{2BB293B9-E12D-4A1A-BBA5-3454BE3A5D36}" dt="2021-11-12T07:15:07.283" v="940" actId="2696"/>
        <pc:sldMkLst>
          <pc:docMk/>
          <pc:sldMk cId="3130101209" sldId="3138"/>
        </pc:sldMkLst>
      </pc:sldChg>
      <pc:sldChg chg="del">
        <pc:chgData name="Surai, Santi (Cognizant)" userId="22f2b841-0224-4922-a04a-e58c6937af55" providerId="ADAL" clId="{2BB293B9-E12D-4A1A-BBA5-3454BE3A5D36}" dt="2021-11-12T07:15:11.439" v="941" actId="2696"/>
        <pc:sldMkLst>
          <pc:docMk/>
          <pc:sldMk cId="3311020231" sldId="3140"/>
        </pc:sldMkLst>
      </pc:sldChg>
      <pc:sldChg chg="modSp add mod ord">
        <pc:chgData name="Surai, Santi (Cognizant)" userId="22f2b841-0224-4922-a04a-e58c6937af55" providerId="ADAL" clId="{2BB293B9-E12D-4A1A-BBA5-3454BE3A5D36}" dt="2021-11-16T12:58:52.406" v="955" actId="20577"/>
        <pc:sldMkLst>
          <pc:docMk/>
          <pc:sldMk cId="2397333251" sldId="3141"/>
        </pc:sldMkLst>
        <pc:spChg chg="mod">
          <ac:chgData name="Surai, Santi (Cognizant)" userId="22f2b841-0224-4922-a04a-e58c6937af55" providerId="ADAL" clId="{2BB293B9-E12D-4A1A-BBA5-3454BE3A5D36}" dt="2021-11-12T07:14:40.294" v="921" actId="20577"/>
          <ac:spMkLst>
            <pc:docMk/>
            <pc:sldMk cId="2397333251" sldId="3141"/>
            <ac:spMk id="4" creationId="{B753F0B6-81A9-47E2-8588-DE2400C75676}"/>
          </ac:spMkLst>
        </pc:spChg>
        <pc:spChg chg="mod">
          <ac:chgData name="Surai, Santi (Cognizant)" userId="22f2b841-0224-4922-a04a-e58c6937af55" providerId="ADAL" clId="{2BB293B9-E12D-4A1A-BBA5-3454BE3A5D36}" dt="2021-11-16T12:58:52.406" v="955" actId="20577"/>
          <ac:spMkLst>
            <pc:docMk/>
            <pc:sldMk cId="2397333251" sldId="3141"/>
            <ac:spMk id="57" creationId="{D5791DCB-A549-43D9-80C2-47FEFE6EAC0D}"/>
          </ac:spMkLst>
        </pc:spChg>
        <pc:spChg chg="mod">
          <ac:chgData name="Surai, Santi (Cognizant)" userId="22f2b841-0224-4922-a04a-e58c6937af55" providerId="ADAL" clId="{2BB293B9-E12D-4A1A-BBA5-3454BE3A5D36}" dt="2021-11-12T07:14:29.804" v="916" actId="20577"/>
          <ac:spMkLst>
            <pc:docMk/>
            <pc:sldMk cId="2397333251" sldId="3141"/>
            <ac:spMk id="85" creationId="{8E503B9E-F3AF-4A12-A2AF-AF3D409A5A87}"/>
          </ac:spMkLst>
        </pc:spChg>
        <pc:spChg chg="mod">
          <ac:chgData name="Surai, Santi (Cognizant)" userId="22f2b841-0224-4922-a04a-e58c6937af55" providerId="ADAL" clId="{2BB293B9-E12D-4A1A-BBA5-3454BE3A5D36}" dt="2021-11-12T07:14:09.588" v="904" actId="20577"/>
          <ac:spMkLst>
            <pc:docMk/>
            <pc:sldMk cId="2397333251" sldId="3141"/>
            <ac:spMk id="108" creationId="{A5AC562C-7B8A-45BC-BF5A-A4A4EE5AF767}"/>
          </ac:spMkLst>
        </pc:spChg>
      </pc:sldChg>
      <pc:sldChg chg="modSp add mod">
        <pc:chgData name="Surai, Santi (Cognizant)" userId="22f2b841-0224-4922-a04a-e58c6937af55" providerId="ADAL" clId="{2BB293B9-E12D-4A1A-BBA5-3454BE3A5D36}" dt="2021-11-12T07:15:03.523" v="939" actId="20577"/>
        <pc:sldMkLst>
          <pc:docMk/>
          <pc:sldMk cId="502042622" sldId="3142"/>
        </pc:sldMkLst>
        <pc:spChg chg="mod">
          <ac:chgData name="Surai, Santi (Cognizant)" userId="22f2b841-0224-4922-a04a-e58c6937af55" providerId="ADAL" clId="{2BB293B9-E12D-4A1A-BBA5-3454BE3A5D36}" dt="2021-11-12T07:14:14.059" v="906" actId="20577"/>
          <ac:spMkLst>
            <pc:docMk/>
            <pc:sldMk cId="502042622" sldId="3142"/>
            <ac:spMk id="2" creationId="{00000000-0000-0000-0000-000000000000}"/>
          </ac:spMkLst>
        </pc:spChg>
        <pc:spChg chg="mod">
          <ac:chgData name="Surai, Santi (Cognizant)" userId="22f2b841-0224-4922-a04a-e58c6937af55" providerId="ADAL" clId="{2BB293B9-E12D-4A1A-BBA5-3454BE3A5D36}" dt="2021-11-12T07:15:03.523" v="939" actId="20577"/>
          <ac:spMkLst>
            <pc:docMk/>
            <pc:sldMk cId="502042622" sldId="3142"/>
            <ac:spMk id="7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1CAB-201F-414E-96DB-C718399A5FD8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EE17D-917C-402C-B84A-86696553A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370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EE17D-917C-402C-B84A-86696553AF0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20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EE17D-917C-402C-B84A-86696553AF0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11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EE17D-917C-402C-B84A-86696553AF0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127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EE17D-917C-402C-B84A-86696553AF0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07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8C43-8C63-454B-BF0B-8E2FA95F5D3C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5B8A-7D9F-4AE2-AFC7-38F6E6EE5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26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8C43-8C63-454B-BF0B-8E2FA95F5D3C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5B8A-7D9F-4AE2-AFC7-38F6E6EE5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8C43-8C63-454B-BF0B-8E2FA95F5D3C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5B8A-7D9F-4AE2-AFC7-38F6E6EE5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19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0"/>
            <a:ext cx="92964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H="1">
            <a:off x="-160020" y="0"/>
            <a:ext cx="9304020" cy="6858000"/>
          </a:xfrm>
          <a:prstGeom prst="rect">
            <a:avLst/>
          </a:prstGeom>
          <a:gradFill>
            <a:gsLst>
              <a:gs pos="0">
                <a:srgbClr val="0000A0">
                  <a:alpha val="22000"/>
                </a:srgbClr>
              </a:gs>
              <a:gs pos="83000">
                <a:srgbClr val="0000A0"/>
              </a:gs>
              <a:gs pos="35000">
                <a:srgbClr val="0000A0">
                  <a:alpha val="61000"/>
                </a:srgbClr>
              </a:gs>
              <a:gs pos="99000">
                <a:srgbClr val="0000A0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6237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Keep Challen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0"/>
            <a:ext cx="9144000" cy="704088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flipH="1">
            <a:off x="0" y="-182880"/>
            <a:ext cx="9144000" cy="7040880"/>
          </a:xfrm>
          <a:prstGeom prst="rect">
            <a:avLst/>
          </a:prstGeom>
          <a:gradFill flip="none" rotWithShape="1">
            <a:gsLst>
              <a:gs pos="0">
                <a:srgbClr val="0000A0">
                  <a:alpha val="13000"/>
                </a:srgbClr>
              </a:gs>
              <a:gs pos="71000">
                <a:srgbClr val="0000A0">
                  <a:alpha val="68000"/>
                </a:srgbClr>
              </a:gs>
              <a:gs pos="99000">
                <a:srgbClr val="0000A0">
                  <a:alpha val="51000"/>
                </a:srgb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491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8C43-8C63-454B-BF0B-8E2FA95F5D3C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5B8A-7D9F-4AE2-AFC7-38F6E6EE5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00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8C43-8C63-454B-BF0B-8E2FA95F5D3C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5B8A-7D9F-4AE2-AFC7-38F6E6EE5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39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8C43-8C63-454B-BF0B-8E2FA95F5D3C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5B8A-7D9F-4AE2-AFC7-38F6E6EE5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23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8C43-8C63-454B-BF0B-8E2FA95F5D3C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5B8A-7D9F-4AE2-AFC7-38F6E6EE5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3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8C43-8C63-454B-BF0B-8E2FA95F5D3C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5B8A-7D9F-4AE2-AFC7-38F6E6EE5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6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8C43-8C63-454B-BF0B-8E2FA95F5D3C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5B8A-7D9F-4AE2-AFC7-38F6E6EE5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98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8C43-8C63-454B-BF0B-8E2FA95F5D3C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5B8A-7D9F-4AE2-AFC7-38F6E6EE5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53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8C43-8C63-454B-BF0B-8E2FA95F5D3C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5B8A-7D9F-4AE2-AFC7-38F6E6EE5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7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C8C43-8C63-454B-BF0B-8E2FA95F5D3C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45B8A-7D9F-4AE2-AFC7-38F6E6EE5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3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96632" y="2319206"/>
            <a:ext cx="8546156" cy="5847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CCMapper</a:t>
            </a:r>
            <a:r>
              <a:rPr lang="en-US" dirty="0">
                <a:solidFill>
                  <a:schemeClr val="bg1"/>
                </a:solidFill>
              </a:rPr>
              <a:t> UI POC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52" y="5251561"/>
            <a:ext cx="2303539" cy="491838"/>
          </a:xfrm>
          <a:prstGeom prst="rect">
            <a:avLst/>
          </a:prstGeom>
        </p:spPr>
      </p:pic>
      <p:pic>
        <p:nvPicPr>
          <p:cNvPr id="1026" name="Picture 2" descr="Uniper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6" y="1066800"/>
            <a:ext cx="1013562" cy="88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1"/>
          <p:cNvSpPr txBox="1">
            <a:spLocks/>
          </p:cNvSpPr>
          <p:nvPr/>
        </p:nvSpPr>
        <p:spPr>
          <a:xfrm>
            <a:off x="304951" y="2903981"/>
            <a:ext cx="4758662" cy="5847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3"/>
                </a:solidFill>
              </a:rPr>
              <a:t>07.06.2022</a:t>
            </a:r>
          </a:p>
        </p:txBody>
      </p:sp>
    </p:spTree>
    <p:extLst>
      <p:ext uri="{BB962C8B-B14F-4D97-AF65-F5344CB8AC3E}">
        <p14:creationId xmlns:p14="http://schemas.microsoft.com/office/powerpoint/2010/main" val="392745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F7F9-C113-BB18-F7D1-223E2FEE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5.Consent Page For </a:t>
            </a:r>
            <a:r>
              <a:rPr lang="en-IN" dirty="0" err="1"/>
              <a:t>Updation</a:t>
            </a:r>
            <a:endParaRPr lang="en-IN" dirty="0"/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837C69BE-7950-BF4C-F03B-3C9C75FC1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1" y="1600200"/>
            <a:ext cx="8046157" cy="4525963"/>
          </a:xfrm>
        </p:spPr>
      </p:pic>
    </p:spTree>
    <p:extLst>
      <p:ext uri="{BB962C8B-B14F-4D97-AF65-F5344CB8AC3E}">
        <p14:creationId xmlns:p14="http://schemas.microsoft.com/office/powerpoint/2010/main" val="385945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235F-2600-DCFC-6B56-A12474DC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dirty="0"/>
              <a:t>6.Update page with prepopulated data</a:t>
            </a:r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85A93970-839F-A0AB-A1AC-1ABB527C7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1" y="1600200"/>
            <a:ext cx="8046157" cy="4525963"/>
          </a:xfrm>
        </p:spPr>
      </p:pic>
    </p:spTree>
    <p:extLst>
      <p:ext uri="{BB962C8B-B14F-4D97-AF65-F5344CB8AC3E}">
        <p14:creationId xmlns:p14="http://schemas.microsoft.com/office/powerpoint/2010/main" val="229354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5F52-26AB-6C48-C816-88EBFBCD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7.Consent For Delete data</a:t>
            </a:r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7530B3A-35FE-DFA2-55D9-17DEC9683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1" y="1600200"/>
            <a:ext cx="8046157" cy="4525963"/>
          </a:xfrm>
        </p:spPr>
      </p:pic>
    </p:spTree>
    <p:extLst>
      <p:ext uri="{BB962C8B-B14F-4D97-AF65-F5344CB8AC3E}">
        <p14:creationId xmlns:p14="http://schemas.microsoft.com/office/powerpoint/2010/main" val="872733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B8BF-70D3-9792-249E-DCF6ADA5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8.Configurable Column contents</a:t>
            </a:r>
          </a:p>
        </p:txBody>
      </p:sp>
      <p:pic>
        <p:nvPicPr>
          <p:cNvPr id="11" name="Content Placeholder 10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7A6ABEC-EEB3-73AE-83C4-5AA859807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1" y="1600200"/>
            <a:ext cx="8046157" cy="4525963"/>
          </a:xfrm>
        </p:spPr>
      </p:pic>
    </p:spTree>
    <p:extLst>
      <p:ext uri="{BB962C8B-B14F-4D97-AF65-F5344CB8AC3E}">
        <p14:creationId xmlns:p14="http://schemas.microsoft.com/office/powerpoint/2010/main" val="298967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323850" y="926740"/>
            <a:ext cx="7886700" cy="487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9AFA8-DACA-49CE-B7FB-7875A49C8805}"/>
              </a:ext>
            </a:extLst>
          </p:cNvPr>
          <p:cNvSpPr txBox="1"/>
          <p:nvPr/>
        </p:nvSpPr>
        <p:spPr>
          <a:xfrm>
            <a:off x="546973" y="1556792"/>
            <a:ext cx="8050054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u="sng" kern="0" spc="-15" dirty="0">
                <a:solidFill>
                  <a:schemeClr val="bg1"/>
                </a:solidFill>
              </a:rPr>
              <a:t>Technologies Being Used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u="sng" kern="0" spc="-15" dirty="0">
                <a:solidFill>
                  <a:schemeClr val="bg1"/>
                </a:solidFill>
              </a:rPr>
              <a:t>Description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u="sng" kern="0" spc="-15" dirty="0">
                <a:solidFill>
                  <a:schemeClr val="bg1"/>
                </a:solidFill>
              </a:rPr>
              <a:t>Covered Points In POC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u="sng" kern="0" spc="-15" dirty="0">
                <a:solidFill>
                  <a:schemeClr val="bg1"/>
                </a:solidFill>
              </a:rPr>
              <a:t>Screenshots</a:t>
            </a:r>
          </a:p>
          <a:p>
            <a:pPr>
              <a:lnSpc>
                <a:spcPct val="150000"/>
              </a:lnSpc>
            </a:pPr>
            <a:endParaRPr lang="en-US" sz="1600" u="sng" kern="0" spc="-15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de-DE" sz="1600" dirty="0">
              <a:solidFill>
                <a:schemeClr val="bg1"/>
              </a:solidFill>
              <a:latin typeface="Calibiri"/>
            </a:endParaRPr>
          </a:p>
        </p:txBody>
      </p:sp>
    </p:spTree>
    <p:extLst>
      <p:ext uri="{BB962C8B-B14F-4D97-AF65-F5344CB8AC3E}">
        <p14:creationId xmlns:p14="http://schemas.microsoft.com/office/powerpoint/2010/main" val="382544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497309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" algn="ctr" defTabSz="685800">
              <a:spcBef>
                <a:spcPts val="71"/>
              </a:spcBef>
              <a:defRPr/>
            </a:pPr>
            <a:r>
              <a:rPr lang="en-US" sz="2400" b="1" u="sng" kern="0" spc="-15" dirty="0">
                <a:solidFill>
                  <a:schemeClr val="tx2"/>
                </a:solidFill>
              </a:rPr>
              <a:t>Technologies Being Used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39552" y="1043444"/>
            <a:ext cx="8064896" cy="2990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indent="-342900" defTabSz="685800">
              <a:spcBef>
                <a:spcPts val="71"/>
              </a:spcBef>
              <a:buFontTx/>
              <a:buAutoNum type="arabicPeriod"/>
              <a:defRPr/>
            </a:pPr>
            <a:r>
              <a:rPr lang="en-US" sz="1600" kern="0" spc="-15" dirty="0"/>
              <a:t>Front-end</a:t>
            </a:r>
          </a:p>
          <a:p>
            <a:pPr marL="752475" lvl="1" indent="-285750" defTabSz="685800">
              <a:spcBef>
                <a:spcPts val="71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kern="0" spc="-15"/>
              <a:t>Angular io  </a:t>
            </a:r>
            <a:endParaRPr lang="en-US" sz="1600" kern="0" spc="-15" dirty="0"/>
          </a:p>
          <a:p>
            <a:pPr marL="752475" lvl="1" indent="-285750" defTabSz="685800">
              <a:spcBef>
                <a:spcPts val="71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kern="0" spc="-15" dirty="0"/>
              <a:t>Material(For Design)    </a:t>
            </a:r>
            <a:endParaRPr lang="de-DE" sz="1600" kern="0" spc="-15" dirty="0"/>
          </a:p>
          <a:p>
            <a:pPr marL="352425" indent="-342900" defTabSz="685800">
              <a:spcBef>
                <a:spcPts val="71"/>
              </a:spcBef>
              <a:buFontTx/>
              <a:buAutoNum type="arabicPeriod"/>
              <a:defRPr/>
            </a:pPr>
            <a:r>
              <a:rPr lang="de-DE" sz="1600" kern="0" spc="-15" dirty="0"/>
              <a:t>Back-end</a:t>
            </a:r>
          </a:p>
          <a:p>
            <a:pPr marL="752475" lvl="1" indent="-285750" defTabSz="685800">
              <a:spcBef>
                <a:spcPts val="71"/>
              </a:spcBef>
              <a:buFont typeface="Wingdings" panose="05000000000000000000" pitchFamily="2" charset="2"/>
              <a:buChar char="§"/>
              <a:defRPr/>
            </a:pPr>
            <a:r>
              <a:rPr lang="de-DE" sz="1600" kern="0" spc="-15" dirty="0"/>
              <a:t>SpringBoot (Rest API)      </a:t>
            </a:r>
          </a:p>
          <a:p>
            <a:pPr marL="352425" indent="-342900" defTabSz="685800">
              <a:spcBef>
                <a:spcPts val="71"/>
              </a:spcBef>
              <a:buFontTx/>
              <a:buAutoNum type="arabicPeriod"/>
              <a:defRPr/>
            </a:pPr>
            <a:r>
              <a:rPr lang="en-US" sz="1600" kern="0" spc="-15" dirty="0"/>
              <a:t>Database</a:t>
            </a:r>
          </a:p>
          <a:p>
            <a:pPr marL="752475" lvl="1" indent="-285750" defTabSz="685800">
              <a:spcBef>
                <a:spcPts val="71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kern="0" spc="-15" dirty="0"/>
              <a:t> H2 (In-memory database)</a:t>
            </a:r>
          </a:p>
          <a:p>
            <a:pPr marL="352425" indent="-342900" defTabSz="685800">
              <a:spcBef>
                <a:spcPts val="71"/>
              </a:spcBef>
              <a:buFontTx/>
              <a:buAutoNum type="arabicPeriod"/>
              <a:defRPr/>
            </a:pPr>
            <a:endParaRPr lang="de-DE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52425" indent="-342900" defTabSz="685800">
              <a:spcBef>
                <a:spcPts val="71"/>
              </a:spcBef>
              <a:buFontTx/>
              <a:buAutoNum type="arabicPeriod"/>
              <a:defRPr/>
            </a:pPr>
            <a:endParaRPr lang="de-DE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52425" indent="-342900" defTabSz="685800">
              <a:spcBef>
                <a:spcPts val="71"/>
              </a:spcBef>
              <a:buFontTx/>
              <a:buAutoNum type="arabicPeriod"/>
              <a:defRPr/>
            </a:pPr>
            <a:endParaRPr lang="de-DE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525" defTabSz="685800">
              <a:spcBef>
                <a:spcPts val="71"/>
              </a:spcBef>
              <a:defRPr/>
            </a:pPr>
            <a:endParaRPr lang="en-US" u="sng" kern="0" spc="-15" dirty="0"/>
          </a:p>
        </p:txBody>
      </p:sp>
    </p:spTree>
    <p:extLst>
      <p:ext uri="{BB962C8B-B14F-4D97-AF65-F5344CB8AC3E}">
        <p14:creationId xmlns:p14="http://schemas.microsoft.com/office/powerpoint/2010/main" val="257148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497309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" algn="ctr" defTabSz="685800">
              <a:spcBef>
                <a:spcPts val="71"/>
              </a:spcBef>
              <a:defRPr/>
            </a:pPr>
            <a:r>
              <a:rPr lang="en-US" sz="2400" b="1" u="sng" kern="0" spc="-15" dirty="0">
                <a:solidFill>
                  <a:schemeClr val="tx2"/>
                </a:solidFill>
              </a:rPr>
              <a:t>Description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39552" y="1043444"/>
            <a:ext cx="8064896" cy="2213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indent="-342900" defTabSz="685800">
              <a:spcBef>
                <a:spcPts val="71"/>
              </a:spcBef>
              <a:buFontTx/>
              <a:buAutoNum type="arabicPeriod"/>
              <a:defRPr/>
            </a:pPr>
            <a:r>
              <a:rPr lang="en-US" sz="1600" kern="0" spc="-15" dirty="0">
                <a:latin typeface="Calibri" panose="020F0502020204030204" pitchFamily="34" charset="0"/>
                <a:cs typeface="Times New Roman" panose="02020603050405020304" pitchFamily="18" charset="0"/>
              </a:rPr>
              <a:t>…..</a:t>
            </a:r>
          </a:p>
          <a:p>
            <a:pPr marL="352425" indent="-342900" defTabSz="685800">
              <a:spcBef>
                <a:spcPts val="71"/>
              </a:spcBef>
              <a:buFontTx/>
              <a:buAutoNum type="arabicPeriod"/>
              <a:defRPr/>
            </a:pPr>
            <a:r>
              <a:rPr lang="en-US" sz="1600" kern="0" spc="-15" dirty="0">
                <a:latin typeface="Calibri" panose="020F0502020204030204" pitchFamily="34" charset="0"/>
                <a:cs typeface="Times New Roman" panose="02020603050405020304" pitchFamily="18" charset="0"/>
              </a:rPr>
              <a:t>….</a:t>
            </a:r>
          </a:p>
          <a:p>
            <a:pPr marL="352425" indent="-342900" defTabSz="685800">
              <a:spcBef>
                <a:spcPts val="71"/>
              </a:spcBef>
              <a:buFontTx/>
              <a:buAutoNum type="arabicPeriod"/>
              <a:defRPr/>
            </a:pPr>
            <a:endParaRPr lang="en-US" sz="1600" kern="0" spc="-15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52425" indent="-342900" defTabSz="685800">
              <a:spcBef>
                <a:spcPts val="71"/>
              </a:spcBef>
              <a:buFontTx/>
              <a:buAutoNum type="arabicPeriod"/>
              <a:defRPr/>
            </a:pPr>
            <a:endParaRPr lang="en-US" sz="1600" kern="0" spc="-15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52425" indent="-342900" defTabSz="685800">
              <a:spcBef>
                <a:spcPts val="71"/>
              </a:spcBef>
              <a:buFontTx/>
              <a:buAutoNum type="arabicPeriod"/>
              <a:defRPr/>
            </a:pPr>
            <a:endParaRPr lang="de-DE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52425" indent="-342900" defTabSz="685800">
              <a:spcBef>
                <a:spcPts val="71"/>
              </a:spcBef>
              <a:buFontTx/>
              <a:buAutoNum type="arabicPeriod"/>
              <a:defRPr/>
            </a:pPr>
            <a:endParaRPr lang="de-DE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52425" indent="-342900" defTabSz="685800">
              <a:spcBef>
                <a:spcPts val="71"/>
              </a:spcBef>
              <a:buFontTx/>
              <a:buAutoNum type="arabicPeriod"/>
              <a:defRPr/>
            </a:pPr>
            <a:endParaRPr lang="de-DE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525" defTabSz="685800">
              <a:spcBef>
                <a:spcPts val="71"/>
              </a:spcBef>
              <a:defRPr/>
            </a:pPr>
            <a:endParaRPr lang="en-US" u="sng" kern="0" spc="-15" dirty="0"/>
          </a:p>
        </p:txBody>
      </p:sp>
    </p:spTree>
    <p:extLst>
      <p:ext uri="{BB962C8B-B14F-4D97-AF65-F5344CB8AC3E}">
        <p14:creationId xmlns:p14="http://schemas.microsoft.com/office/powerpoint/2010/main" val="204567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497309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" algn="ctr" defTabSz="685800">
              <a:spcBef>
                <a:spcPts val="71"/>
              </a:spcBef>
              <a:defRPr/>
            </a:pPr>
            <a:r>
              <a:rPr lang="en-US" sz="2400" b="1" u="sng" kern="0" spc="-15" dirty="0">
                <a:solidFill>
                  <a:schemeClr val="tx2"/>
                </a:solidFill>
              </a:rPr>
              <a:t>Covered Points In POC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39552" y="1043444"/>
            <a:ext cx="8064896" cy="2459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indent="-342900" defTabSz="685800">
              <a:spcBef>
                <a:spcPts val="71"/>
              </a:spcBef>
              <a:buFontTx/>
              <a:buAutoNum type="arabicPeriod"/>
              <a:defRPr/>
            </a:pPr>
            <a:r>
              <a:rPr lang="en-US" sz="1600" kern="0" spc="-15" dirty="0">
                <a:latin typeface="Calibri" panose="020F0502020204030204" pitchFamily="34" charset="0"/>
                <a:cs typeface="Times New Roman" panose="02020603050405020304" pitchFamily="18" charset="0"/>
              </a:rPr>
              <a:t>UI implementation using Angular is done for </a:t>
            </a:r>
            <a:r>
              <a:rPr lang="en-IN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Company Table</a:t>
            </a:r>
            <a:r>
              <a:rPr lang="en-IN" sz="16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en-US" sz="1600" kern="0" spc="-15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52425" indent="-342900" defTabSz="685800">
              <a:spcBef>
                <a:spcPts val="71"/>
              </a:spcBef>
              <a:buFontTx/>
              <a:buAutoNum type="arabicPeriod"/>
              <a:defRPr/>
            </a:pPr>
            <a:r>
              <a:rPr lang="en-US" sz="1600" kern="0" spc="-15" dirty="0">
                <a:latin typeface="Calibri" panose="020F0502020204030204" pitchFamily="34" charset="0"/>
                <a:cs typeface="Times New Roman" panose="02020603050405020304" pitchFamily="18" charset="0"/>
              </a:rPr>
              <a:t>Rest API implementation is done which includes </a:t>
            </a:r>
            <a:r>
              <a:rPr lang="en-US" sz="1600" kern="0" spc="-15" dirty="0" err="1">
                <a:latin typeface="Calibri" panose="020F0502020204030204" pitchFamily="34" charset="0"/>
                <a:cs typeface="Times New Roman" panose="02020603050405020304" pitchFamily="18" charset="0"/>
              </a:rPr>
              <a:t>getDataPerPrimaryKey</a:t>
            </a:r>
            <a:r>
              <a:rPr lang="en-US" sz="1600" kern="0" spc="-15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kern="0" spc="-15" dirty="0" err="1">
                <a:latin typeface="Calibri" panose="020F0502020204030204" pitchFamily="34" charset="0"/>
                <a:cs typeface="Times New Roman" panose="02020603050405020304" pitchFamily="18" charset="0"/>
              </a:rPr>
              <a:t>getAllData</a:t>
            </a:r>
            <a:r>
              <a:rPr lang="en-US" sz="1600" kern="0" spc="-15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kern="0" spc="-15" dirty="0" err="1">
                <a:latin typeface="Calibri" panose="020F0502020204030204" pitchFamily="34" charset="0"/>
                <a:cs typeface="Times New Roman" panose="02020603050405020304" pitchFamily="18" charset="0"/>
              </a:rPr>
              <a:t>saveData</a:t>
            </a:r>
            <a:r>
              <a:rPr lang="en-US" sz="1600" kern="0" spc="-15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kern="0" spc="-15" dirty="0" err="1">
                <a:latin typeface="Calibri" panose="020F0502020204030204" pitchFamily="34" charset="0"/>
                <a:cs typeface="Times New Roman" panose="02020603050405020304" pitchFamily="18" charset="0"/>
              </a:rPr>
              <a:t>deleteData</a:t>
            </a:r>
            <a:r>
              <a:rPr lang="en-US" sz="1600" kern="0" spc="-15" dirty="0">
                <a:latin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600" kern="0" spc="-15" dirty="0" err="1">
                <a:latin typeface="Calibri" panose="020F0502020204030204" pitchFamily="34" charset="0"/>
                <a:cs typeface="Times New Roman" panose="02020603050405020304" pitchFamily="18" charset="0"/>
              </a:rPr>
              <a:t>updateData</a:t>
            </a:r>
            <a:r>
              <a:rPr lang="en-US" sz="1600" kern="0" spc="-15" dirty="0">
                <a:latin typeface="Calibri" panose="020F0502020204030204" pitchFamily="34" charset="0"/>
                <a:cs typeface="Times New Roman" panose="02020603050405020304" pitchFamily="18" charset="0"/>
              </a:rPr>
              <a:t> operations.</a:t>
            </a:r>
          </a:p>
          <a:p>
            <a:pPr marL="352425" indent="-342900" defTabSz="685800">
              <a:spcBef>
                <a:spcPts val="71"/>
              </a:spcBef>
              <a:buFontTx/>
              <a:buAutoNum type="arabicPeriod"/>
              <a:defRPr/>
            </a:pPr>
            <a:r>
              <a:rPr lang="de-DE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Insert data, delete data and update data operations working fine with success page.</a:t>
            </a:r>
          </a:p>
          <a:p>
            <a:pPr marL="352425" indent="-342900" defTabSz="685800">
              <a:spcBef>
                <a:spcPts val="71"/>
              </a:spcBef>
              <a:buFontTx/>
              <a:buAutoNum type="arabicPeriod"/>
              <a:defRPr/>
            </a:pPr>
            <a:r>
              <a:rPr lang="de-DE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Pagination,Filtering is added.</a:t>
            </a:r>
          </a:p>
          <a:p>
            <a:pPr marL="352425" indent="-342900" defTabSz="685800">
              <a:spcBef>
                <a:spcPts val="71"/>
              </a:spcBef>
              <a:buFontTx/>
              <a:buAutoNum type="arabicPeriod"/>
              <a:defRPr/>
            </a:pPr>
            <a:endParaRPr lang="de-DE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52425" indent="-342900" defTabSz="685800">
              <a:spcBef>
                <a:spcPts val="71"/>
              </a:spcBef>
              <a:buFontTx/>
              <a:buAutoNum type="arabicPeriod"/>
              <a:defRPr/>
            </a:pPr>
            <a:endParaRPr lang="de-DE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52425" indent="-342900" defTabSz="685800">
              <a:spcBef>
                <a:spcPts val="71"/>
              </a:spcBef>
              <a:buFontTx/>
              <a:buAutoNum type="arabicPeriod"/>
              <a:defRPr/>
            </a:pPr>
            <a:endParaRPr lang="de-DE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525" defTabSz="685800">
              <a:spcBef>
                <a:spcPts val="71"/>
              </a:spcBef>
              <a:defRPr/>
            </a:pPr>
            <a:endParaRPr lang="en-US" u="sng" kern="0" spc="-15" dirty="0"/>
          </a:p>
        </p:txBody>
      </p:sp>
    </p:spTree>
    <p:extLst>
      <p:ext uri="{BB962C8B-B14F-4D97-AF65-F5344CB8AC3E}">
        <p14:creationId xmlns:p14="http://schemas.microsoft.com/office/powerpoint/2010/main" val="212586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7A55E0C8-6B09-618A-223D-1B2DE61CE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9144000" cy="51434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3907A5-98F5-D386-2922-9782C3D44B0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1.Landing Page</a:t>
            </a:r>
          </a:p>
        </p:txBody>
      </p:sp>
    </p:spTree>
    <p:extLst>
      <p:ext uri="{BB962C8B-B14F-4D97-AF65-F5344CB8AC3E}">
        <p14:creationId xmlns:p14="http://schemas.microsoft.com/office/powerpoint/2010/main" val="217254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D124-6C3D-27B8-00E6-C5372637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2.Insert Page for Company Table</a:t>
            </a:r>
          </a:p>
        </p:txBody>
      </p:sp>
      <p:pic>
        <p:nvPicPr>
          <p:cNvPr id="5" name="Content Placeholder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91EAE2BD-6854-6D0C-47E4-05A42CAC2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1" y="1600200"/>
            <a:ext cx="8046157" cy="4525963"/>
          </a:xfrm>
        </p:spPr>
      </p:pic>
    </p:spTree>
    <p:extLst>
      <p:ext uri="{BB962C8B-B14F-4D97-AF65-F5344CB8AC3E}">
        <p14:creationId xmlns:p14="http://schemas.microsoft.com/office/powerpoint/2010/main" val="34417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AE2C-C2B4-EB4D-BBF5-85F29868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3.Confirmation for Success</a:t>
            </a:r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A15E20AE-962C-42C2-FE88-44E4CF291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1" y="1600200"/>
            <a:ext cx="8046157" cy="4525963"/>
          </a:xfrm>
        </p:spPr>
      </p:pic>
    </p:spTree>
    <p:extLst>
      <p:ext uri="{BB962C8B-B14F-4D97-AF65-F5344CB8AC3E}">
        <p14:creationId xmlns:p14="http://schemas.microsoft.com/office/powerpoint/2010/main" val="304257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21BF-253D-9820-683D-C0BA2917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4.View Company Table data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9C805D-54E8-65FD-2BF4-4EE9D407A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1" y="1600200"/>
            <a:ext cx="8046157" cy="4525963"/>
          </a:xfrm>
        </p:spPr>
      </p:pic>
    </p:spTree>
    <p:extLst>
      <p:ext uri="{BB962C8B-B14F-4D97-AF65-F5344CB8AC3E}">
        <p14:creationId xmlns:p14="http://schemas.microsoft.com/office/powerpoint/2010/main" val="116275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D85BEA3FD4754282B5050E92317444" ma:contentTypeVersion="8" ma:contentTypeDescription="Create a new document." ma:contentTypeScope="" ma:versionID="f0684f13fe71ab37850d9c3f718122ee">
  <xsd:schema xmlns:xsd="http://www.w3.org/2001/XMLSchema" xmlns:xs="http://www.w3.org/2001/XMLSchema" xmlns:p="http://schemas.microsoft.com/office/2006/metadata/properties" xmlns:ns2="2e370c5f-96ac-45b5-8a98-f29fdd692122" targetNamespace="http://schemas.microsoft.com/office/2006/metadata/properties" ma:root="true" ma:fieldsID="a1b1a663b9c4ecbff4ca2f478da5494d" ns2:_="">
    <xsd:import namespace="2e370c5f-96ac-45b5-8a98-f29fdd6921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370c5f-96ac-45b5-8a98-f29fdd6921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4429ED-45EB-42A5-B863-7E3520F0D6A7}">
  <ds:schemaRefs>
    <ds:schemaRef ds:uri="http://schemas.microsoft.com/office/2006/metadata/properties"/>
    <ds:schemaRef ds:uri="http://www.w3.org/XML/1998/namespace"/>
    <ds:schemaRef ds:uri="2e370c5f-96ac-45b5-8a98-f29fdd692122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20A5794-A92D-47F3-84F0-8EDCDAA04C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289DEE-377A-4339-BC19-CAF13C9836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370c5f-96ac-45b5-8a98-f29fdd6921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144</Words>
  <Application>Microsoft Office PowerPoint</Application>
  <PresentationFormat>On-screen Show (4:3)</PresentationFormat>
  <Paragraphs>43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Calibiri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2.Insert Page for Company Table</vt:lpstr>
      <vt:lpstr>3.Confirmation for Success</vt:lpstr>
      <vt:lpstr>4.View Company Table data</vt:lpstr>
      <vt:lpstr>5.Consent Page For Updation</vt:lpstr>
      <vt:lpstr>6.Update page with prepopulated data</vt:lpstr>
      <vt:lpstr>7.Consent For Delete data</vt:lpstr>
      <vt:lpstr>8.Configurable Column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Gvk</dc:creator>
  <cp:lastModifiedBy>Mishra, Abhijit (Cognizant)</cp:lastModifiedBy>
  <cp:revision>143</cp:revision>
  <dcterms:created xsi:type="dcterms:W3CDTF">2021-06-08T08:18:26Z</dcterms:created>
  <dcterms:modified xsi:type="dcterms:W3CDTF">2022-06-07T09:13:15Z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0x010100F0D85BEA3FD4754282B5050E92317444</vt:lpwstr>
  </property>
</Properties>
</file>