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EF43-BA6A-4A04-9CCC-874AE7B4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EC0A2-642B-435B-A109-C0DB366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55E-137C-43A7-90A2-FCA54FF7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54ECA-552A-4CF3-98B1-B15E793F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A651-137A-466A-8909-82627B77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1534-F35E-4248-8E7E-3912AC3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F62C-E109-4025-83D0-5BE2F707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05412-C332-41B7-8792-504FD06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0A18-916B-45FE-8C59-97CD947F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3AAD8-ABD5-41BE-A69C-DDC248A0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5A3C4-E568-48FC-9A0A-01CD35B8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F0FC2-D2D7-46EF-9A1D-340F4C31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6171E-3D33-4FD0-B712-A295C1B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00EF-5E6F-4BBA-93AA-83A48BDD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86C30-C6A3-4F7E-87D9-01E4910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D2A4-1D65-483B-B10B-B6507A1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2FB3-212F-4E4E-88EB-CFBE450E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118E-7985-42B0-B0F2-B5CB716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A57F0-A1BC-44F2-BDDE-8A7A6CA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3B40-9B14-46CD-B4C1-A3C609F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09A2-EA43-4E0F-A9F4-200BAFF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204A1-D585-4DB5-97BF-6C5CEE6C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D4DD-9365-4F86-A5CB-07EC197E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F130-9388-464F-AE18-08B781E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B08F-9770-48B9-BB0C-478ECD76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1BD0-A17B-4C9F-AEF2-5CCDF82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522D-AE19-428C-B477-79983720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4B8A9-4B1F-47E8-B55E-617F6266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F911D-5380-4EC8-B5D5-097D8B6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02F8-267F-4F15-B8B9-F6F243B6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5C2B-8C2B-4928-862E-19069B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CEC0-3577-4BBB-BAE2-D832FDF3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F69F0-8979-4DBE-9EB4-CE1AB8D0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6F2DB-98CB-4E2E-B9EE-E959812E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6649C-4E0B-4E2D-8583-8C228E628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CCA08-419E-4D70-A84F-A7E7EDA6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F2E14-25C3-4EDB-BCD2-49626736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1FA8C-3344-4CBE-95F4-7410FF2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2778E-80BC-4530-9D91-B11D16A8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114C-EF94-4005-9AFA-9625F32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E11A9-D70F-4CFB-BE78-D78A7BFF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CA0A5-15E9-43F8-8477-D3C1E4C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AC3B2-0EAE-4392-ACC1-F34A484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D39F2-E8F2-407A-A954-0F4EBE4A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51D17-D98D-48F6-BF0E-268D747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CEA8B-2329-4F35-B990-B0F9E99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3E16D-7CC7-4A6F-B6D6-A17E457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36A9-4FFC-4D68-8078-C4F25B92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1E306-60A8-4284-BDED-5569D71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5555F-7D49-48D3-82C8-0AFCBC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53E3-409E-4150-8A8A-C7E2479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6E7AB-8ED7-4B1D-98D7-7AF6967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DB22-1CE2-4CA8-A7B9-A9CE191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7D76C-6C08-4CE9-B1A8-274F9CB1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5398B-B500-42AE-B3EC-12EC89EF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0863E-2A50-4758-9005-3C6D1D2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AFE5-A162-44C9-9885-7C3F883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A46C-DA14-4410-9AFA-7D13F2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DEA0D-03ED-4346-BC70-0F1BCFE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D0EA-1BE2-43E2-B3E4-F9EFEEA7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55FB-FBD0-4FCC-BA3A-82E918849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2888-3A84-4727-8EFF-7D36D2377E2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73D7-1F4F-41FC-905F-8ED880DF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4641-C046-4B53-B9F1-B6CBBD9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61D5D9-B323-4B7E-9E72-154499C678BB}"/>
              </a:ext>
            </a:extLst>
          </p:cNvPr>
          <p:cNvSpPr/>
          <p:nvPr/>
        </p:nvSpPr>
        <p:spPr>
          <a:xfrm>
            <a:off x="4177553" y="2662517"/>
            <a:ext cx="3030071" cy="41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6" y="134026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회원가입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4509247" y="1901852"/>
            <a:ext cx="2102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r>
              <a:rPr lang="ko-KR" altLang="en-US" dirty="0"/>
              <a:t>패스워드</a:t>
            </a:r>
            <a:endParaRPr lang="en-US" altLang="ko-KR" dirty="0"/>
          </a:p>
          <a:p>
            <a:pPr algn="ctr"/>
            <a:r>
              <a:rPr lang="ko-KR" altLang="en-US" dirty="0"/>
              <a:t>패스워드 확인</a:t>
            </a:r>
            <a:endParaRPr lang="en-US" altLang="ko-KR" dirty="0"/>
          </a:p>
          <a:p>
            <a:pPr algn="ctr"/>
            <a:r>
              <a:rPr lang="ko-KR" altLang="en-US" dirty="0"/>
              <a:t>핸드폰 번호</a:t>
            </a:r>
            <a:endParaRPr lang="en-US" altLang="ko-KR" dirty="0"/>
          </a:p>
          <a:p>
            <a:pPr algn="ctr"/>
            <a:r>
              <a:rPr lang="ko-KR" altLang="en-US" dirty="0"/>
              <a:t>번호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0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7" y="134026"/>
            <a:ext cx="21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성공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 가입을 계속 진행하시려면 </a:t>
            </a:r>
            <a:r>
              <a:rPr lang="ko-KR" altLang="en-US" u="sng" dirty="0"/>
              <a:t>여기</a:t>
            </a:r>
            <a:r>
              <a:rPr lang="ko-KR" altLang="en-US" dirty="0"/>
              <a:t>를 눌러주세요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473D-C99D-444B-8AD2-2D63EE238EDE}"/>
              </a:ext>
            </a:extLst>
          </p:cNvPr>
          <p:cNvSpPr txBox="1"/>
          <p:nvPr/>
        </p:nvSpPr>
        <p:spPr>
          <a:xfrm>
            <a:off x="6039970" y="4214772"/>
            <a:ext cx="114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메일로 전송 </a:t>
            </a:r>
          </a:p>
        </p:txBody>
      </p:sp>
    </p:spTree>
    <p:extLst>
      <p:ext uri="{BB962C8B-B14F-4D97-AF65-F5344CB8AC3E}">
        <p14:creationId xmlns:p14="http://schemas.microsoft.com/office/powerpoint/2010/main" val="41214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043642" y="196334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이메일 인증 가입 완료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몇마디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B7188-E4C8-4AFF-B7B2-99F1A4959CAC}"/>
              </a:ext>
            </a:extLst>
          </p:cNvPr>
          <p:cNvSpPr txBox="1"/>
          <p:nvPr/>
        </p:nvSpPr>
        <p:spPr>
          <a:xfrm>
            <a:off x="7154396" y="22861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 인증해야 사용 가능</a:t>
            </a:r>
          </a:p>
        </p:txBody>
      </p:sp>
    </p:spTree>
    <p:extLst>
      <p:ext uri="{BB962C8B-B14F-4D97-AF65-F5344CB8AC3E}">
        <p14:creationId xmlns:p14="http://schemas.microsoft.com/office/powerpoint/2010/main" val="83113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 - </a:t>
            </a:r>
            <a:r>
              <a:rPr lang="ko-KR" altLang="en-US" sz="1200" dirty="0"/>
              <a:t>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3F7C8-C930-45B4-ACD0-B6C9A51F407C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알바용</a:t>
            </a:r>
            <a:r>
              <a:rPr lang="en-US" altLang="ko-KR" dirty="0"/>
              <a:t>(</a:t>
            </a:r>
            <a:r>
              <a:rPr lang="ko-KR" altLang="en-US" dirty="0" err="1"/>
              <a:t>점장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개인용</a:t>
            </a:r>
            <a:r>
              <a:rPr lang="en-US" altLang="ko-KR" dirty="0"/>
              <a:t>(</a:t>
            </a:r>
            <a:r>
              <a:rPr lang="ko-KR" altLang="en-US" dirty="0"/>
              <a:t>준비중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별: 꼭짓점 6개 11">
            <a:extLst>
              <a:ext uri="{FF2B5EF4-FFF2-40B4-BE49-F238E27FC236}">
                <a16:creationId xmlns:a16="http://schemas.microsoft.com/office/drawing/2014/main" id="{FA99CB21-66FF-49E9-9BF8-02D3C4166512}"/>
              </a:ext>
            </a:extLst>
          </p:cNvPr>
          <p:cNvSpPr/>
          <p:nvPr/>
        </p:nvSpPr>
        <p:spPr>
          <a:xfrm>
            <a:off x="7969624" y="775892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63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 - </a:t>
            </a:r>
            <a:r>
              <a:rPr lang="ko-KR" altLang="en-US" sz="1200" dirty="0"/>
              <a:t> 기존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3F7C8-C930-45B4-ACD0-B6C9A51F407C}"/>
              </a:ext>
            </a:extLst>
          </p:cNvPr>
          <p:cNvSpPr txBox="1"/>
          <p:nvPr/>
        </p:nvSpPr>
        <p:spPr>
          <a:xfrm>
            <a:off x="4374776" y="3186054"/>
            <a:ext cx="319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여러 프로젝트 화면 송출</a:t>
            </a:r>
            <a:endParaRPr lang="ko-KR" altLang="en-US" dirty="0"/>
          </a:p>
        </p:txBody>
      </p:sp>
      <p:sp>
        <p:nvSpPr>
          <p:cNvPr id="9" name="별: 꼭짓점 6개 8">
            <a:extLst>
              <a:ext uri="{FF2B5EF4-FFF2-40B4-BE49-F238E27FC236}">
                <a16:creationId xmlns:a16="http://schemas.microsoft.com/office/drawing/2014/main" id="{AFFA3CCD-75B5-407A-A7CA-810029762825}"/>
              </a:ext>
            </a:extLst>
          </p:cNvPr>
          <p:cNvSpPr/>
          <p:nvPr/>
        </p:nvSpPr>
        <p:spPr>
          <a:xfrm>
            <a:off x="7969624" y="775892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9101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04195"/>
              </p:ext>
            </p:extLst>
          </p:nvPr>
        </p:nvGraphicFramePr>
        <p:xfrm>
          <a:off x="3544790" y="2151528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909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 - </a:t>
            </a:r>
            <a:r>
              <a:rPr lang="ko-KR" altLang="en-US" sz="1200" dirty="0"/>
              <a:t>버튼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/>
        </p:nvGraphicFramePr>
        <p:xfrm>
          <a:off x="3544790" y="2151528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E9DA98-2150-423E-B3A6-973626756B04}"/>
              </a:ext>
            </a:extLst>
          </p:cNvPr>
          <p:cNvSpPr/>
          <p:nvPr/>
        </p:nvSpPr>
        <p:spPr>
          <a:xfrm>
            <a:off x="433633" y="-65988"/>
            <a:ext cx="10485379" cy="662451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CA24C-715A-41FE-9B0F-E3E7D58C8102}"/>
              </a:ext>
            </a:extLst>
          </p:cNvPr>
          <p:cNvSpPr/>
          <p:nvPr/>
        </p:nvSpPr>
        <p:spPr>
          <a:xfrm>
            <a:off x="6573371" y="151234"/>
            <a:ext cx="3092665" cy="601648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8979C-9E72-4B97-B8EE-4F4B01B36987}"/>
              </a:ext>
            </a:extLst>
          </p:cNvPr>
          <p:cNvSpPr txBox="1"/>
          <p:nvPr/>
        </p:nvSpPr>
        <p:spPr>
          <a:xfrm>
            <a:off x="6582879" y="25945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년월일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DC31-4B14-4741-BED5-ADE8AC804D9C}"/>
              </a:ext>
            </a:extLst>
          </p:cNvPr>
          <p:cNvSpPr txBox="1"/>
          <p:nvPr/>
        </p:nvSpPr>
        <p:spPr>
          <a:xfrm>
            <a:off x="7297658" y="5618403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2E26FE-338C-46A2-93DD-05927097290F}"/>
              </a:ext>
            </a:extLst>
          </p:cNvPr>
          <p:cNvCxnSpPr>
            <a:cxnSpLocks/>
          </p:cNvCxnSpPr>
          <p:nvPr/>
        </p:nvCxnSpPr>
        <p:spPr>
          <a:xfrm>
            <a:off x="6573371" y="1184231"/>
            <a:ext cx="30926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8C8498-0E0E-4D9F-93DC-9ED87274D4C1}"/>
              </a:ext>
            </a:extLst>
          </p:cNvPr>
          <p:cNvSpPr/>
          <p:nvPr/>
        </p:nvSpPr>
        <p:spPr>
          <a:xfrm>
            <a:off x="1932515" y="151234"/>
            <a:ext cx="4633045" cy="6016484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DD001-5B37-41E6-8BD4-6CECA5492103}"/>
              </a:ext>
            </a:extLst>
          </p:cNvPr>
          <p:cNvSpPr txBox="1"/>
          <p:nvPr/>
        </p:nvSpPr>
        <p:spPr>
          <a:xfrm>
            <a:off x="2051271" y="330966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4546D9-6534-4148-B29A-B62CD4180CCA}"/>
              </a:ext>
            </a:extLst>
          </p:cNvPr>
          <p:cNvSpPr/>
          <p:nvPr/>
        </p:nvSpPr>
        <p:spPr>
          <a:xfrm>
            <a:off x="2199778" y="924982"/>
            <a:ext cx="4082783" cy="505923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AEA854-9D04-4AE0-B673-70D8CE54D28D}"/>
              </a:ext>
            </a:extLst>
          </p:cNvPr>
          <p:cNvCxnSpPr>
            <a:cxnSpLocks/>
          </p:cNvCxnSpPr>
          <p:nvPr/>
        </p:nvCxnSpPr>
        <p:spPr>
          <a:xfrm>
            <a:off x="6582879" y="5295889"/>
            <a:ext cx="31430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F3E83-981C-41EC-8927-1748F7E4804A}"/>
              </a:ext>
            </a:extLst>
          </p:cNvPr>
          <p:cNvSpPr txBox="1"/>
          <p:nvPr/>
        </p:nvSpPr>
        <p:spPr>
          <a:xfrm>
            <a:off x="8897412" y="5542427"/>
            <a:ext cx="128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  <a:endParaRPr lang="en-US" altLang="ko-KR" sz="1200" dirty="0"/>
          </a:p>
          <a:p>
            <a:r>
              <a:rPr lang="ko-KR" altLang="en-US" sz="1200" dirty="0"/>
              <a:t>전송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1D2CB4-A6F2-4E11-ABDD-3529150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0" y="934998"/>
            <a:ext cx="4013356" cy="50492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D55BE8-00F0-4A77-B027-8248B6A790E3}"/>
              </a:ext>
            </a:extLst>
          </p:cNvPr>
          <p:cNvSpPr txBox="1"/>
          <p:nvPr/>
        </p:nvSpPr>
        <p:spPr>
          <a:xfrm>
            <a:off x="2278985" y="4671403"/>
            <a:ext cx="4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836D90-2A5B-4498-9109-AAFA93A8E8FC}"/>
              </a:ext>
            </a:extLst>
          </p:cNvPr>
          <p:cNvSpPr/>
          <p:nvPr/>
        </p:nvSpPr>
        <p:spPr>
          <a:xfrm>
            <a:off x="6673124" y="5691816"/>
            <a:ext cx="148543" cy="124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7DA478-D349-4003-9E4E-701210000E40}"/>
              </a:ext>
            </a:extLst>
          </p:cNvPr>
          <p:cNvCxnSpPr>
            <a:cxnSpLocks/>
          </p:cNvCxnSpPr>
          <p:nvPr/>
        </p:nvCxnSpPr>
        <p:spPr>
          <a:xfrm>
            <a:off x="6747395" y="5761857"/>
            <a:ext cx="2850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76FEF-D9D0-469E-BD4E-5F299EBFB848}"/>
              </a:ext>
            </a:extLst>
          </p:cNvPr>
          <p:cNvSpPr txBox="1"/>
          <p:nvPr/>
        </p:nvSpPr>
        <p:spPr>
          <a:xfrm>
            <a:off x="6696159" y="1371156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ko-KR" altLang="en-US" dirty="0" err="1"/>
              <a:t>상해떠요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C0F1D-FB67-4DC7-B337-788F08E2AFCA}"/>
              </a:ext>
            </a:extLst>
          </p:cNvPr>
          <p:cNvSpPr txBox="1"/>
          <p:nvPr/>
        </p:nvSpPr>
        <p:spPr>
          <a:xfrm>
            <a:off x="7603201" y="4814061"/>
            <a:ext cx="20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박세연</a:t>
            </a:r>
            <a:r>
              <a:rPr lang="en-US" altLang="ko-KR" dirty="0"/>
              <a:t>, 12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70624-FF8D-48DE-AE2F-704F30CA94ED}"/>
              </a:ext>
            </a:extLst>
          </p:cNvPr>
          <p:cNvSpPr txBox="1"/>
          <p:nvPr/>
        </p:nvSpPr>
        <p:spPr>
          <a:xfrm>
            <a:off x="7982606" y="4363756"/>
            <a:ext cx="1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2</a:t>
            </a:r>
            <a:r>
              <a:rPr lang="ko-KR" altLang="en-US" dirty="0"/>
              <a:t>개 남음</a:t>
            </a:r>
          </a:p>
        </p:txBody>
      </p:sp>
    </p:spTree>
    <p:extLst>
      <p:ext uri="{BB962C8B-B14F-4D97-AF65-F5344CB8AC3E}">
        <p14:creationId xmlns:p14="http://schemas.microsoft.com/office/powerpoint/2010/main" val="37039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379220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4161540"/>
            <a:ext cx="912737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0F5C781-63EB-4EC1-A371-4B5D6438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1" y="1417244"/>
            <a:ext cx="8751216" cy="22503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4348824"/>
            <a:ext cx="4364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관리 </a:t>
            </a:r>
            <a:r>
              <a:rPr lang="en-US" altLang="ko-KR" dirty="0"/>
              <a:t>(</a:t>
            </a:r>
            <a:r>
              <a:rPr lang="ko-KR" altLang="en-US" dirty="0"/>
              <a:t>단 인원 </a:t>
            </a:r>
            <a:r>
              <a:rPr lang="en-US" altLang="ko-KR" dirty="0"/>
              <a:t>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</a:t>
            </a:r>
            <a:endParaRPr lang="en-US" altLang="ko-KR" dirty="0"/>
          </a:p>
          <a:p>
            <a:r>
              <a:rPr lang="ko-KR" altLang="en-US" dirty="0"/>
              <a:t>프로젝트 나가기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9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171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parksaeyen99@naver.com</dc:creator>
  <cp:lastModifiedBy>parksaeyen99@naver.com</cp:lastModifiedBy>
  <cp:revision>2</cp:revision>
  <dcterms:created xsi:type="dcterms:W3CDTF">2022-01-02T11:45:13Z</dcterms:created>
  <dcterms:modified xsi:type="dcterms:W3CDTF">2022-01-03T09:02:22Z</dcterms:modified>
</cp:coreProperties>
</file>