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FD2F2-6A31-8FAB-7F70-83FBD7E55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FA859B-2B3C-4A88-CEB2-9FC82ACD0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F886D-5203-E025-5E85-C7EF3AC9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B91-CCBE-4B42-A9CE-A524CA3CB26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4B4CF-DAED-56E8-2A01-05BB759A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BFEC3-D824-2483-AC4B-D81E66D9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F135-9FBB-4D30-B866-E08537904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19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81BA2-DAA2-649F-222B-03884EDF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023D17-7606-9FC8-9551-023392C15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A5E4E-C98D-4387-BD0A-1EA6CBF9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B91-CCBE-4B42-A9CE-A524CA3CB26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31526-6F65-BF5B-C004-4FE19883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4CE3B-4D00-3000-3270-58F6D802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F135-9FBB-4D30-B866-E08537904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1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1171C3-43AE-9B62-A25E-082CE027A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8FCB7-611E-759C-1D28-353F86665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436F9-3D8A-8150-EC51-D7AD96DC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B91-CCBE-4B42-A9CE-A524CA3CB26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FA6AC-7130-7B0D-DCE2-C524BB50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E603F-68D5-F8C9-C28C-0673DF64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F135-9FBB-4D30-B866-E08537904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96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28368-C495-D011-F5F8-04A8454D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49569-C2FC-6790-7461-21C20A807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5F363-D87E-C1EF-8192-1D9E4BAB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B91-CCBE-4B42-A9CE-A524CA3CB26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1AD2B-E346-D0FB-F937-DA0E12B0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2C819-7F37-A354-285A-01977941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F135-9FBB-4D30-B866-E08537904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1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C4B0B-648C-2F1A-466E-3DB121B0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C53DE4-7748-04F8-5445-1FC73A9FF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E2D7A-D4D5-08F5-FAF2-6E3E0236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B91-CCBE-4B42-A9CE-A524CA3CB26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94EBB-850F-A708-537B-CC5EA486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484D4-1DE8-4F0E-3264-CF61A64D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F135-9FBB-4D30-B866-E08537904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50FE1-2BA8-3AAE-4081-DC28A617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05AE1-4142-5AA6-D60E-4C002D5B2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F23AD8-8B08-D248-20FE-E6C834EC3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063150-F1BF-23F3-1363-281E3F8C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B91-CCBE-4B42-A9CE-A524CA3CB26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B7D494-18BA-2C41-F526-2F681148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AF86E5-B7B6-6FEE-C2F5-6DA71F6B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F135-9FBB-4D30-B866-E08537904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5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46A68-36E7-213C-AFCA-ECBA3D8D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E3DB1-AB40-7518-6078-6173671BD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A97D5F-FCD7-28BA-EACA-4CDF64BB8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A6851C-AC9C-86CD-7263-336351824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B193E-75DD-1797-D1EF-9FBEB0429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EF14F7-794A-4062-509E-1B429A24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B91-CCBE-4B42-A9CE-A524CA3CB26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2CB39A-FEDA-D9BE-EED3-5B2FD595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7A8947-CEB9-E053-16F4-E3491C7B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F135-9FBB-4D30-B866-E08537904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5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2C3CF-CCAC-B1EF-F137-A813B49B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1B534C-5F0D-DE0F-64DC-2FF56F7A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B91-CCBE-4B42-A9CE-A524CA3CB26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E98DBE-5C6C-E519-B898-544ABE56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4C3567-284B-E443-9D95-07C6F703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F135-9FBB-4D30-B866-E08537904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63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251E96-E869-2C3F-46FD-3FAB2495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B91-CCBE-4B42-A9CE-A524CA3CB26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1B11D4-9BCF-BB9B-97F1-11539B41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923B4-1954-FEEE-7096-02ADD6C8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F135-9FBB-4D30-B866-E08537904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7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5BF02-3F42-B805-49A5-85D34CAF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896BE-5B59-D4ED-7F72-110E0491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4125F1-3D4E-7FD1-B187-6C1062FE9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EE59D-7AFD-38F7-443C-6E34E8AF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B91-CCBE-4B42-A9CE-A524CA3CB26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F80720-8A06-9062-94F5-995DF461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F2BB0B-5611-5399-64B7-A385F6A8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F135-9FBB-4D30-B866-E08537904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9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06B79-EA9F-308C-4BE3-2DC5A4AE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878E7F-F934-63DE-F705-5F9EC0ED4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C37DF-7ACE-1A24-988D-36D4BCDE1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8962B6-E351-7CE9-C2FC-94AB7EAB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0B91-CCBE-4B42-A9CE-A524CA3CB26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BD807-F237-5127-993F-A9372D22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11D14-2EA1-4266-31B1-9F4F5B7C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F135-9FBB-4D30-B866-E08537904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C098A4-3772-A36E-CC05-17A7EB1F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9E83B-C67C-AB1F-029F-D05D21017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99E92-3004-814B-ACC9-B9BC07A94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0B91-CCBE-4B42-A9CE-A524CA3CB260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443AEA-2639-A316-FE4A-B072A75B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43A31-4602-3794-57A0-C5AA50F6D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9F135-9FBB-4D30-B866-E08537904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53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645E7F-F454-304B-ECED-712E779D6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3175"/>
            <a:ext cx="12192000" cy="613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05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C88294-720F-B37F-C952-CDD478AB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312"/>
            <a:ext cx="12192000" cy="622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4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E49869-98DD-C055-E7B3-AC911CEE5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2995063"/>
            <a:ext cx="12192000" cy="551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4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AA4260-73CE-08C9-7C90-B4ABB096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566"/>
            <a:ext cx="12192000" cy="611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7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3AE2FA-6B08-2358-A8C3-64E6E415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388"/>
            <a:ext cx="12192000" cy="668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2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AF480D-C425-3FC9-898D-6B5C0C4FE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69" y="0"/>
            <a:ext cx="616239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360742-B5AF-3B1A-CB5B-A4061C9CD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156" y="316490"/>
            <a:ext cx="5361275" cy="24128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362E03-F705-82AA-D849-FD63CAC41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155" y="3497788"/>
            <a:ext cx="5361275" cy="25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2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98D1844-7B72-8725-D836-BBE30BC2C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615"/>
            <a:ext cx="12192000" cy="54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2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229462-E9A6-3FDA-8716-0AC2C2D56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838"/>
            <a:ext cx="12192000" cy="582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2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761C01-8A85-5FED-BC84-B5A72ACF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42"/>
            <a:ext cx="12192000" cy="66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05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6DD286-AF2E-DE44-B602-0A55A1BF6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457"/>
            <a:ext cx="12192000" cy="602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6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parksaeyen99@naver.com</dc:creator>
  <cp:lastModifiedBy>parksaeyen99@naver.com</cp:lastModifiedBy>
  <cp:revision>2</cp:revision>
  <dcterms:created xsi:type="dcterms:W3CDTF">2022-10-21T09:54:20Z</dcterms:created>
  <dcterms:modified xsi:type="dcterms:W3CDTF">2022-10-21T13:06:32Z</dcterms:modified>
</cp:coreProperties>
</file>