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7" r:id="rId8"/>
    <p:sldId id="260" r:id="rId9"/>
    <p:sldId id="262" r:id="rId10"/>
    <p:sldId id="265" r:id="rId11"/>
    <p:sldId id="268" r:id="rId12"/>
    <p:sldId id="264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DEF43-BA6A-4A04-9CCC-874AE7B41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BEC0A2-642B-435B-A109-C0DB366F2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1D55E-137C-43A7-90A2-FCA54FF7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54ECA-552A-4CF3-98B1-B15E793F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CA651-137A-466A-8909-82627B77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7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81534-F35E-4248-8E7E-3912AC31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DF62C-E109-4025-83D0-5BE2F7076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05412-C332-41B7-8792-504FD062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0A18-916B-45FE-8C59-97CD947F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3AAD8-ABD5-41BE-A69C-DDC248A0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7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B5A3C4-E568-48FC-9A0A-01CD35B8C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AF0FC2-D2D7-46EF-9A1D-340F4C31A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6171E-3D33-4FD0-B712-A295C1B3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F00EF-5E6F-4BBA-93AA-83A48BDD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86C30-C6A3-4F7E-87D9-01E4910D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81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CD2A4-1D65-483B-B10B-B6507A1D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D2FB3-212F-4E4E-88EB-CFBE450ED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C118E-7985-42B0-B0F2-B5CB7162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A57F0-A1BC-44F2-BDDE-8A7A6CA8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13B40-9B14-46CD-B4C1-A3C609F1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5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109A2-EA43-4E0F-A9F4-200BAFFE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4204A1-D585-4DB5-97BF-6C5CEE6C5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8D4DD-9365-4F86-A5CB-07EC197E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4F130-9388-464F-AE18-08B781E2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BB08F-9770-48B9-BB0C-478ECD76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A1BD0-A17B-4C9F-AEF2-5CCDF82B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B522D-AE19-428C-B477-79983720F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54B8A9-4B1F-47E8-B55E-617F62664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F911D-5380-4EC8-B5D5-097D8B6C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FC02F8-267F-4F15-B8B9-F6F243B6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7D5C2B-8C2B-4928-862E-19069BE5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1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2CEC0-3577-4BBB-BAE2-D832FDF3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6F69F0-8979-4DBE-9EB4-CE1AB8D09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36F2DB-98CB-4E2E-B9EE-E959812EC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B6649C-4E0B-4E2D-8583-8C228E628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CCA08-419E-4D70-A84F-A7E7EDA65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EF2E14-25C3-4EDB-BCD2-49626736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C1FA8C-3344-4CBE-95F4-7410FF29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B2778E-80BC-4530-9D91-B11D16A8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0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C114C-EF94-4005-9AFA-9625F328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FE11A9-D70F-4CFB-BE78-D78A7BFF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2CA0A5-15E9-43F8-8477-D3C1E4C9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2AC3B2-0EAE-4392-ACC1-F34A4849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3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0D39F2-E8F2-407A-A954-0F4EBE4A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B51D17-D98D-48F6-BF0E-268D7478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4CEA8B-2329-4F35-B990-B0F9E995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12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3E16D-7CC7-4A6F-B6D6-A17E4573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F36A9-4FFC-4D68-8078-C4F25B92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51E306-60A8-4284-BDED-5569D71B3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5555F-7D49-48D3-82C8-0AFCBC6D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4553E3-409E-4150-8A8A-C7E2479A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6E7AB-8ED7-4B1D-98D7-7AF69674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57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2DB22-1CE2-4CA8-A7B9-A9CE1916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87D76C-6C08-4CE9-B1A8-274F9CB1A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75398B-B500-42AE-B3EC-12EC89EFB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0863E-2A50-4758-9005-3C6D1D2E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2888-3A84-4727-8EFF-7D36D2377E23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FAFE5-A162-44C9-9885-7C3F8836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4A46C-DA14-4410-9AFA-7D13F28F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27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4DEA0D-03ED-4346-BC70-0F1BCFEB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5AD0EA-1BE2-43E2-B3E4-F9EFEEA7A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455FB-FBD0-4FCC-BA3A-82E918849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02888-3A84-4727-8EFF-7D36D2377E23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73D7-1F4F-41FC-905F-8ED880DFD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24641-C046-4B53-B9F1-B6CBBD988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C482B-86A6-4D6F-9ABE-85C2E9D09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30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4374776" y="3186054"/>
            <a:ext cx="2294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새 프로젝트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/>
              <a:t>기존 프로젝트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220200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827492" y="180192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메인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D8984E-D405-47ED-9E2B-A77316E0D0AD}"/>
              </a:ext>
            </a:extLst>
          </p:cNvPr>
          <p:cNvSpPr txBox="1"/>
          <p:nvPr/>
        </p:nvSpPr>
        <p:spPr>
          <a:xfrm>
            <a:off x="1470212" y="9672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9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471147" y="212476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알바용</a:t>
            </a:r>
            <a:r>
              <a:rPr lang="en-US" altLang="ko-KR" sz="1200" dirty="0"/>
              <a:t>&gt; - </a:t>
            </a:r>
            <a:r>
              <a:rPr lang="ko-KR" altLang="en-US" sz="1200" dirty="0"/>
              <a:t>버튼 </a:t>
            </a:r>
            <a:r>
              <a:rPr lang="ko-KR" altLang="en-US" sz="1200" dirty="0" err="1"/>
              <a:t>클릭시</a:t>
            </a:r>
            <a:endParaRPr lang="ko-KR" altLang="en-US" sz="12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EBC515C-E9BD-42C1-A864-97FD121A6858}"/>
              </a:ext>
            </a:extLst>
          </p:cNvPr>
          <p:cNvGraphicFramePr>
            <a:graphicFrameLocks noGrp="1"/>
          </p:cNvGraphicFramePr>
          <p:nvPr/>
        </p:nvGraphicFramePr>
        <p:xfrm>
          <a:off x="3544790" y="2151528"/>
          <a:ext cx="6181165" cy="3497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233">
                  <a:extLst>
                    <a:ext uri="{9D8B030D-6E8A-4147-A177-3AD203B41FA5}">
                      <a16:colId xmlns:a16="http://schemas.microsoft.com/office/drawing/2014/main" val="529363107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179600603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802152815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3437252674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213648909"/>
                    </a:ext>
                  </a:extLst>
                </a:gridCol>
              </a:tblGrid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438129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24240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68014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40290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69691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94456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21236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C9F427-B611-4D76-BB94-2A2FFFD72E5B}"/>
              </a:ext>
            </a:extLst>
          </p:cNvPr>
          <p:cNvSpPr/>
          <p:nvPr/>
        </p:nvSpPr>
        <p:spPr>
          <a:xfrm>
            <a:off x="1450791" y="2052029"/>
            <a:ext cx="1328268" cy="3497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 목록</a:t>
            </a:r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2C6266D-4A69-41F5-94A0-6DFB844B70B5}"/>
              </a:ext>
            </a:extLst>
          </p:cNvPr>
          <p:cNvSpPr/>
          <p:nvPr/>
        </p:nvSpPr>
        <p:spPr>
          <a:xfrm rot="16200000">
            <a:off x="3203683" y="3536125"/>
            <a:ext cx="372036" cy="256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FA6D8156-0D51-471C-8DD4-A34A948A7EC7}"/>
              </a:ext>
            </a:extLst>
          </p:cNvPr>
          <p:cNvSpPr/>
          <p:nvPr/>
        </p:nvSpPr>
        <p:spPr>
          <a:xfrm rot="5400000">
            <a:off x="9712059" y="3536125"/>
            <a:ext cx="372036" cy="256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D89CCBE-9AD3-4A07-9046-1558FE401DB6}"/>
              </a:ext>
            </a:extLst>
          </p:cNvPr>
          <p:cNvSpPr/>
          <p:nvPr/>
        </p:nvSpPr>
        <p:spPr>
          <a:xfrm>
            <a:off x="5909237" y="1649507"/>
            <a:ext cx="1328268" cy="43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4" name="별: 꼭짓점 6개 3">
            <a:extLst>
              <a:ext uri="{FF2B5EF4-FFF2-40B4-BE49-F238E27FC236}">
                <a16:creationId xmlns:a16="http://schemas.microsoft.com/office/drawing/2014/main" id="{E7324D8D-C143-47EB-AB80-1C8E2D23B9E2}"/>
              </a:ext>
            </a:extLst>
          </p:cNvPr>
          <p:cNvSpPr/>
          <p:nvPr/>
        </p:nvSpPr>
        <p:spPr>
          <a:xfrm>
            <a:off x="7969624" y="744515"/>
            <a:ext cx="1048871" cy="44734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E9DA98-2150-423E-B3A6-973626756B04}"/>
              </a:ext>
            </a:extLst>
          </p:cNvPr>
          <p:cNvSpPr/>
          <p:nvPr/>
        </p:nvSpPr>
        <p:spPr>
          <a:xfrm>
            <a:off x="433633" y="-65988"/>
            <a:ext cx="10485379" cy="662451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CA24C-715A-41FE-9B0F-E3E7D58C8102}"/>
              </a:ext>
            </a:extLst>
          </p:cNvPr>
          <p:cNvSpPr/>
          <p:nvPr/>
        </p:nvSpPr>
        <p:spPr>
          <a:xfrm>
            <a:off x="6573371" y="151234"/>
            <a:ext cx="3092665" cy="601648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55DC31-4B14-4741-BED5-ADE8AC804D9C}"/>
              </a:ext>
            </a:extLst>
          </p:cNvPr>
          <p:cNvSpPr txBox="1"/>
          <p:nvPr/>
        </p:nvSpPr>
        <p:spPr>
          <a:xfrm>
            <a:off x="7297658" y="5618403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8C8498-0E0E-4D9F-93DC-9ED87274D4C1}"/>
              </a:ext>
            </a:extLst>
          </p:cNvPr>
          <p:cNvSpPr/>
          <p:nvPr/>
        </p:nvSpPr>
        <p:spPr>
          <a:xfrm>
            <a:off x="1932515" y="151234"/>
            <a:ext cx="4633045" cy="6016484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B4546D9-6534-4148-B29A-B62CD4180CCA}"/>
              </a:ext>
            </a:extLst>
          </p:cNvPr>
          <p:cNvSpPr/>
          <p:nvPr/>
        </p:nvSpPr>
        <p:spPr>
          <a:xfrm>
            <a:off x="2199778" y="924982"/>
            <a:ext cx="4082783" cy="5059231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2AEA854-9D04-4AE0-B673-70D8CE54D28D}"/>
              </a:ext>
            </a:extLst>
          </p:cNvPr>
          <p:cNvCxnSpPr>
            <a:cxnSpLocks/>
          </p:cNvCxnSpPr>
          <p:nvPr/>
        </p:nvCxnSpPr>
        <p:spPr>
          <a:xfrm>
            <a:off x="6582879" y="5295889"/>
            <a:ext cx="314307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CF3E83-981C-41EC-8927-1748F7E4804A}"/>
              </a:ext>
            </a:extLst>
          </p:cNvPr>
          <p:cNvSpPr txBox="1"/>
          <p:nvPr/>
        </p:nvSpPr>
        <p:spPr>
          <a:xfrm>
            <a:off x="8897412" y="5542427"/>
            <a:ext cx="128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메시지</a:t>
            </a:r>
            <a:endParaRPr lang="en-US" altLang="ko-KR" sz="1200" dirty="0"/>
          </a:p>
          <a:p>
            <a:r>
              <a:rPr lang="ko-KR" altLang="en-US" sz="1200" dirty="0"/>
              <a:t>전송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A1D2CB4-A6F2-4E11-ABDD-3529150C4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50" y="934998"/>
            <a:ext cx="4013356" cy="50492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ED55BE8-00F0-4A77-B027-8248B6A790E3}"/>
              </a:ext>
            </a:extLst>
          </p:cNvPr>
          <p:cNvSpPr txBox="1"/>
          <p:nvPr/>
        </p:nvSpPr>
        <p:spPr>
          <a:xfrm>
            <a:off x="2278985" y="4671403"/>
            <a:ext cx="45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14</a:t>
            </a:r>
          </a:p>
          <a:p>
            <a:endParaRPr lang="en-US" altLang="ko-KR" sz="1200" dirty="0"/>
          </a:p>
          <a:p>
            <a:r>
              <a:rPr lang="en-US" altLang="ko-KR" sz="1200" dirty="0"/>
              <a:t>20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7836D90-2A5B-4498-9109-AAFA93A8E8FC}"/>
              </a:ext>
            </a:extLst>
          </p:cNvPr>
          <p:cNvSpPr/>
          <p:nvPr/>
        </p:nvSpPr>
        <p:spPr>
          <a:xfrm>
            <a:off x="5960746" y="425936"/>
            <a:ext cx="148543" cy="124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87DA478-D349-4003-9E4E-701210000E40}"/>
              </a:ext>
            </a:extLst>
          </p:cNvPr>
          <p:cNvCxnSpPr>
            <a:cxnSpLocks/>
          </p:cNvCxnSpPr>
          <p:nvPr/>
        </p:nvCxnSpPr>
        <p:spPr>
          <a:xfrm>
            <a:off x="6035017" y="488242"/>
            <a:ext cx="28500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C76FEF-D9D0-469E-BD4E-5F299EBFB848}"/>
              </a:ext>
            </a:extLst>
          </p:cNvPr>
          <p:cNvSpPr txBox="1"/>
          <p:nvPr/>
        </p:nvSpPr>
        <p:spPr>
          <a:xfrm>
            <a:off x="6714737" y="409447"/>
            <a:ext cx="17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패티 </a:t>
            </a:r>
            <a:r>
              <a:rPr lang="ko-KR" altLang="en-US" dirty="0" err="1"/>
              <a:t>상해떠요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2C0F1D-FB67-4DC7-B337-788F08E2AFCA}"/>
              </a:ext>
            </a:extLst>
          </p:cNvPr>
          <p:cNvSpPr txBox="1"/>
          <p:nvPr/>
        </p:nvSpPr>
        <p:spPr>
          <a:xfrm>
            <a:off x="7180263" y="4671402"/>
            <a:ext cx="2481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 박세연님이 </a:t>
            </a:r>
            <a:r>
              <a:rPr lang="ko-KR" altLang="en-US" dirty="0" err="1"/>
              <a:t>대타요청했습니다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270624-FF8D-48DE-AE2F-704F30CA94ED}"/>
              </a:ext>
            </a:extLst>
          </p:cNvPr>
          <p:cNvSpPr txBox="1"/>
          <p:nvPr/>
        </p:nvSpPr>
        <p:spPr>
          <a:xfrm>
            <a:off x="7982606" y="4363756"/>
            <a:ext cx="167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패티 </a:t>
            </a:r>
            <a:r>
              <a:rPr lang="en-US" altLang="ko-KR" dirty="0"/>
              <a:t>2</a:t>
            </a:r>
            <a:r>
              <a:rPr lang="ko-KR" altLang="en-US" dirty="0"/>
              <a:t>개 남음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8979C-9E72-4B97-B8EE-4F4B01B36987}"/>
              </a:ext>
            </a:extLst>
          </p:cNvPr>
          <p:cNvSpPr txBox="1"/>
          <p:nvPr/>
        </p:nvSpPr>
        <p:spPr>
          <a:xfrm>
            <a:off x="2033945" y="322507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년월일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02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EDD33-0259-42A9-A6E7-DF4CC92644E9}"/>
              </a:ext>
            </a:extLst>
          </p:cNvPr>
          <p:cNvSpPr txBox="1"/>
          <p:nvPr/>
        </p:nvSpPr>
        <p:spPr>
          <a:xfrm>
            <a:off x="4119282" y="224118"/>
            <a:ext cx="311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&lt;</a:t>
            </a:r>
            <a:r>
              <a:rPr lang="ko-KR" altLang="en-US" sz="1800" dirty="0"/>
              <a:t>설정</a:t>
            </a:r>
            <a:r>
              <a:rPr lang="en-US" altLang="ko-KR" sz="1800" dirty="0"/>
              <a:t>&gt;</a:t>
            </a:r>
            <a:endParaRPr lang="ko-KR" alt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48A6B2-460B-4BD8-895F-F874DDD80B70}"/>
              </a:ext>
            </a:extLst>
          </p:cNvPr>
          <p:cNvSpPr txBox="1"/>
          <p:nvPr/>
        </p:nvSpPr>
        <p:spPr>
          <a:xfrm>
            <a:off x="8205508" y="814899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99977-4459-4E79-AEC7-5701DCC21D00}"/>
              </a:ext>
            </a:extLst>
          </p:cNvPr>
          <p:cNvSpPr txBox="1"/>
          <p:nvPr/>
        </p:nvSpPr>
        <p:spPr>
          <a:xfrm>
            <a:off x="1317812" y="1493514"/>
            <a:ext cx="156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프로젝트명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7B11E40-3C41-490F-AAD9-D56E79C4D7A8}"/>
              </a:ext>
            </a:extLst>
          </p:cNvPr>
          <p:cNvCxnSpPr>
            <a:cxnSpLocks/>
          </p:cNvCxnSpPr>
          <p:nvPr/>
        </p:nvCxnSpPr>
        <p:spPr>
          <a:xfrm flipV="1">
            <a:off x="3478306" y="3630706"/>
            <a:ext cx="64545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FE378BA-2FE6-4F9B-A3C1-B934C3A6C40A}"/>
              </a:ext>
            </a:extLst>
          </p:cNvPr>
          <p:cNvCxnSpPr>
            <a:cxnSpLocks/>
          </p:cNvCxnSpPr>
          <p:nvPr/>
        </p:nvCxnSpPr>
        <p:spPr>
          <a:xfrm>
            <a:off x="6454588" y="1775012"/>
            <a:ext cx="0" cy="3881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05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471147" y="212476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설정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4" name="별: 꼭짓점 6개 3">
            <a:extLst>
              <a:ext uri="{FF2B5EF4-FFF2-40B4-BE49-F238E27FC236}">
                <a16:creationId xmlns:a16="http://schemas.microsoft.com/office/drawing/2014/main" id="{E7324D8D-C143-47EB-AB80-1C8E2D23B9E2}"/>
              </a:ext>
            </a:extLst>
          </p:cNvPr>
          <p:cNvSpPr/>
          <p:nvPr/>
        </p:nvSpPr>
        <p:spPr>
          <a:xfrm>
            <a:off x="7969624" y="744515"/>
            <a:ext cx="1048871" cy="44734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0D7196-9583-42DE-9A3B-10097E10367B}"/>
              </a:ext>
            </a:extLst>
          </p:cNvPr>
          <p:cNvSpPr txBox="1"/>
          <p:nvPr/>
        </p:nvSpPr>
        <p:spPr>
          <a:xfrm>
            <a:off x="1317812" y="3792208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B6BF562-7D1E-4CA6-BC75-2B2793FCF1C0}"/>
              </a:ext>
            </a:extLst>
          </p:cNvPr>
          <p:cNvCxnSpPr>
            <a:cxnSpLocks/>
          </p:cNvCxnSpPr>
          <p:nvPr/>
        </p:nvCxnSpPr>
        <p:spPr>
          <a:xfrm>
            <a:off x="1317812" y="4161540"/>
            <a:ext cx="912737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0F5C781-63EB-4EC1-A371-4B5D64381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051" y="1417244"/>
            <a:ext cx="8751216" cy="22503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8E603B8-DF96-484F-A5C4-651564A9A69D}"/>
              </a:ext>
            </a:extLst>
          </p:cNvPr>
          <p:cNvSpPr txBox="1"/>
          <p:nvPr/>
        </p:nvSpPr>
        <p:spPr>
          <a:xfrm>
            <a:off x="2208622" y="4348824"/>
            <a:ext cx="4364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 : </a:t>
            </a:r>
            <a:r>
              <a:rPr lang="ko-KR" altLang="en-US" dirty="0"/>
              <a:t>프로젝트 관리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 : </a:t>
            </a:r>
            <a:r>
              <a:rPr lang="ko-KR" altLang="en-US" dirty="0"/>
              <a:t>관리자 변경</a:t>
            </a:r>
            <a:endParaRPr lang="en-US" altLang="ko-KR" dirty="0"/>
          </a:p>
          <a:p>
            <a:r>
              <a:rPr lang="ko-KR" altLang="en-US" dirty="0"/>
              <a:t>프로젝트 나가기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 : </a:t>
            </a:r>
            <a:r>
              <a:rPr lang="ko-KR" altLang="en-US" dirty="0"/>
              <a:t>프로젝트 삭제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895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471147" y="212476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설정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4" name="별: 꼭짓점 6개 3">
            <a:extLst>
              <a:ext uri="{FF2B5EF4-FFF2-40B4-BE49-F238E27FC236}">
                <a16:creationId xmlns:a16="http://schemas.microsoft.com/office/drawing/2014/main" id="{E7324D8D-C143-47EB-AB80-1C8E2D23B9E2}"/>
              </a:ext>
            </a:extLst>
          </p:cNvPr>
          <p:cNvSpPr/>
          <p:nvPr/>
        </p:nvSpPr>
        <p:spPr>
          <a:xfrm>
            <a:off x="7969624" y="744515"/>
            <a:ext cx="1048871" cy="44734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0D7196-9583-42DE-9A3B-10097E10367B}"/>
              </a:ext>
            </a:extLst>
          </p:cNvPr>
          <p:cNvSpPr txBox="1"/>
          <p:nvPr/>
        </p:nvSpPr>
        <p:spPr>
          <a:xfrm>
            <a:off x="1317812" y="1495413"/>
            <a:ext cx="146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관리자 변경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B6BF562-7D1E-4CA6-BC75-2B2793FCF1C0}"/>
              </a:ext>
            </a:extLst>
          </p:cNvPr>
          <p:cNvCxnSpPr>
            <a:cxnSpLocks/>
          </p:cNvCxnSpPr>
          <p:nvPr/>
        </p:nvCxnSpPr>
        <p:spPr>
          <a:xfrm>
            <a:off x="1317812" y="1864745"/>
            <a:ext cx="1541929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8E603B8-DF96-484F-A5C4-651564A9A69D}"/>
              </a:ext>
            </a:extLst>
          </p:cNvPr>
          <p:cNvSpPr txBox="1"/>
          <p:nvPr/>
        </p:nvSpPr>
        <p:spPr>
          <a:xfrm>
            <a:off x="2208622" y="2052029"/>
            <a:ext cx="4364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 : </a:t>
            </a:r>
            <a:r>
              <a:rPr lang="ko-KR" altLang="en-US" dirty="0"/>
              <a:t>관리자 변경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프로젝트 인원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관리자 초대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40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261D5D9-B323-4B7E-9E72-154499C678BB}"/>
              </a:ext>
            </a:extLst>
          </p:cNvPr>
          <p:cNvSpPr/>
          <p:nvPr/>
        </p:nvSpPr>
        <p:spPr>
          <a:xfrm>
            <a:off x="4177553" y="2662517"/>
            <a:ext cx="3030071" cy="419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220200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EDD33-0259-42A9-A6E7-DF4CC92644E9}"/>
              </a:ext>
            </a:extLst>
          </p:cNvPr>
          <p:cNvSpPr txBox="1"/>
          <p:nvPr/>
        </p:nvSpPr>
        <p:spPr>
          <a:xfrm>
            <a:off x="4509246" y="134026"/>
            <a:ext cx="254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회원가입 페이지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F3178-D60D-41D8-BD9D-38AEBF7420A8}"/>
              </a:ext>
            </a:extLst>
          </p:cNvPr>
          <p:cNvSpPr txBox="1"/>
          <p:nvPr/>
        </p:nvSpPr>
        <p:spPr>
          <a:xfrm>
            <a:off x="4509247" y="1901852"/>
            <a:ext cx="2102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이메일</a:t>
            </a:r>
            <a:endParaRPr lang="en-US" altLang="ko-KR" dirty="0"/>
          </a:p>
          <a:p>
            <a:pPr algn="ctr"/>
            <a:r>
              <a:rPr lang="ko-KR" altLang="en-US" dirty="0"/>
              <a:t>이름</a:t>
            </a:r>
            <a:endParaRPr lang="en-US" altLang="ko-KR" dirty="0"/>
          </a:p>
          <a:p>
            <a:pPr algn="ctr"/>
            <a:r>
              <a:rPr lang="ko-KR" altLang="en-US" dirty="0"/>
              <a:t>패스워드</a:t>
            </a:r>
            <a:endParaRPr lang="en-US" altLang="ko-KR" dirty="0"/>
          </a:p>
          <a:p>
            <a:pPr algn="ctr"/>
            <a:r>
              <a:rPr lang="ko-KR" altLang="en-US" dirty="0"/>
              <a:t>패스워드 확인</a:t>
            </a:r>
            <a:endParaRPr lang="en-US" altLang="ko-KR" dirty="0"/>
          </a:p>
          <a:p>
            <a:pPr algn="ctr"/>
            <a:r>
              <a:rPr lang="ko-KR" altLang="en-US" dirty="0"/>
              <a:t>핸드폰 번호</a:t>
            </a:r>
            <a:endParaRPr lang="en-US" altLang="ko-KR" dirty="0"/>
          </a:p>
          <a:p>
            <a:pPr algn="ctr"/>
            <a:r>
              <a:rPr lang="ko-KR" altLang="en-US" dirty="0"/>
              <a:t>번호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709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EDD33-0259-42A9-A6E7-DF4CC92644E9}"/>
              </a:ext>
            </a:extLst>
          </p:cNvPr>
          <p:cNvSpPr txBox="1"/>
          <p:nvPr/>
        </p:nvSpPr>
        <p:spPr>
          <a:xfrm>
            <a:off x="4509247" y="134026"/>
            <a:ext cx="210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회원가입 성공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F3178-D60D-41D8-BD9D-38AEBF7420A8}"/>
              </a:ext>
            </a:extLst>
          </p:cNvPr>
          <p:cNvSpPr txBox="1"/>
          <p:nvPr/>
        </p:nvSpPr>
        <p:spPr>
          <a:xfrm>
            <a:off x="2528047" y="3166826"/>
            <a:ext cx="6141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환영합니다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회원 가입을 계속 진행하시려면 </a:t>
            </a:r>
            <a:r>
              <a:rPr lang="ko-KR" altLang="en-US" u="sng" dirty="0"/>
              <a:t>여기</a:t>
            </a:r>
            <a:r>
              <a:rPr lang="ko-KR" altLang="en-US" dirty="0"/>
              <a:t>를 눌러주세요 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05473D-C99D-444B-8AD2-2D63EE238EDE}"/>
              </a:ext>
            </a:extLst>
          </p:cNvPr>
          <p:cNvSpPr txBox="1"/>
          <p:nvPr/>
        </p:nvSpPr>
        <p:spPr>
          <a:xfrm>
            <a:off x="6039970" y="4214772"/>
            <a:ext cx="114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메일로 전송 </a:t>
            </a:r>
          </a:p>
        </p:txBody>
      </p:sp>
    </p:spTree>
    <p:extLst>
      <p:ext uri="{BB962C8B-B14F-4D97-AF65-F5344CB8AC3E}">
        <p14:creationId xmlns:p14="http://schemas.microsoft.com/office/powerpoint/2010/main" val="412141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EDD33-0259-42A9-A6E7-DF4CC92644E9}"/>
              </a:ext>
            </a:extLst>
          </p:cNvPr>
          <p:cNvSpPr txBox="1"/>
          <p:nvPr/>
        </p:nvSpPr>
        <p:spPr>
          <a:xfrm>
            <a:off x="4043642" y="196334"/>
            <a:ext cx="311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이메일 인증 가입 완료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F3178-D60D-41D8-BD9D-38AEBF7420A8}"/>
              </a:ext>
            </a:extLst>
          </p:cNvPr>
          <p:cNvSpPr txBox="1"/>
          <p:nvPr/>
        </p:nvSpPr>
        <p:spPr>
          <a:xfrm>
            <a:off x="2528047" y="3166826"/>
            <a:ext cx="6141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환영합니다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 err="1"/>
              <a:t>몇마디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6B7188-E4C8-4AFF-B7B2-99F1A4959CAC}"/>
              </a:ext>
            </a:extLst>
          </p:cNvPr>
          <p:cNvSpPr txBox="1"/>
          <p:nvPr/>
        </p:nvSpPr>
        <p:spPr>
          <a:xfrm>
            <a:off x="7154396" y="22861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이메일 인증해야 사용 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48A6B2-460B-4BD8-895F-F874DDD80B70}"/>
              </a:ext>
            </a:extLst>
          </p:cNvPr>
          <p:cNvSpPr txBox="1"/>
          <p:nvPr/>
        </p:nvSpPr>
        <p:spPr>
          <a:xfrm>
            <a:off x="8205508" y="814899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13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4374776" y="3186054"/>
            <a:ext cx="2294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새 프로젝트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/>
              <a:t>기존 프로젝트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8996082" y="822970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827492" y="180192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메인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D8984E-D405-47ED-9E2B-A77316E0D0AD}"/>
              </a:ext>
            </a:extLst>
          </p:cNvPr>
          <p:cNvSpPr txBox="1"/>
          <p:nvPr/>
        </p:nvSpPr>
        <p:spPr>
          <a:xfrm>
            <a:off x="1470212" y="9672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A28816-641A-4DA4-ABC1-B1C76D1F5196}"/>
              </a:ext>
            </a:extLst>
          </p:cNvPr>
          <p:cNvSpPr txBox="1"/>
          <p:nvPr/>
        </p:nvSpPr>
        <p:spPr>
          <a:xfrm>
            <a:off x="8205508" y="814899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87164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4527176" y="2967335"/>
            <a:ext cx="229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 이름 추가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8996082" y="822970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827492" y="180192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메인 </a:t>
            </a:r>
            <a:r>
              <a:rPr lang="en-US" altLang="ko-KR" sz="1200" dirty="0"/>
              <a:t>- </a:t>
            </a:r>
            <a:r>
              <a:rPr lang="ko-KR" altLang="en-US" sz="1200" dirty="0"/>
              <a:t>새프로젝트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D8984E-D405-47ED-9E2B-A77316E0D0AD}"/>
              </a:ext>
            </a:extLst>
          </p:cNvPr>
          <p:cNvSpPr txBox="1"/>
          <p:nvPr/>
        </p:nvSpPr>
        <p:spPr>
          <a:xfrm>
            <a:off x="1470212" y="9672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A28816-641A-4DA4-ABC1-B1C76D1F5196}"/>
              </a:ext>
            </a:extLst>
          </p:cNvPr>
          <p:cNvSpPr txBox="1"/>
          <p:nvPr/>
        </p:nvSpPr>
        <p:spPr>
          <a:xfrm>
            <a:off x="8205508" y="814899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90556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EDD33-0259-42A9-A6E7-DF4CC92644E9}"/>
              </a:ext>
            </a:extLst>
          </p:cNvPr>
          <p:cNvSpPr txBox="1"/>
          <p:nvPr/>
        </p:nvSpPr>
        <p:spPr>
          <a:xfrm>
            <a:off x="4823571" y="242500"/>
            <a:ext cx="311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메인 </a:t>
            </a:r>
            <a:r>
              <a:rPr lang="en-US" altLang="ko-KR" dirty="0"/>
              <a:t>- </a:t>
            </a:r>
            <a:r>
              <a:rPr lang="ko-KR" altLang="en-US" dirty="0"/>
              <a:t>기존프로젝트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48A6B2-460B-4BD8-895F-F874DDD80B70}"/>
              </a:ext>
            </a:extLst>
          </p:cNvPr>
          <p:cNvSpPr txBox="1"/>
          <p:nvPr/>
        </p:nvSpPr>
        <p:spPr>
          <a:xfrm>
            <a:off x="5630395" y="1647717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1C4A2E-AE95-4348-8CA4-5D122E10F28A}"/>
              </a:ext>
            </a:extLst>
          </p:cNvPr>
          <p:cNvSpPr/>
          <p:nvPr/>
        </p:nvSpPr>
        <p:spPr>
          <a:xfrm>
            <a:off x="2166157" y="2156011"/>
            <a:ext cx="3464238" cy="1272989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프로젝트 명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점장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이사발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현재 직원 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04A7C9-8303-4B34-A691-AD9BC183380B}"/>
              </a:ext>
            </a:extLst>
          </p:cNvPr>
          <p:cNvSpPr/>
          <p:nvPr/>
        </p:nvSpPr>
        <p:spPr>
          <a:xfrm>
            <a:off x="6171428" y="2156011"/>
            <a:ext cx="3464238" cy="1272989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프로젝트 명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점장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이사발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현재 직원 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4BF06E-A070-4CA8-9F94-5F87AFA1FE4F}"/>
              </a:ext>
            </a:extLst>
          </p:cNvPr>
          <p:cNvSpPr/>
          <p:nvPr/>
        </p:nvSpPr>
        <p:spPr>
          <a:xfrm>
            <a:off x="2166157" y="3937294"/>
            <a:ext cx="3464238" cy="1272989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프로젝트 명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점장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 err="1">
                <a:solidFill>
                  <a:schemeClr val="tx1"/>
                </a:solidFill>
              </a:rPr>
              <a:t>이사발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현재 직원 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별: 꼭짓점 6개 15">
            <a:extLst>
              <a:ext uri="{FF2B5EF4-FFF2-40B4-BE49-F238E27FC236}">
                <a16:creationId xmlns:a16="http://schemas.microsoft.com/office/drawing/2014/main" id="{C0B7201B-B967-4741-8BC3-35B1D6D7C401}"/>
              </a:ext>
            </a:extLst>
          </p:cNvPr>
          <p:cNvSpPr/>
          <p:nvPr/>
        </p:nvSpPr>
        <p:spPr>
          <a:xfrm>
            <a:off x="5096223" y="2241175"/>
            <a:ext cx="474570" cy="141677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03166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827492" y="180192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메인</a:t>
            </a:r>
            <a:r>
              <a:rPr lang="en-US" altLang="ko-KR" sz="1200" dirty="0"/>
              <a:t>&gt; - </a:t>
            </a:r>
            <a:r>
              <a:rPr lang="ko-KR" altLang="en-US" sz="1200" dirty="0"/>
              <a:t>새 프로젝트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3F7C8-C930-45B4-ACD0-B6C9A51F407C}"/>
              </a:ext>
            </a:extLst>
          </p:cNvPr>
          <p:cNvSpPr txBox="1"/>
          <p:nvPr/>
        </p:nvSpPr>
        <p:spPr>
          <a:xfrm>
            <a:off x="4374776" y="3186054"/>
            <a:ext cx="2294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알바용</a:t>
            </a:r>
            <a:r>
              <a:rPr lang="en-US" altLang="ko-KR" dirty="0"/>
              <a:t>(</a:t>
            </a:r>
            <a:r>
              <a:rPr lang="ko-KR" altLang="en-US" dirty="0" err="1"/>
              <a:t>점장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개인용</a:t>
            </a:r>
            <a:r>
              <a:rPr lang="en-US" altLang="ko-KR" dirty="0"/>
              <a:t>(</a:t>
            </a:r>
            <a:r>
              <a:rPr lang="ko-KR" altLang="en-US" dirty="0"/>
              <a:t>준비중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별: 꼭짓점 6개 11">
            <a:extLst>
              <a:ext uri="{FF2B5EF4-FFF2-40B4-BE49-F238E27FC236}">
                <a16:creationId xmlns:a16="http://schemas.microsoft.com/office/drawing/2014/main" id="{FA99CB21-66FF-49E9-9BF8-02D3C4166512}"/>
              </a:ext>
            </a:extLst>
          </p:cNvPr>
          <p:cNvSpPr/>
          <p:nvPr/>
        </p:nvSpPr>
        <p:spPr>
          <a:xfrm>
            <a:off x="7969624" y="775892"/>
            <a:ext cx="1048871" cy="44734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639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4EE87-45EC-40D8-A336-E667EDAC60CC}"/>
              </a:ext>
            </a:extLst>
          </p:cNvPr>
          <p:cNvSpPr/>
          <p:nvPr/>
        </p:nvSpPr>
        <p:spPr>
          <a:xfrm>
            <a:off x="1219200" y="690282"/>
            <a:ext cx="8910918" cy="5549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883E8-92E7-418B-9DA3-7E96DD63D9F6}"/>
              </a:ext>
            </a:extLst>
          </p:cNvPr>
          <p:cNvCxnSpPr/>
          <p:nvPr/>
        </p:nvCxnSpPr>
        <p:spPr>
          <a:xfrm>
            <a:off x="788894" y="1308847"/>
            <a:ext cx="9941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5BF22E-392E-4593-9AE9-C21037E02C83}"/>
              </a:ext>
            </a:extLst>
          </p:cNvPr>
          <p:cNvSpPr txBox="1"/>
          <p:nvPr/>
        </p:nvSpPr>
        <p:spPr>
          <a:xfrm>
            <a:off x="1317812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로고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3F6FA-278D-487B-AD80-72513F607295}"/>
              </a:ext>
            </a:extLst>
          </p:cNvPr>
          <p:cNvSpPr txBox="1"/>
          <p:nvPr/>
        </p:nvSpPr>
        <p:spPr>
          <a:xfrm>
            <a:off x="9018495" y="814899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로그아웃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E19D2-0364-421F-97EF-D152706AAA4E}"/>
              </a:ext>
            </a:extLst>
          </p:cNvPr>
          <p:cNvSpPr txBox="1"/>
          <p:nvPr/>
        </p:nvSpPr>
        <p:spPr>
          <a:xfrm>
            <a:off x="515469" y="288667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메인페이지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36873D-8C1A-49AF-B6C4-523BFCBCAA80}"/>
              </a:ext>
            </a:extLst>
          </p:cNvPr>
          <p:cNvSpPr txBox="1"/>
          <p:nvPr/>
        </p:nvSpPr>
        <p:spPr>
          <a:xfrm>
            <a:off x="4471147" y="212476"/>
            <a:ext cx="210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알바용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EBC515C-E9BD-42C1-A864-97FD121A6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74709"/>
              </p:ext>
            </p:extLst>
          </p:nvPr>
        </p:nvGraphicFramePr>
        <p:xfrm>
          <a:off x="3544790" y="2142563"/>
          <a:ext cx="6181165" cy="3497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233">
                  <a:extLst>
                    <a:ext uri="{9D8B030D-6E8A-4147-A177-3AD203B41FA5}">
                      <a16:colId xmlns:a16="http://schemas.microsoft.com/office/drawing/2014/main" val="529363107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179600603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802152815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3437252674"/>
                    </a:ext>
                  </a:extLst>
                </a:gridCol>
                <a:gridCol w="1236233">
                  <a:extLst>
                    <a:ext uri="{9D8B030D-6E8A-4147-A177-3AD203B41FA5}">
                      <a16:colId xmlns:a16="http://schemas.microsoft.com/office/drawing/2014/main" val="213648909"/>
                    </a:ext>
                  </a:extLst>
                </a:gridCol>
              </a:tblGrid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438129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24240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68014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40290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69691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94456"/>
                  </a:ext>
                </a:extLst>
              </a:tr>
              <a:tr h="49958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21236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C9F427-B611-4D76-BB94-2A2FFFD72E5B}"/>
              </a:ext>
            </a:extLst>
          </p:cNvPr>
          <p:cNvSpPr/>
          <p:nvPr/>
        </p:nvSpPr>
        <p:spPr>
          <a:xfrm>
            <a:off x="1450791" y="2052029"/>
            <a:ext cx="1328268" cy="3497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 목록</a:t>
            </a:r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2C6266D-4A69-41F5-94A0-6DFB844B70B5}"/>
              </a:ext>
            </a:extLst>
          </p:cNvPr>
          <p:cNvSpPr/>
          <p:nvPr/>
        </p:nvSpPr>
        <p:spPr>
          <a:xfrm rot="16200000">
            <a:off x="3203683" y="3536125"/>
            <a:ext cx="372036" cy="256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FA6D8156-0D51-471C-8DD4-A34A948A7EC7}"/>
              </a:ext>
            </a:extLst>
          </p:cNvPr>
          <p:cNvSpPr/>
          <p:nvPr/>
        </p:nvSpPr>
        <p:spPr>
          <a:xfrm rot="5400000">
            <a:off x="9712059" y="3536125"/>
            <a:ext cx="372036" cy="2563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D89CCBE-9AD3-4A07-9046-1558FE401DB6}"/>
              </a:ext>
            </a:extLst>
          </p:cNvPr>
          <p:cNvSpPr/>
          <p:nvPr/>
        </p:nvSpPr>
        <p:spPr>
          <a:xfrm>
            <a:off x="5909237" y="1649507"/>
            <a:ext cx="1328268" cy="430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월</a:t>
            </a:r>
            <a:endParaRPr lang="ko-KR" altLang="en-US" dirty="0"/>
          </a:p>
        </p:txBody>
      </p:sp>
      <p:sp>
        <p:nvSpPr>
          <p:cNvPr id="4" name="별: 꼭짓점 6개 3">
            <a:extLst>
              <a:ext uri="{FF2B5EF4-FFF2-40B4-BE49-F238E27FC236}">
                <a16:creationId xmlns:a16="http://schemas.microsoft.com/office/drawing/2014/main" id="{E7324D8D-C143-47EB-AB80-1C8E2D23B9E2}"/>
              </a:ext>
            </a:extLst>
          </p:cNvPr>
          <p:cNvSpPr/>
          <p:nvPr/>
        </p:nvSpPr>
        <p:spPr>
          <a:xfrm>
            <a:off x="7969624" y="744515"/>
            <a:ext cx="1048871" cy="447346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59094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2785</TotalTime>
  <Words>249</Words>
  <Application>Microsoft Office PowerPoint</Application>
  <PresentationFormat>와이드스크린</PresentationFormat>
  <Paragraphs>127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parksaeyen99@naver.com</dc:creator>
  <cp:lastModifiedBy>parksaeyen99@naver.com</cp:lastModifiedBy>
  <cp:revision>4</cp:revision>
  <dcterms:created xsi:type="dcterms:W3CDTF">2022-01-02T11:45:13Z</dcterms:created>
  <dcterms:modified xsi:type="dcterms:W3CDTF">2022-01-05T15:38:33Z</dcterms:modified>
</cp:coreProperties>
</file>